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Caveat"/>
      <p:regular r:id="rId12"/>
      <p:bold r:id="rId13"/>
    </p:embeddedFont>
    <p:embeddedFont>
      <p:font typeface="Playfair Display"/>
      <p:regular r:id="rId14"/>
      <p:bold r:id="rId15"/>
      <p:italic r:id="rId16"/>
      <p:boldItalic r:id="rId17"/>
    </p:embeddedFont>
    <p:embeddedFont>
      <p:font typeface="Lobster"/>
      <p:regular r:id="rId18"/>
    </p:embeddedFont>
    <p:embeddedFont>
      <p:font typeface="Lato"/>
      <p:regular r:id="rId19"/>
      <p:bold r:id="rId20"/>
      <p:italic r:id="rId21"/>
      <p:boldItalic r:id="rId22"/>
    </p:embeddedFont>
    <p:embeddedFont>
      <p:font typeface="Pacifico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11" Type="http://schemas.openxmlformats.org/officeDocument/2006/relationships/slide" Target="slides/slide6.xml"/><Relationship Id="rId22" Type="http://schemas.openxmlformats.org/officeDocument/2006/relationships/font" Target="fonts/Lato-boldItalic.fntdata"/><Relationship Id="rId10" Type="http://schemas.openxmlformats.org/officeDocument/2006/relationships/slide" Target="slides/slide5.xml"/><Relationship Id="rId21" Type="http://schemas.openxmlformats.org/officeDocument/2006/relationships/font" Target="fonts/Lato-italic.fntdata"/><Relationship Id="rId13" Type="http://schemas.openxmlformats.org/officeDocument/2006/relationships/font" Target="fonts/Caveat-bold.fntdata"/><Relationship Id="rId12" Type="http://schemas.openxmlformats.org/officeDocument/2006/relationships/font" Target="fonts/Caveat-regular.fntdata"/><Relationship Id="rId23" Type="http://schemas.openxmlformats.org/officeDocument/2006/relationships/font" Target="fonts/Pacific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bold.fntdata"/><Relationship Id="rId14" Type="http://schemas.openxmlformats.org/officeDocument/2006/relationships/font" Target="fonts/PlayfairDisplay-regular.fntdata"/><Relationship Id="rId17" Type="http://schemas.openxmlformats.org/officeDocument/2006/relationships/font" Target="fonts/PlayfairDisplay-boldItalic.fntdata"/><Relationship Id="rId16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regular.fntdata"/><Relationship Id="rId6" Type="http://schemas.openxmlformats.org/officeDocument/2006/relationships/slide" Target="slides/slide1.xml"/><Relationship Id="rId18" Type="http://schemas.openxmlformats.org/officeDocument/2006/relationships/font" Target="fonts/Lobst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80843fee5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080843fee5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80843fee5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80843fee5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080843fee5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080843fee5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89b3d0a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89b3d0a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89b3d0ad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089b3d0ad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330250" y="1156050"/>
            <a:ext cx="3190200" cy="186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Lobster"/>
                <a:ea typeface="Lobster"/>
                <a:cs typeface="Lobster"/>
                <a:sym typeface="Lobster"/>
              </a:rPr>
              <a:t>My future career</a:t>
            </a:r>
            <a:endParaRPr sz="29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070125" y="3228325"/>
            <a:ext cx="1279500" cy="42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cifico"/>
                <a:ea typeface="Pacifico"/>
                <a:cs typeface="Pacifico"/>
                <a:sym typeface="Pacifico"/>
              </a:rPr>
              <a:t>10/3/2024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What I want to be 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427075" y="1165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Hi my name is Ilyana and when I grow up I want to own or atleast work at a salon.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8082" r="8074" t="0"/>
          <a:stretch/>
        </p:blipFill>
        <p:spPr>
          <a:xfrm>
            <a:off x="3881050" y="1984975"/>
            <a:ext cx="1612650" cy="24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3521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Why I want to own or work at a salon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0" y="1194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I want to own or work at a salon because my grandma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owned a hair salon.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268055" l="599601" r="-524497" t="-158238"/>
          <a:stretch/>
        </p:blipFill>
        <p:spPr>
          <a:xfrm flipH="1">
            <a:off x="-1992925" y="3948174"/>
            <a:ext cx="178075" cy="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 flipH="1">
            <a:off x="-2732725" y="4052875"/>
            <a:ext cx="6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0476" y="352100"/>
            <a:ext cx="2585226" cy="459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My </a:t>
            </a:r>
            <a:r>
              <a:rPr lang="en">
                <a:latin typeface="Caveat"/>
                <a:ea typeface="Caveat"/>
                <a:cs typeface="Caveat"/>
                <a:sym typeface="Caveat"/>
              </a:rPr>
              <a:t>experience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I used to style hair on mannequin heads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 and I have done nails before.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272" y="1271913"/>
            <a:ext cx="2402801" cy="317752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5566675" y="2678625"/>
            <a:ext cx="359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What I like most about doing hair and nails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I really like to do nails </a:t>
            </a:r>
            <a:r>
              <a:rPr lang="en">
                <a:latin typeface="Lobster"/>
                <a:ea typeface="Lobster"/>
                <a:cs typeface="Lobster"/>
                <a:sym typeface="Lobster"/>
              </a:rPr>
              <a:t>because</a:t>
            </a:r>
            <a:r>
              <a:rPr lang="en">
                <a:latin typeface="Lobster"/>
                <a:ea typeface="Lobster"/>
                <a:cs typeface="Lobster"/>
                <a:sym typeface="Lobster"/>
              </a:rPr>
              <a:t> I can do many cool </a:t>
            </a:r>
            <a:r>
              <a:rPr lang="en">
                <a:latin typeface="Lobster"/>
                <a:ea typeface="Lobster"/>
                <a:cs typeface="Lobster"/>
                <a:sym typeface="Lobster"/>
              </a:rPr>
              <a:t>designs and I also like doing nails because my mom is a nail professional.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I really like doing hair because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I can do crazy hairstyles and cute hairstyles.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520" y="1773400"/>
            <a:ext cx="2242902" cy="299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Thank you</a:t>
            </a:r>
            <a:r>
              <a:rPr lang="en"/>
              <a:t> </a:t>
            </a:r>
            <a:endParaRPr/>
          </a:p>
        </p:txBody>
      </p:sp>
      <p:sp>
        <p:nvSpPr>
          <p:cNvPr id="97" name="Google Shape;97;p18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cifico"/>
                <a:ea typeface="Pacifico"/>
                <a:cs typeface="Pacifico"/>
                <a:sym typeface="Pacifico"/>
              </a:rPr>
              <a:t>By: Ilyana badwan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