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CE340-9FCA-4611-A463-AD9B41100A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F6017-7A18-43BD-8085-576753738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73B46-B4EA-4B5B-9C6C-AD02857F5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E1C0B-27F2-4F2B-844B-88A34061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1D481-24B7-4AC5-96B8-ADFBB6EDA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092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05CE4-E362-4C20-B455-F72A5B60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A74CC5-4F59-41B4-8552-02693B6AB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E5F32-F687-4762-BDCC-639C2C5A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A0E19-A5D1-4E0C-877F-94B052450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B6514-7E6D-49EB-AEC1-26B486506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3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B22E51-0296-4C43-A55A-9032ED65D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2BC64A-2022-4E3D-AB57-1BDAAC6A1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FE7E1-5CCC-497C-8D27-9DD1EAA2B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BD5E6-245C-4294-84BE-2D28FAB08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7B90C-5DEB-4BFE-A021-0E1FE6122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3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175C2-9D85-4B40-9804-4463D6848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20FEC-220D-4EC2-A773-A61317240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D730E-5B1C-4F26-9D50-A3D6E0761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13FE6-DDF5-4BA8-81F2-6C7B5142A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77CB8-D7D6-474D-823C-77A502492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7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CC0CD-D2E0-41B6-825F-9997606A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323717-5B67-4A74-93BE-9EC1E04C6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EBEA6-B62D-4B08-B39C-FD23310D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DC5F4-DFE3-45BB-9E1F-3B9FDA23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85C6B-CE6E-420B-89A9-1A6452B1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4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F46CF-B0A5-4BCC-A0E9-B2087489D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7613D-3C75-4CDC-881D-EBBF4A0FB1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B914A-87CF-4502-8507-0C1F62D34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56E49-C34D-4A57-913A-4701D23B1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925D0-F4C4-4245-B8A8-17BF896C2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96092-4A67-4465-A5C5-9ECF7EED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6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584A-F593-4003-AD70-4C5994C8A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AD561-B634-47CA-8BB7-4162AFAE2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939ED-06FA-4202-ADE1-0E7436436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1425BE-5C30-4371-87B4-26D4C06DF3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FE1472-F6BC-4503-93A8-C94D4FAEE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466F18-DDB4-4A36-A846-35B02BCF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DE10E2-D14E-4F48-BB9F-87CEF046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404E6C-D794-4029-9830-493DB9095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49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A5A69-26C8-449B-B897-881E8E027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A7095D-21BE-4A1D-8CD7-A3210E99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D286B-6591-470B-8327-AC3B8B040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86555-FD7E-483C-A07C-CFAF38D6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9BEA7-FC62-4949-98EA-A9D58EFB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94C75-F354-4609-A994-3CF0B6578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AF58E-786C-4A00-8F96-B1F0F7C2E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3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42A9-1518-4294-A034-B4512BB00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AA9D9-76F6-480D-A1C6-BF885DACE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CD97D-4B93-48F7-9C4D-4C8F3ED7A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93D0A-30C3-4498-8BB3-E12C69251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307BD-D899-4ACB-B80F-5120BDDD0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35AC2-0B0C-4EBB-9339-ADA5DFA28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4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F381C-A499-4E28-A6A7-091CB9204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837773-DA74-4FC6-B84A-2E05F7E55F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CF096D-08A4-499F-A1C0-E158D9F0D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B0686-B564-4110-89BD-B64C776F1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EC30C-7D11-4623-A8E5-B9CC783AF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D45CD-E43D-43CE-AB4C-3E8BF490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0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61A7CC-B680-48D1-9E5F-5EAC7B52D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3187A-0B95-47F0-A533-5D7860BCD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5AF60-CE7E-49D2-AE06-1D24906D3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ACF15-2E68-45E9-B951-F9349DBC6FC7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88F8B-28CA-4158-9491-612370E6A3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AB439-039E-4B63-B8E9-8EE1A48B00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92A93-0334-46AE-9DF0-453B7F7CD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F9221-F07B-4F92-9B36-0426250F4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 Policeman</a:t>
            </a:r>
          </a:p>
        </p:txBody>
      </p:sp>
      <p:pic>
        <p:nvPicPr>
          <p:cNvPr id="1026" name="Picture 2" descr="ضابط شرطة المرور في الخدمة يظهر التوضيح الشرطة, مرسومة باليد, شرطة المرور,  ضابط شرطة PNG وملف PSD للتحميل مجانا | Policía de tránsito, Oficial de  policia, Policía">
            <a:extLst>
              <a:ext uri="{FF2B5EF4-FFF2-40B4-BE49-F238E27FC236}">
                <a16:creationId xmlns:a16="http://schemas.microsoft.com/office/drawing/2014/main" id="{5E50C216-0FE7-43D9-B5B7-7009230120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78" y="1577010"/>
            <a:ext cx="10766653" cy="4753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199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C3A1B3F-93DC-4DE0-9852-AF60C33A0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 descr="Happy Comic Policeman in a Police Car at Night. Flat Design Cartoon Style  Stock Vector - Illustration of badge, fantasy: 121473366">
            <a:extLst>
              <a:ext uri="{FF2B5EF4-FFF2-40B4-BE49-F238E27FC236}">
                <a16:creationId xmlns:a16="http://schemas.microsoft.com/office/drawing/2014/main" id="{3CB5CC55-D138-40D4-AA5A-0042EA00FF5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9" r="14394" b="-2"/>
          <a:stretch/>
        </p:blipFill>
        <p:spPr bwMode="auto"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7" name="Group 2056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2058" name="Freeform: Shape 2057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59" name="Freeform: Shape 2058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542F8D8-6185-4CCA-859C-E0E7E1F64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4868" y="1820369"/>
            <a:ext cx="5217173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 want to become a Policeman to make a difference in the world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I like to help people in need and bring justice to those who deserve it.</a:t>
            </a:r>
          </a:p>
        </p:txBody>
      </p:sp>
      <p:grpSp>
        <p:nvGrpSpPr>
          <p:cNvPr id="2061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062" name="Freeform: Shape 2061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3" name="Freeform: Shape 2062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4" name="Freeform: Shape 2063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5" name="Freeform: Shape 2064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6" name="Freeform: Shape 2065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441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78140C6F-9249-4C24-9B76-15EC9261F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330" y="803325"/>
            <a:ext cx="53145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079" name="Freeform: Shape 307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74" name="Picture 2" descr="Policeman Chasing Bank Robber at Night Stock Vector - Illustration of  guard, thief: 31589687">
            <a:extLst>
              <a:ext uri="{FF2B5EF4-FFF2-40B4-BE49-F238E27FC236}">
                <a16:creationId xmlns:a16="http://schemas.microsoft.com/office/drawing/2014/main" id="{411702F8-9BF1-429A-8396-4C666BBBBE2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5" r="14399" b="1"/>
          <a:stretch/>
        </p:blipFill>
        <p:spPr bwMode="auto">
          <a:xfrm>
            <a:off x="2" y="-2"/>
            <a:ext cx="6095998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0" y="0"/>
                </a:moveTo>
                <a:lnTo>
                  <a:pt x="4400491" y="0"/>
                </a:lnTo>
                <a:lnTo>
                  <a:pt x="4484766" y="76595"/>
                </a:lnTo>
                <a:cubicBezTo>
                  <a:pt x="5076107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31614-DC27-4297-9D7B-25467EC8E5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4329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>
              <a:buNone/>
            </a:pPr>
            <a:r>
              <a:rPr lang="en-US" sz="3200" dirty="0"/>
              <a:t>It’s the way I can enforce law and ensure security and Safety of the Community.</a:t>
            </a:r>
          </a:p>
          <a:p>
            <a:pPr marL="0" indent="0" algn="l">
              <a:buNone/>
            </a:pPr>
            <a:endParaRPr lang="en-US" sz="3200" dirty="0"/>
          </a:p>
          <a:p>
            <a:pPr marL="0" indent="0" algn="l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588331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!!BGRectangle">
            <a:extLst>
              <a:ext uri="{FF2B5EF4-FFF2-40B4-BE49-F238E27FC236}">
                <a16:creationId xmlns:a16="http://schemas.microsoft.com/office/drawing/2014/main" id="{9B76D444-2756-434F-AE61-96D69830C1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06DB694-10D8-4151-AE2B-5901B1CA3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474146"/>
            <a:ext cx="10515593" cy="1197864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4105" name="!!Line">
            <a:extLst>
              <a:ext uri="{FF2B5EF4-FFF2-40B4-BE49-F238E27FC236}">
                <a16:creationId xmlns:a16="http://schemas.microsoft.com/office/drawing/2014/main" id="{B0161EF8-C8C6-4F2A-9D5C-49BD28A2B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585216"/>
            <a:ext cx="9144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Police cartoon Images | Free Vectors, Stock Photos &amp; PSD">
            <a:extLst>
              <a:ext uri="{FF2B5EF4-FFF2-40B4-BE49-F238E27FC236}">
                <a16:creationId xmlns:a16="http://schemas.microsoft.com/office/drawing/2014/main" id="{0517CC9B-72DB-4721-8123-AF586206E2E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9" r="8260" b="1"/>
          <a:stretch/>
        </p:blipFill>
        <p:spPr bwMode="auto">
          <a:xfrm>
            <a:off x="835152" y="2002117"/>
            <a:ext cx="6698161" cy="417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E603B8-0FC6-48D2-9368-0F8080A0B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33313" y="1999577"/>
            <a:ext cx="3823525" cy="41715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b="0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Google Sans"/>
              </a:rPr>
              <a:t>justice, Freedom, and Democracy are the most important ideals to me, and I believe that people need protection in times of both peace and war.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135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69C58B-5DB6-4441-BC8A-D4B515356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8464"/>
            <a:ext cx="3807187" cy="2228074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400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1D3DF1B-C6D9-440B-A3E5-9FF73CBF6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1" y="2962279"/>
            <a:ext cx="3799425" cy="389572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l">
              <a:buNone/>
            </a:pPr>
            <a:r>
              <a:rPr lang="en-US" sz="3200" dirty="0"/>
              <a:t>That’s why I love </a:t>
            </a:r>
            <a:r>
              <a:rPr lang="en-US" sz="3200"/>
              <a:t>to become</a:t>
            </a:r>
          </a:p>
          <a:p>
            <a:pPr marL="0" indent="0" algn="l">
              <a:buNone/>
            </a:pPr>
            <a:r>
              <a:rPr lang="en-US" sz="3200"/>
              <a:t> </a:t>
            </a:r>
            <a:r>
              <a:rPr lang="en-US" sz="3200" dirty="0"/>
              <a:t>a Policeman.</a:t>
            </a:r>
          </a:p>
        </p:txBody>
      </p:sp>
      <p:pic>
        <p:nvPicPr>
          <p:cNvPr id="5122" name="Picture 2" descr="1,575 Police Station Cartoon Stock Illustrations, Cliparts and Royalty Free  Police Station Cartoon Vectors">
            <a:extLst>
              <a:ext uri="{FF2B5EF4-FFF2-40B4-BE49-F238E27FC236}">
                <a16:creationId xmlns:a16="http://schemas.microsoft.com/office/drawing/2014/main" id="{4EA5B4C5-E2C1-471F-AC8B-3CD814C4474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2" r="1" b="1"/>
          <a:stretch/>
        </p:blipFill>
        <p:spPr bwMode="auto">
          <a:xfrm>
            <a:off x="5010386" y="10"/>
            <a:ext cx="7181613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14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E399E1-42C1-5DC6-4273-701C400AD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US" sz="4000">
                <a:solidFill>
                  <a:schemeClr val="tx2"/>
                </a:solidFill>
              </a:rPr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478895-2DBC-0D74-AAA3-809DDDA892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endParaRPr lang="en-US" sz="2000">
              <a:solidFill>
                <a:schemeClr val="tx2"/>
              </a:solidFill>
            </a:endParaRPr>
          </a:p>
        </p:txBody>
      </p:sp>
      <p:pic>
        <p:nvPicPr>
          <p:cNvPr id="27" name="Graphic 26" descr="Smiling Face with No Fill">
            <a:extLst>
              <a:ext uri="{FF2B5EF4-FFF2-40B4-BE49-F238E27FC236}">
                <a16:creationId xmlns:a16="http://schemas.microsoft.com/office/drawing/2014/main" id="{EC91A265-9929-C255-8209-56D72002AC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7663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88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Google Sans</vt:lpstr>
      <vt:lpstr>Arial</vt:lpstr>
      <vt:lpstr>Calibri</vt:lpstr>
      <vt:lpstr>Calibri Light</vt:lpstr>
      <vt:lpstr>Office Theme</vt:lpstr>
      <vt:lpstr>A Policeman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أريد أن أصبح شرطي</dc:title>
  <dc:creator>Bana Abdeen</dc:creator>
  <cp:lastModifiedBy>Bana Abdin</cp:lastModifiedBy>
  <cp:revision>3</cp:revision>
  <dcterms:created xsi:type="dcterms:W3CDTF">2023-01-04T17:02:33Z</dcterms:created>
  <dcterms:modified xsi:type="dcterms:W3CDTF">2024-11-26T21:01:08Z</dcterms:modified>
</cp:coreProperties>
</file>