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3474-01F3-4017-95AF-381DB7869ECA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322C-A5A1-4C1A-90A0-EDD1BE63A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3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3474-01F3-4017-95AF-381DB7869ECA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322C-A5A1-4C1A-90A0-EDD1BE63A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6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3474-01F3-4017-95AF-381DB7869ECA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322C-A5A1-4C1A-90A0-EDD1BE63AA4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1243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3474-01F3-4017-95AF-381DB7869ECA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322C-A5A1-4C1A-90A0-EDD1BE63A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3474-01F3-4017-95AF-381DB7869ECA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322C-A5A1-4C1A-90A0-EDD1BE63AA4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8562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3474-01F3-4017-95AF-381DB7869ECA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322C-A5A1-4C1A-90A0-EDD1BE63A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9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3474-01F3-4017-95AF-381DB7869ECA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322C-A5A1-4C1A-90A0-EDD1BE63A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93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3474-01F3-4017-95AF-381DB7869ECA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322C-A5A1-4C1A-90A0-EDD1BE63A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9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3474-01F3-4017-95AF-381DB7869ECA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322C-A5A1-4C1A-90A0-EDD1BE63A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4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3474-01F3-4017-95AF-381DB7869ECA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322C-A5A1-4C1A-90A0-EDD1BE63A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9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3474-01F3-4017-95AF-381DB7869ECA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322C-A5A1-4C1A-90A0-EDD1BE63A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1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3474-01F3-4017-95AF-381DB7869ECA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322C-A5A1-4C1A-90A0-EDD1BE63A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1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3474-01F3-4017-95AF-381DB7869ECA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322C-A5A1-4C1A-90A0-EDD1BE63A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9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3474-01F3-4017-95AF-381DB7869ECA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322C-A5A1-4C1A-90A0-EDD1BE63A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9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3474-01F3-4017-95AF-381DB7869ECA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322C-A5A1-4C1A-90A0-EDD1BE63A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2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322C-A5A1-4C1A-90A0-EDD1BE63AA4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3474-01F3-4017-95AF-381DB7869ECA}" type="datetimeFigureOut">
              <a:rPr lang="en-US" smtClean="0"/>
              <a:t>12/22/2024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F3474-01F3-4017-95AF-381DB7869ECA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86322C-A5A1-4C1A-90A0-EDD1BE63A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8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9A818-477F-A5D0-FA09-030828F67C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/>
              <a:t>My Projects and Activities This Semester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B9F6AF-BB5E-2F90-43BB-55C974871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9220" y="4504081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 Journey of Learning and Fun! By </a:t>
            </a:r>
            <a:r>
              <a:rPr lang="en-US" sz="2800" b="1" dirty="0" err="1">
                <a:solidFill>
                  <a:schemeClr val="tx1"/>
                </a:solidFill>
              </a:rPr>
              <a:t>lojain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525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A8E86-08DF-4688-AE54-0B932D183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08" y="433633"/>
            <a:ext cx="9144000" cy="1058994"/>
          </a:xfrm>
        </p:spPr>
        <p:txBody>
          <a:bodyPr>
            <a:normAutofit/>
          </a:bodyPr>
          <a:lstStyle/>
          <a:p>
            <a:pPr algn="l"/>
            <a:r>
              <a:rPr lang="en-US" sz="4400" b="1" i="0" dirty="0">
                <a:effectLst/>
                <a:latin typeface="__Inter_d65c78"/>
              </a:rPr>
              <a:t>Activity 3: Wearing Traditional Clothes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424D1-0A00-0DA8-8CA4-F3923736A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649" y="1894787"/>
            <a:ext cx="6385089" cy="4529579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__Inter_d65c78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900" b="1" i="0" dirty="0">
                <a:solidFill>
                  <a:srgbClr val="374151"/>
                </a:solidFill>
                <a:effectLst/>
                <a:latin typeface="__Inter_d65c78"/>
              </a:rPr>
              <a:t>The third activity was wearing traditional clothes on Tradition Day. It was a wonderful celebration of our cultural heritage. Everyone wore their unique attire, and we learned about the significance of these clothes. It was a fun and enjoyable experience that brought us all together, allowing us to share our traditions and appreciate our diverse backgrounds!"</a:t>
            </a:r>
          </a:p>
          <a:p>
            <a:br>
              <a:rPr lang="en-US" sz="3200" b="1" dirty="0"/>
            </a:b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393309-6123-4153-AAAB-1CA1AECE7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075" y="2180776"/>
            <a:ext cx="4359465" cy="371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96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A35F7-5181-C60E-9DA1-E4AF7121D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386" y="857838"/>
            <a:ext cx="9880512" cy="921137"/>
          </a:xfrm>
        </p:spPr>
        <p:txBody>
          <a:bodyPr/>
          <a:lstStyle/>
          <a:p>
            <a:pPr algn="l"/>
            <a:r>
              <a:rPr lang="en-US" sz="4000" b="1" i="0" dirty="0">
                <a:solidFill>
                  <a:srgbClr val="374151"/>
                </a:solidFill>
                <a:effectLst/>
                <a:latin typeface="__Inter_d65c78"/>
              </a:rPr>
              <a:t>Activity 4: Playing Sports and Exercising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04B4F0-99B3-2C55-82BD-CEB19847C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2031" y="2243579"/>
            <a:ext cx="5327367" cy="4128941"/>
          </a:xfrm>
        </p:spPr>
        <p:txBody>
          <a:bodyPr>
            <a:normAutofit/>
          </a:bodyPr>
          <a:lstStyle/>
          <a:p>
            <a:pPr algn="l"/>
            <a:r>
              <a:rPr lang="en-US" sz="2800" b="1" i="0" dirty="0">
                <a:solidFill>
                  <a:srgbClr val="374151"/>
                </a:solidFill>
                <a:effectLst/>
                <a:latin typeface="__Inter_d65c78"/>
              </a:rPr>
              <a:t>We had so much fun making exercises and playing funny games together! It was a great way to stay active and healthy. We enjoyed working as a team and cheering for each other, which made it even more exciting!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442C34-EE76-61E4-8C5C-995C62E57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237" y="2168164"/>
            <a:ext cx="4330391" cy="427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69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C9B70-9A49-B6A2-1C0B-8ECB7835C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1909" y="1216705"/>
            <a:ext cx="7766936" cy="987125"/>
          </a:xfrm>
        </p:spPr>
        <p:txBody>
          <a:bodyPr/>
          <a:lstStyle/>
          <a:p>
            <a:pPr algn="ctr"/>
            <a:r>
              <a:rPr lang="en-US" b="1" i="0" dirty="0">
                <a:solidFill>
                  <a:srgbClr val="374151"/>
                </a:solidFill>
                <a:effectLst/>
                <a:latin typeface="__Inter_d65c78"/>
              </a:rPr>
              <a:t>Thank You for Listening!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D5F89C-C376-4353-A3DC-865BE047A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3299381"/>
            <a:ext cx="8570187" cy="1848351"/>
          </a:xfrm>
        </p:spPr>
        <p:txBody>
          <a:bodyPr>
            <a:normAutofit/>
          </a:bodyPr>
          <a:lstStyle/>
          <a:p>
            <a:pPr algn="l"/>
            <a:r>
              <a:rPr lang="en-US" sz="2800" b="1" i="0" dirty="0">
                <a:solidFill>
                  <a:srgbClr val="374151"/>
                </a:solidFill>
                <a:effectLst/>
                <a:latin typeface="__Inter_d65c78"/>
              </a:rPr>
              <a:t>Thank you so much for listening to my presentation about my projects and activities this semester! I hope you enjoyed it as much as I enjoyed sharing it with you.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32340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46A720-87E5-4065-0875-3C097A585800}"/>
              </a:ext>
            </a:extLst>
          </p:cNvPr>
          <p:cNvSpPr/>
          <p:nvPr/>
        </p:nvSpPr>
        <p:spPr>
          <a:xfrm>
            <a:off x="969236" y="1929667"/>
            <a:ext cx="95766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0" dirty="0">
                <a:solidFill>
                  <a:srgbClr val="374151"/>
                </a:solidFill>
                <a:effectLst/>
                <a:latin typeface="__Inter_d65c78"/>
              </a:rPr>
              <a:t>Hi everyone! My name is </a:t>
            </a:r>
            <a:r>
              <a:rPr lang="en-US" sz="3600" b="1" i="0" dirty="0" err="1">
                <a:solidFill>
                  <a:srgbClr val="374151"/>
                </a:solidFill>
                <a:effectLst/>
                <a:latin typeface="__Inter_d65c78"/>
              </a:rPr>
              <a:t>Lojain</a:t>
            </a:r>
            <a:r>
              <a:rPr lang="en-US" sz="3600" b="1" i="0" dirty="0">
                <a:solidFill>
                  <a:srgbClr val="374151"/>
                </a:solidFill>
                <a:effectLst/>
                <a:latin typeface="__Inter_d65c78"/>
              </a:rPr>
              <a:t>, and today I’m excited to share my projects and activities from this semester!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6554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02080-379D-0018-FDE1-B85DBF814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503" y="386499"/>
            <a:ext cx="9144000" cy="964726"/>
          </a:xfrm>
        </p:spPr>
        <p:txBody>
          <a:bodyPr>
            <a:normAutofit/>
          </a:bodyPr>
          <a:lstStyle/>
          <a:p>
            <a:r>
              <a:rPr lang="en-US" sz="4000" b="1" i="0" dirty="0">
                <a:solidFill>
                  <a:srgbClr val="374151"/>
                </a:solidFill>
                <a:effectLst/>
                <a:latin typeface="__Inter_d65c78"/>
              </a:rPr>
              <a:t>Project 1: Human Life Cycle (First 7 Years)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4014D-3314-A6F6-A324-A09EA04FE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709" y="2123887"/>
            <a:ext cx="5791200" cy="261022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</a:rPr>
              <a:t>For my first project, I learned about the human life cycle. I talked about the first seven years of life, from being a baby to starting school. Each stage is important for our growth</a:t>
            </a:r>
            <a:r>
              <a:rPr lang="en-US" sz="3200" dirty="0"/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C83FD1-3AF4-E5BE-FD26-18FBF9217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647" y="1558733"/>
            <a:ext cx="3132625" cy="2082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655BEF-51D8-0605-AF8A-26D8AD98B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20" y="3766842"/>
            <a:ext cx="2431694" cy="1934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1FBBE1-F98C-5258-757C-27CFF8E29C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111" y="1558733"/>
            <a:ext cx="1959934" cy="20820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29CDB4-0128-8383-F227-79CB123487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005" y="3787553"/>
            <a:ext cx="2048759" cy="195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72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E5F09-715A-6115-0077-EB980FFD3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260" y="440181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en-US" b="1" i="0" dirty="0">
                <a:effectLst/>
                <a:latin typeface="__Inter_d65c78"/>
              </a:rPr>
              <a:t> </a:t>
            </a:r>
            <a:r>
              <a:rPr lang="en-US" sz="4900" b="1" i="0" dirty="0">
                <a:effectLst/>
                <a:latin typeface="__Inter_d65c78"/>
              </a:rPr>
              <a:t>Project 2 - My Dream to Be an Artist</a:t>
            </a:r>
            <a:br>
              <a:rPr lang="en-US" sz="5300" b="1" i="0" dirty="0">
                <a:effectLst/>
                <a:latin typeface="__Inter_d65c78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01CD56-9B75-2AE4-920D-82F1AD04A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722" y="1888553"/>
            <a:ext cx="6743307" cy="2467466"/>
          </a:xfrm>
        </p:spPr>
        <p:txBody>
          <a:bodyPr>
            <a:normAutofit fontScale="92500"/>
          </a:bodyPr>
          <a:lstStyle/>
          <a:p>
            <a:pPr algn="l"/>
            <a:r>
              <a:rPr lang="en-US" b="0" i="0" dirty="0">
                <a:solidFill>
                  <a:srgbClr val="374151"/>
                </a:solidFill>
                <a:effectLst/>
                <a:latin typeface="__Inter_d65c78"/>
              </a:rPr>
              <a:t>"</a:t>
            </a:r>
            <a:r>
              <a:rPr lang="en-US" sz="3200" b="1" i="0" dirty="0">
                <a:solidFill>
                  <a:srgbClr val="374151"/>
                </a:solidFill>
                <a:effectLst/>
                <a:latin typeface="__Inter_d65c78"/>
              </a:rPr>
              <a:t>In my second project, I shared my dream of becoming an artist. I love drawing and painting with bright colors. I hope to have my art in a museum and create storybooks that make people smile!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F76EE6-BD7F-DFC3-8399-A2DE99BDC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3" y="1904214"/>
            <a:ext cx="3431357" cy="432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9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EB510-B40A-FE16-5DD2-920532D63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059" y="373620"/>
            <a:ext cx="8066202" cy="1655762"/>
          </a:xfrm>
        </p:spPr>
        <p:txBody>
          <a:bodyPr>
            <a:normAutofit/>
          </a:bodyPr>
          <a:lstStyle/>
          <a:p>
            <a:r>
              <a:rPr lang="en-US" sz="4800" b="1" i="0" dirty="0">
                <a:effectLst/>
                <a:latin typeface="__Inter_d65c78"/>
              </a:rPr>
              <a:t>Project 3 - All About Rabbits</a:t>
            </a:r>
            <a:br>
              <a:rPr lang="en-US" sz="4800" b="1" i="0" dirty="0">
                <a:effectLst/>
                <a:latin typeface="__Inter_d65c78"/>
              </a:rPr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24824A-40B6-7DF0-92A5-091EEF885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173" y="2029382"/>
            <a:ext cx="6111712" cy="3080208"/>
          </a:xfrm>
        </p:spPr>
        <p:txBody>
          <a:bodyPr>
            <a:normAutofit fontScale="85000" lnSpcReduction="20000"/>
          </a:bodyPr>
          <a:lstStyle/>
          <a:p>
            <a:pPr lvl="1" algn="l"/>
            <a:r>
              <a:rPr lang="en-US" sz="3200" b="1" i="0" dirty="0">
                <a:solidFill>
                  <a:srgbClr val="374151"/>
                </a:solidFill>
                <a:effectLst/>
                <a:latin typeface="__Inter_d65c78"/>
              </a:rPr>
              <a:t>For my third project, I learned about rabbits. They are small, furry animals that live in many places. They eat plants and have special traits that help them survive. I think they are really cute!"</a:t>
            </a:r>
          </a:p>
          <a:p>
            <a:br>
              <a:rPr lang="en-US" sz="2800" b="1" dirty="0"/>
            </a:b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3A55BB-1CF8-5407-61F2-F663DE377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999" y="1981074"/>
            <a:ext cx="3868131" cy="34737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AD9624-D83D-6789-B796-E44F98C91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524" y="4977352"/>
            <a:ext cx="2912881" cy="175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38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7154-9600-B229-1180-421BF54A9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68461"/>
            <a:ext cx="9144000" cy="1655762"/>
          </a:xfrm>
        </p:spPr>
        <p:txBody>
          <a:bodyPr>
            <a:normAutofit/>
          </a:bodyPr>
          <a:lstStyle/>
          <a:p>
            <a:r>
              <a:rPr lang="en-US" sz="4800" b="1" i="0" dirty="0">
                <a:effectLst/>
                <a:latin typeface="__Inter_d65c78"/>
              </a:rPr>
              <a:t>Project 4 - My Talent: Running</a:t>
            </a:r>
            <a:br>
              <a:rPr lang="en-US" b="1" i="0" dirty="0">
                <a:effectLst/>
                <a:latin typeface="__Inter_d65c78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0436D-AE39-B071-3927-306E1395D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710" y="2068005"/>
            <a:ext cx="6187126" cy="3408968"/>
          </a:xfrm>
        </p:spPr>
        <p:txBody>
          <a:bodyPr>
            <a:normAutofit/>
          </a:bodyPr>
          <a:lstStyle/>
          <a:p>
            <a:pPr algn="l"/>
            <a:r>
              <a:rPr lang="en-US" sz="2800" b="1" i="0" dirty="0">
                <a:solidFill>
                  <a:srgbClr val="374151"/>
                </a:solidFill>
                <a:effectLst/>
                <a:latin typeface="__Inter_d65c78"/>
              </a:rPr>
              <a:t>In my last project, I talked about my talent for running. I started running with my family, and now I practice regularly. I dream of being a fast runner like the ones I see on TV!"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3D55B9-8912-00DB-BD97-E5C535D81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586" y="4109530"/>
            <a:ext cx="3211468" cy="2137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FF972D-E761-A801-BA72-4C28017C0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889" y="2002918"/>
            <a:ext cx="3348516" cy="222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46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D0C21-9F3B-D04F-ABA5-045071374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87605" y="253845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b="1" i="0" dirty="0">
                <a:effectLst/>
                <a:latin typeface="__Inter_d65c78"/>
              </a:rPr>
              <a:t>Activity 1 - Speaking on Stage</a:t>
            </a:r>
            <a:br>
              <a:rPr lang="en-US" sz="4400" b="1" i="0" dirty="0">
                <a:effectLst/>
                <a:latin typeface="__Inter_d65c78"/>
              </a:rPr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F2E7A6-66CA-9D91-F336-6203B2EFC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442" y="2428081"/>
            <a:ext cx="5640371" cy="3185261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200" b="1" i="0" dirty="0">
                <a:solidFill>
                  <a:srgbClr val="374151"/>
                </a:solidFill>
                <a:effectLst/>
                <a:latin typeface="__Inter_d65c78"/>
              </a:rPr>
              <a:t>One of my activities this semester was speaking on stage. I talked about Palestine and shared interesting facts during a 'Did You Know?' presentation. It was exciting to speak in front of everyone!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BA7F7-859A-168A-CD55-9FDDDC4B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725" y="2083324"/>
            <a:ext cx="4509612" cy="428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01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6CAE3-D59B-350B-F1EC-7D9A1D6D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515" y="606458"/>
            <a:ext cx="8596668" cy="13208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More pictures wile speaking om stage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3A2A25-8AE6-D219-E107-6D0D7F277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6" y="2162021"/>
            <a:ext cx="3566474" cy="3095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7490DE-1638-ED3C-905F-5C797B643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5" r="1979" b="6439"/>
          <a:stretch>
            <a:fillRect/>
          </a:stretch>
        </p:blipFill>
        <p:spPr>
          <a:xfrm>
            <a:off x="4457887" y="2988664"/>
            <a:ext cx="3566474" cy="3259736"/>
          </a:xfrm>
          <a:custGeom>
            <a:avLst/>
            <a:gdLst>
              <a:gd name="connsiteX0" fmla="*/ 0 w 4311192"/>
              <a:gd name="connsiteY0" fmla="*/ 0 h 3940404"/>
              <a:gd name="connsiteX1" fmla="*/ 4311192 w 4311192"/>
              <a:gd name="connsiteY1" fmla="*/ 0 h 3940404"/>
              <a:gd name="connsiteX2" fmla="*/ 4311192 w 4311192"/>
              <a:gd name="connsiteY2" fmla="*/ 3940404 h 3940404"/>
              <a:gd name="connsiteX3" fmla="*/ 0 w 4311192"/>
              <a:gd name="connsiteY3" fmla="*/ 3940404 h 394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1192" h="3940404">
                <a:moveTo>
                  <a:pt x="0" y="0"/>
                </a:moveTo>
                <a:lnTo>
                  <a:pt x="4311192" y="0"/>
                </a:lnTo>
                <a:lnTo>
                  <a:pt x="4311192" y="3940404"/>
                </a:lnTo>
                <a:lnTo>
                  <a:pt x="0" y="3940404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9B1317-3C03-8622-1F7E-983F79C422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48" y="2162021"/>
            <a:ext cx="3276226" cy="363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04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CE8F1-87F1-B1D1-BBF3-2574912A1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721" y="80888"/>
            <a:ext cx="9144000" cy="1737724"/>
          </a:xfrm>
        </p:spPr>
        <p:txBody>
          <a:bodyPr>
            <a:normAutofit/>
          </a:bodyPr>
          <a:lstStyle/>
          <a:p>
            <a:pPr algn="l"/>
            <a:r>
              <a:rPr lang="en-US" sz="4000" b="1" i="0" dirty="0">
                <a:effectLst/>
                <a:latin typeface="__Inter_d65c78"/>
              </a:rPr>
              <a:t>Activity 2 - Dancing </a:t>
            </a:r>
            <a:r>
              <a:rPr lang="en-US" sz="4000" b="1" i="0" dirty="0" err="1">
                <a:effectLst/>
                <a:latin typeface="__Inter_d65c78"/>
              </a:rPr>
              <a:t>Dabka</a:t>
            </a:r>
            <a:br>
              <a:rPr lang="en-US" sz="4000" b="1" i="0" dirty="0">
                <a:effectLst/>
                <a:latin typeface="__Inter_d65c78"/>
              </a:rPr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AE7F95-4C5B-52F8-EE69-045C820DD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733011"/>
            <a:ext cx="6331671" cy="4064474"/>
          </a:xfrm>
        </p:spPr>
        <p:txBody>
          <a:bodyPr>
            <a:normAutofit fontScale="77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__Inter_d65c78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2900" b="1" i="0" dirty="0">
                <a:solidFill>
                  <a:srgbClr val="374151"/>
                </a:solidFill>
                <a:effectLst/>
                <a:latin typeface="__Inter_d65c78"/>
              </a:rPr>
              <a:t>I learned to dance </a:t>
            </a:r>
            <a:r>
              <a:rPr lang="en-US" sz="2900" b="1" i="0" dirty="0" err="1">
                <a:solidFill>
                  <a:srgbClr val="374151"/>
                </a:solidFill>
                <a:effectLst/>
                <a:latin typeface="__Inter_d65c78"/>
              </a:rPr>
              <a:t>Dabka</a:t>
            </a:r>
            <a:r>
              <a:rPr lang="en-US" sz="2900" b="1" i="0" dirty="0">
                <a:solidFill>
                  <a:srgbClr val="374151"/>
                </a:solidFill>
                <a:effectLst/>
                <a:latin typeface="__Inter_d65c78"/>
              </a:rPr>
              <a:t>, a traditional dance.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2900" b="1" i="0" dirty="0">
                <a:solidFill>
                  <a:srgbClr val="374151"/>
                </a:solidFill>
                <a:effectLst/>
                <a:latin typeface="__Inter_d65c78"/>
              </a:rPr>
              <a:t>It was fun to dance with my friends.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2900" b="1" i="0" dirty="0">
                <a:solidFill>
                  <a:srgbClr val="374151"/>
                </a:solidFill>
                <a:effectLst/>
                <a:latin typeface="__Inter_d65c78"/>
              </a:rPr>
              <a:t>We enjoyed the music and the rhythm together!</a:t>
            </a:r>
          </a:p>
          <a:p>
            <a:br>
              <a:rPr lang="en-US" sz="9300" b="1" dirty="0"/>
            </a:br>
            <a:endParaRPr lang="en-US" sz="93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276F2F-92BC-7260-B178-A6638AD30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" t="31478" b="40893"/>
          <a:stretch>
            <a:fillRect/>
          </a:stretch>
        </p:blipFill>
        <p:spPr>
          <a:xfrm>
            <a:off x="6524746" y="4342451"/>
            <a:ext cx="4785847" cy="1894788"/>
          </a:xfrm>
          <a:custGeom>
            <a:avLst/>
            <a:gdLst>
              <a:gd name="connsiteX0" fmla="*/ 0 w 3100485"/>
              <a:gd name="connsiteY0" fmla="*/ 0 h 1894788"/>
              <a:gd name="connsiteX1" fmla="*/ 3100485 w 3100485"/>
              <a:gd name="connsiteY1" fmla="*/ 0 h 1894788"/>
              <a:gd name="connsiteX2" fmla="*/ 3100485 w 3100485"/>
              <a:gd name="connsiteY2" fmla="*/ 1894788 h 1894788"/>
              <a:gd name="connsiteX3" fmla="*/ 0 w 3100485"/>
              <a:gd name="connsiteY3" fmla="*/ 1894788 h 189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0485" h="1894788">
                <a:moveTo>
                  <a:pt x="0" y="0"/>
                </a:moveTo>
                <a:lnTo>
                  <a:pt x="3100485" y="0"/>
                </a:lnTo>
                <a:lnTo>
                  <a:pt x="3100485" y="1894788"/>
                </a:lnTo>
                <a:lnTo>
                  <a:pt x="0" y="1894788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3E29EC-FAC8-3988-5133-1A35676A4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4" b="26735"/>
          <a:stretch>
            <a:fillRect/>
          </a:stretch>
        </p:blipFill>
        <p:spPr>
          <a:xfrm>
            <a:off x="6524747" y="1568155"/>
            <a:ext cx="4785847" cy="2513652"/>
          </a:xfrm>
          <a:custGeom>
            <a:avLst/>
            <a:gdLst>
              <a:gd name="connsiteX0" fmla="*/ 0 w 3171825"/>
              <a:gd name="connsiteY0" fmla="*/ 0 h 3780149"/>
              <a:gd name="connsiteX1" fmla="*/ 3171825 w 3171825"/>
              <a:gd name="connsiteY1" fmla="*/ 0 h 3780149"/>
              <a:gd name="connsiteX2" fmla="*/ 3171825 w 3171825"/>
              <a:gd name="connsiteY2" fmla="*/ 3780149 h 3780149"/>
              <a:gd name="connsiteX3" fmla="*/ 0 w 3171825"/>
              <a:gd name="connsiteY3" fmla="*/ 3780149 h 378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1825" h="3780149">
                <a:moveTo>
                  <a:pt x="0" y="0"/>
                </a:moveTo>
                <a:lnTo>
                  <a:pt x="3171825" y="0"/>
                </a:lnTo>
                <a:lnTo>
                  <a:pt x="3171825" y="3780149"/>
                </a:lnTo>
                <a:lnTo>
                  <a:pt x="0" y="378014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922041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</TotalTime>
  <Words>478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__Inter_d65c78</vt:lpstr>
      <vt:lpstr>Arial</vt:lpstr>
      <vt:lpstr>Trebuchet MS</vt:lpstr>
      <vt:lpstr>Wingdings 3</vt:lpstr>
      <vt:lpstr>Facet</vt:lpstr>
      <vt:lpstr>My Projects and Activities This Semester</vt:lpstr>
      <vt:lpstr>PowerPoint Presentation</vt:lpstr>
      <vt:lpstr>Project 1: Human Life Cycle (First 7 Years)</vt:lpstr>
      <vt:lpstr> Project 2 - My Dream to Be an Artist </vt:lpstr>
      <vt:lpstr>Project 3 - All About Rabbits </vt:lpstr>
      <vt:lpstr>Project 4 - My Talent: Running </vt:lpstr>
      <vt:lpstr>Activity 1 - Speaking on Stage </vt:lpstr>
      <vt:lpstr>More pictures wile speaking om stage</vt:lpstr>
      <vt:lpstr>Activity 2 - Dancing Dabka </vt:lpstr>
      <vt:lpstr>Activity 3: Wearing Traditional Clothes</vt:lpstr>
      <vt:lpstr>Activity 4: Playing Sports and Exercising</vt:lpstr>
      <vt:lpstr>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Lenovo</cp:lastModifiedBy>
  <cp:revision>4</cp:revision>
  <dcterms:created xsi:type="dcterms:W3CDTF">2024-12-22T16:48:56Z</dcterms:created>
  <dcterms:modified xsi:type="dcterms:W3CDTF">2024-12-22T18:02:03Z</dcterms:modified>
</cp:coreProperties>
</file>