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7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57" r:id="rId4"/>
    <p:sldId id="258" r:id="rId5"/>
    <p:sldId id="271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062"/>
    <a:srgbClr val="181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552" autoAdjust="0"/>
  </p:normalViewPr>
  <p:slideViewPr>
    <p:cSldViewPr snapToGrid="0">
      <p:cViewPr>
        <p:scale>
          <a:sx n="66" d="100"/>
          <a:sy n="66" d="100"/>
        </p:scale>
        <p:origin x="1080" y="3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45D65-A921-BD45-A74E-FDD6A94C782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A7C62-858D-9C4B-9AE8-88FCCBB43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7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A7C62-858D-9C4B-9AE8-88FCCBB433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4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A7C62-858D-9C4B-9AE8-88FCCBB433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1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B9DCF30-4BFB-6419-A67E-2C15954173E8}"/>
              </a:ext>
            </a:extLst>
          </p:cNvPr>
          <p:cNvSpPr/>
          <p:nvPr userDrawn="1"/>
        </p:nvSpPr>
        <p:spPr>
          <a:xfrm>
            <a:off x="-2" y="4350771"/>
            <a:ext cx="12192000" cy="2507229"/>
          </a:xfrm>
          <a:custGeom>
            <a:avLst/>
            <a:gdLst>
              <a:gd name="connsiteX0" fmla="*/ 0 w 8317369"/>
              <a:gd name="connsiteY0" fmla="*/ 2482770 h 2507229"/>
              <a:gd name="connsiteX1" fmla="*/ 4885366 w 8317369"/>
              <a:gd name="connsiteY1" fmla="*/ 29618 h 2507229"/>
              <a:gd name="connsiteX2" fmla="*/ 3595831 w 8317369"/>
              <a:gd name="connsiteY2" fmla="*/ 1057039 h 2507229"/>
              <a:gd name="connsiteX3" fmla="*/ 4507899 w 8317369"/>
              <a:gd name="connsiteY3" fmla="*/ 868305 h 2507229"/>
              <a:gd name="connsiteX4" fmla="*/ 2914469 w 8317369"/>
              <a:gd name="connsiteY4" fmla="*/ 1989951 h 2507229"/>
              <a:gd name="connsiteX5" fmla="*/ 7317580 w 8317369"/>
              <a:gd name="connsiteY5" fmla="*/ 354452 h 2507229"/>
              <a:gd name="connsiteX6" fmla="*/ 5189357 w 8317369"/>
              <a:gd name="connsiteY6" fmla="*/ 1727837 h 2507229"/>
              <a:gd name="connsiteX7" fmla="*/ 6604619 w 8317369"/>
              <a:gd name="connsiteY7" fmla="*/ 1287554 h 2507229"/>
              <a:gd name="connsiteX8" fmla="*/ 6153867 w 8317369"/>
              <a:gd name="connsiteY8" fmla="*/ 1727837 h 2507229"/>
              <a:gd name="connsiteX9" fmla="*/ 8313498 w 8317369"/>
              <a:gd name="connsiteY9" fmla="*/ 983468 h 2507229"/>
              <a:gd name="connsiteX10" fmla="*/ 5457182 w 8317369"/>
              <a:gd name="connsiteY10" fmla="*/ 2507230 h 2507229"/>
              <a:gd name="connsiteX11" fmla="*/ 0 w 8317369"/>
              <a:gd name="connsiteY11" fmla="*/ 2482770 h 250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17369" h="2507229">
                <a:moveTo>
                  <a:pt x="0" y="2482770"/>
                </a:moveTo>
                <a:cubicBezTo>
                  <a:pt x="0" y="2482770"/>
                  <a:pt x="4696728" y="-316346"/>
                  <a:pt x="4885366" y="29618"/>
                </a:cubicBezTo>
                <a:cubicBezTo>
                  <a:pt x="5074100" y="375581"/>
                  <a:pt x="3595831" y="1057039"/>
                  <a:pt x="3595831" y="1057039"/>
                </a:cubicBezTo>
                <a:cubicBezTo>
                  <a:pt x="3595831" y="1057039"/>
                  <a:pt x="4350669" y="658634"/>
                  <a:pt x="4507899" y="868305"/>
                </a:cubicBezTo>
                <a:cubicBezTo>
                  <a:pt x="4665130" y="1077978"/>
                  <a:pt x="2914469" y="1989951"/>
                  <a:pt x="2914469" y="1989951"/>
                </a:cubicBezTo>
                <a:cubicBezTo>
                  <a:pt x="2914469" y="1989951"/>
                  <a:pt x="7170819" y="29523"/>
                  <a:pt x="7317580" y="354452"/>
                </a:cubicBezTo>
                <a:cubicBezTo>
                  <a:pt x="7464340" y="679382"/>
                  <a:pt x="5189357" y="1727837"/>
                  <a:pt x="5189357" y="1727837"/>
                </a:cubicBezTo>
                <a:cubicBezTo>
                  <a:pt x="5189357" y="1727837"/>
                  <a:pt x="6510300" y="1109290"/>
                  <a:pt x="6604619" y="1287554"/>
                </a:cubicBezTo>
                <a:cubicBezTo>
                  <a:pt x="6698938" y="1465818"/>
                  <a:pt x="6153867" y="1727837"/>
                  <a:pt x="6153867" y="1727837"/>
                </a:cubicBezTo>
                <a:cubicBezTo>
                  <a:pt x="6153867" y="1727837"/>
                  <a:pt x="8187675" y="721449"/>
                  <a:pt x="8313498" y="983468"/>
                </a:cubicBezTo>
                <a:cubicBezTo>
                  <a:pt x="8439319" y="1245677"/>
                  <a:pt x="5457182" y="2507230"/>
                  <a:pt x="5457182" y="2507230"/>
                </a:cubicBezTo>
                <a:lnTo>
                  <a:pt x="0" y="248277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 w="95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C3CE0CC-F3CD-0D5B-8506-09AE12A38757}"/>
              </a:ext>
            </a:extLst>
          </p:cNvPr>
          <p:cNvSpPr/>
          <p:nvPr userDrawn="1"/>
        </p:nvSpPr>
        <p:spPr>
          <a:xfrm rot="10800000">
            <a:off x="-2" y="-11542"/>
            <a:ext cx="12192001" cy="2507229"/>
          </a:xfrm>
          <a:custGeom>
            <a:avLst/>
            <a:gdLst>
              <a:gd name="connsiteX0" fmla="*/ 0 w 8317369"/>
              <a:gd name="connsiteY0" fmla="*/ 2482770 h 2507229"/>
              <a:gd name="connsiteX1" fmla="*/ 4885366 w 8317369"/>
              <a:gd name="connsiteY1" fmla="*/ 29618 h 2507229"/>
              <a:gd name="connsiteX2" fmla="*/ 3595831 w 8317369"/>
              <a:gd name="connsiteY2" fmla="*/ 1057039 h 2507229"/>
              <a:gd name="connsiteX3" fmla="*/ 4507899 w 8317369"/>
              <a:gd name="connsiteY3" fmla="*/ 868305 h 2507229"/>
              <a:gd name="connsiteX4" fmla="*/ 2914469 w 8317369"/>
              <a:gd name="connsiteY4" fmla="*/ 1989951 h 2507229"/>
              <a:gd name="connsiteX5" fmla="*/ 7317580 w 8317369"/>
              <a:gd name="connsiteY5" fmla="*/ 354452 h 2507229"/>
              <a:gd name="connsiteX6" fmla="*/ 5189357 w 8317369"/>
              <a:gd name="connsiteY6" fmla="*/ 1727837 h 2507229"/>
              <a:gd name="connsiteX7" fmla="*/ 6604619 w 8317369"/>
              <a:gd name="connsiteY7" fmla="*/ 1287554 h 2507229"/>
              <a:gd name="connsiteX8" fmla="*/ 6153867 w 8317369"/>
              <a:gd name="connsiteY8" fmla="*/ 1727837 h 2507229"/>
              <a:gd name="connsiteX9" fmla="*/ 8313498 w 8317369"/>
              <a:gd name="connsiteY9" fmla="*/ 983468 h 2507229"/>
              <a:gd name="connsiteX10" fmla="*/ 5457182 w 8317369"/>
              <a:gd name="connsiteY10" fmla="*/ 2507230 h 2507229"/>
              <a:gd name="connsiteX11" fmla="*/ 0 w 8317369"/>
              <a:gd name="connsiteY11" fmla="*/ 2482770 h 250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17369" h="2507229">
                <a:moveTo>
                  <a:pt x="0" y="2482770"/>
                </a:moveTo>
                <a:cubicBezTo>
                  <a:pt x="0" y="2482770"/>
                  <a:pt x="4696728" y="-316346"/>
                  <a:pt x="4885366" y="29618"/>
                </a:cubicBezTo>
                <a:cubicBezTo>
                  <a:pt x="5074100" y="375581"/>
                  <a:pt x="3595831" y="1057039"/>
                  <a:pt x="3595831" y="1057039"/>
                </a:cubicBezTo>
                <a:cubicBezTo>
                  <a:pt x="3595831" y="1057039"/>
                  <a:pt x="4350669" y="658634"/>
                  <a:pt x="4507899" y="868305"/>
                </a:cubicBezTo>
                <a:cubicBezTo>
                  <a:pt x="4665130" y="1077978"/>
                  <a:pt x="2914469" y="1989951"/>
                  <a:pt x="2914469" y="1989951"/>
                </a:cubicBezTo>
                <a:cubicBezTo>
                  <a:pt x="2914469" y="1989951"/>
                  <a:pt x="7170819" y="29523"/>
                  <a:pt x="7317580" y="354452"/>
                </a:cubicBezTo>
                <a:cubicBezTo>
                  <a:pt x="7464340" y="679382"/>
                  <a:pt x="5189357" y="1727837"/>
                  <a:pt x="5189357" y="1727837"/>
                </a:cubicBezTo>
                <a:cubicBezTo>
                  <a:pt x="5189357" y="1727837"/>
                  <a:pt x="6510300" y="1109290"/>
                  <a:pt x="6604619" y="1287554"/>
                </a:cubicBezTo>
                <a:cubicBezTo>
                  <a:pt x="6698938" y="1465818"/>
                  <a:pt x="6153867" y="1727837"/>
                  <a:pt x="6153867" y="1727837"/>
                </a:cubicBezTo>
                <a:cubicBezTo>
                  <a:pt x="6153867" y="1727837"/>
                  <a:pt x="8187675" y="721449"/>
                  <a:pt x="8313498" y="983468"/>
                </a:cubicBezTo>
                <a:cubicBezTo>
                  <a:pt x="8439319" y="1245677"/>
                  <a:pt x="5457182" y="2507230"/>
                  <a:pt x="5457182" y="2507230"/>
                </a:cubicBezTo>
                <a:lnTo>
                  <a:pt x="0" y="248277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 w="95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aphic 7">
            <a:extLst>
              <a:ext uri="{FF2B5EF4-FFF2-40B4-BE49-F238E27FC236}">
                <a16:creationId xmlns:a16="http://schemas.microsoft.com/office/drawing/2014/main" id="{4AF08D7B-7FF4-D688-B5D7-783098AEB121}"/>
              </a:ext>
            </a:extLst>
          </p:cNvPr>
          <p:cNvGrpSpPr/>
          <p:nvPr userDrawn="1"/>
        </p:nvGrpSpPr>
        <p:grpSpPr>
          <a:xfrm>
            <a:off x="1099276" y="849044"/>
            <a:ext cx="10983418" cy="5164320"/>
            <a:chOff x="1801579" y="764843"/>
            <a:chExt cx="10968185" cy="516432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A0A9969-6F70-49E2-7F9B-282168099BBD}"/>
                </a:ext>
              </a:extLst>
            </p:cNvPr>
            <p:cNvSpPr/>
            <p:nvPr/>
          </p:nvSpPr>
          <p:spPr>
            <a:xfrm>
              <a:off x="12453876" y="3639348"/>
              <a:ext cx="315888" cy="315887"/>
            </a:xfrm>
            <a:custGeom>
              <a:avLst/>
              <a:gdLst>
                <a:gd name="connsiteX0" fmla="*/ 185878 w 315888"/>
                <a:gd name="connsiteY0" fmla="*/ 130010 h 315887"/>
                <a:gd name="connsiteX1" fmla="*/ 315889 w 315888"/>
                <a:gd name="connsiteY1" fmla="*/ 158087 h 315887"/>
                <a:gd name="connsiteX2" fmla="*/ 185878 w 315888"/>
                <a:gd name="connsiteY2" fmla="*/ 185878 h 315887"/>
                <a:gd name="connsiteX3" fmla="*/ 157801 w 315888"/>
                <a:gd name="connsiteY3" fmla="*/ 315888 h 315887"/>
                <a:gd name="connsiteX4" fmla="*/ 130010 w 315888"/>
                <a:gd name="connsiteY4" fmla="*/ 185783 h 315887"/>
                <a:gd name="connsiteX5" fmla="*/ 0 w 315888"/>
                <a:gd name="connsiteY5" fmla="*/ 157706 h 315887"/>
                <a:gd name="connsiteX6" fmla="*/ 130106 w 315888"/>
                <a:gd name="connsiteY6" fmla="*/ 129915 h 315887"/>
                <a:gd name="connsiteX7" fmla="*/ 158182 w 315888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8" h="315887">
                  <a:moveTo>
                    <a:pt x="185878" y="130010"/>
                  </a:moveTo>
                  <a:lnTo>
                    <a:pt x="315889" y="158087"/>
                  </a:lnTo>
                  <a:lnTo>
                    <a:pt x="185878" y="185878"/>
                  </a:lnTo>
                  <a:lnTo>
                    <a:pt x="157801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106" y="129915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3DE133-E3BC-0425-6A88-AD8F67942537}"/>
                </a:ext>
              </a:extLst>
            </p:cNvPr>
            <p:cNvSpPr/>
            <p:nvPr/>
          </p:nvSpPr>
          <p:spPr>
            <a:xfrm>
              <a:off x="5401313" y="764843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878 w 315887"/>
                <a:gd name="connsiteY2" fmla="*/ 185878 h 315887"/>
                <a:gd name="connsiteX3" fmla="*/ 157801 w 315887"/>
                <a:gd name="connsiteY3" fmla="*/ 315888 h 315887"/>
                <a:gd name="connsiteX4" fmla="*/ 130010 w 315887"/>
                <a:gd name="connsiteY4" fmla="*/ 185783 h 315887"/>
                <a:gd name="connsiteX5" fmla="*/ 0 w 315887"/>
                <a:gd name="connsiteY5" fmla="*/ 157706 h 315887"/>
                <a:gd name="connsiteX6" fmla="*/ 130105 w 315887"/>
                <a:gd name="connsiteY6" fmla="*/ 130010 h 315887"/>
                <a:gd name="connsiteX7" fmla="*/ 158182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878" y="185878"/>
                  </a:lnTo>
                  <a:lnTo>
                    <a:pt x="157801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105" y="130010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3F903EA-BADF-66CA-2FF5-ADBC5F4C6E7A}"/>
                </a:ext>
              </a:extLst>
            </p:cNvPr>
            <p:cNvSpPr/>
            <p:nvPr/>
          </p:nvSpPr>
          <p:spPr>
            <a:xfrm>
              <a:off x="11044757" y="1064494"/>
              <a:ext cx="315887" cy="315887"/>
            </a:xfrm>
            <a:custGeom>
              <a:avLst/>
              <a:gdLst>
                <a:gd name="connsiteX0" fmla="*/ 185878 w 315887"/>
                <a:gd name="connsiteY0" fmla="*/ 130105 h 315887"/>
                <a:gd name="connsiteX1" fmla="*/ 315888 w 315887"/>
                <a:gd name="connsiteY1" fmla="*/ 158182 h 315887"/>
                <a:gd name="connsiteX2" fmla="*/ 185783 w 315887"/>
                <a:gd name="connsiteY2" fmla="*/ 185973 h 315887"/>
                <a:gd name="connsiteX3" fmla="*/ 157706 w 315887"/>
                <a:gd name="connsiteY3" fmla="*/ 315888 h 315887"/>
                <a:gd name="connsiteX4" fmla="*/ 129915 w 315887"/>
                <a:gd name="connsiteY4" fmla="*/ 185878 h 315887"/>
                <a:gd name="connsiteX5" fmla="*/ 0 w 315887"/>
                <a:gd name="connsiteY5" fmla="*/ 157801 h 315887"/>
                <a:gd name="connsiteX6" fmla="*/ 130010 w 315887"/>
                <a:gd name="connsiteY6" fmla="*/ 130010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105"/>
                  </a:moveTo>
                  <a:lnTo>
                    <a:pt x="315888" y="158182"/>
                  </a:lnTo>
                  <a:lnTo>
                    <a:pt x="185783" y="185973"/>
                  </a:lnTo>
                  <a:lnTo>
                    <a:pt x="157706" y="315888"/>
                  </a:lnTo>
                  <a:lnTo>
                    <a:pt x="129915" y="185878"/>
                  </a:lnTo>
                  <a:lnTo>
                    <a:pt x="0" y="157801"/>
                  </a:lnTo>
                  <a:lnTo>
                    <a:pt x="130010" y="130010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BD7A985-F330-B0DA-6C5E-A97BFCFB1DE0}"/>
                </a:ext>
              </a:extLst>
            </p:cNvPr>
            <p:cNvSpPr/>
            <p:nvPr/>
          </p:nvSpPr>
          <p:spPr>
            <a:xfrm>
              <a:off x="1801579" y="1620662"/>
              <a:ext cx="315887" cy="315887"/>
            </a:xfrm>
            <a:custGeom>
              <a:avLst/>
              <a:gdLst>
                <a:gd name="connsiteX0" fmla="*/ 185878 w 315887"/>
                <a:gd name="connsiteY0" fmla="*/ 130105 h 315887"/>
                <a:gd name="connsiteX1" fmla="*/ 315888 w 315887"/>
                <a:gd name="connsiteY1" fmla="*/ 158182 h 315887"/>
                <a:gd name="connsiteX2" fmla="*/ 185783 w 315887"/>
                <a:gd name="connsiteY2" fmla="*/ 185973 h 315887"/>
                <a:gd name="connsiteX3" fmla="*/ 157706 w 315887"/>
                <a:gd name="connsiteY3" fmla="*/ 315888 h 315887"/>
                <a:gd name="connsiteX4" fmla="*/ 130010 w 315887"/>
                <a:gd name="connsiteY4" fmla="*/ 185878 h 315887"/>
                <a:gd name="connsiteX5" fmla="*/ 0 w 315887"/>
                <a:gd name="connsiteY5" fmla="*/ 157801 h 315887"/>
                <a:gd name="connsiteX6" fmla="*/ 130010 w 315887"/>
                <a:gd name="connsiteY6" fmla="*/ 130010 h 315887"/>
                <a:gd name="connsiteX7" fmla="*/ 158182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105"/>
                  </a:moveTo>
                  <a:lnTo>
                    <a:pt x="315888" y="158182"/>
                  </a:lnTo>
                  <a:lnTo>
                    <a:pt x="185783" y="185973"/>
                  </a:lnTo>
                  <a:lnTo>
                    <a:pt x="157706" y="315888"/>
                  </a:lnTo>
                  <a:lnTo>
                    <a:pt x="130010" y="185878"/>
                  </a:lnTo>
                  <a:lnTo>
                    <a:pt x="0" y="157801"/>
                  </a:lnTo>
                  <a:lnTo>
                    <a:pt x="130010" y="130010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9607475-0E7E-9B59-CB00-C54CCD7A311C}"/>
                </a:ext>
              </a:extLst>
            </p:cNvPr>
            <p:cNvSpPr/>
            <p:nvPr/>
          </p:nvSpPr>
          <p:spPr>
            <a:xfrm>
              <a:off x="2117467" y="4392082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783 w 315887"/>
                <a:gd name="connsiteY2" fmla="*/ 185878 h 315887"/>
                <a:gd name="connsiteX3" fmla="*/ 157706 w 315887"/>
                <a:gd name="connsiteY3" fmla="*/ 315888 h 315887"/>
                <a:gd name="connsiteX4" fmla="*/ 130010 w 315887"/>
                <a:gd name="connsiteY4" fmla="*/ 185783 h 315887"/>
                <a:gd name="connsiteX5" fmla="*/ 0 w 315887"/>
                <a:gd name="connsiteY5" fmla="*/ 157706 h 315887"/>
                <a:gd name="connsiteX6" fmla="*/ 130010 w 315887"/>
                <a:gd name="connsiteY6" fmla="*/ 129915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783" y="185878"/>
                  </a:lnTo>
                  <a:lnTo>
                    <a:pt x="157706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010" y="129915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4EE79F2-AB21-35DA-F8CB-592AE1F274ED}"/>
                </a:ext>
              </a:extLst>
            </p:cNvPr>
            <p:cNvSpPr/>
            <p:nvPr/>
          </p:nvSpPr>
          <p:spPr>
            <a:xfrm>
              <a:off x="9021197" y="5613276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782 w 315887"/>
                <a:gd name="connsiteY2" fmla="*/ 185878 h 315887"/>
                <a:gd name="connsiteX3" fmla="*/ 157706 w 315887"/>
                <a:gd name="connsiteY3" fmla="*/ 315888 h 315887"/>
                <a:gd name="connsiteX4" fmla="*/ 130010 w 315887"/>
                <a:gd name="connsiteY4" fmla="*/ 185782 h 315887"/>
                <a:gd name="connsiteX5" fmla="*/ 0 w 315887"/>
                <a:gd name="connsiteY5" fmla="*/ 157706 h 315887"/>
                <a:gd name="connsiteX6" fmla="*/ 130010 w 315887"/>
                <a:gd name="connsiteY6" fmla="*/ 129914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782" y="185878"/>
                  </a:lnTo>
                  <a:lnTo>
                    <a:pt x="157706" y="315888"/>
                  </a:lnTo>
                  <a:lnTo>
                    <a:pt x="130010" y="185782"/>
                  </a:lnTo>
                  <a:lnTo>
                    <a:pt x="0" y="157706"/>
                  </a:lnTo>
                  <a:lnTo>
                    <a:pt x="130010" y="129914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/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7AA5124A-F1CF-DF36-10AC-9ECB7825BC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8721" y="1177572"/>
            <a:ext cx="4502856" cy="45028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A387B09-1852-BE22-A55E-32C42FA222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774" y="530984"/>
            <a:ext cx="8226425" cy="3508452"/>
          </a:xfrm>
        </p:spPr>
        <p:txBody>
          <a:bodyPr anchor="b">
            <a:noAutofit/>
          </a:bodyPr>
          <a:lstStyle>
            <a:lvl1pPr algn="l">
              <a:defRPr sz="4400" b="1" spc="1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DC2C222-0F72-C08F-DEE0-1898A5D73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774" y="4111344"/>
            <a:ext cx="8226426" cy="206879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Date Placeholder 6">
            <a:extLst>
              <a:ext uri="{FF2B5EF4-FFF2-40B4-BE49-F238E27FC236}">
                <a16:creationId xmlns:a16="http://schemas.microsoft.com/office/drawing/2014/main" id="{217CC675-9A33-0E1B-0D5D-F6E6CC611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774" y="63463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/>
                </a:solidFill>
              </a:defRPr>
            </a:lvl1pPr>
          </a:lstStyle>
          <a:p>
            <a:fld id="{CA2C1983-85E7-45E2-ABAC-BABAC97AF800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21" name="Footer Placeholder 7">
            <a:extLst>
              <a:ext uri="{FF2B5EF4-FFF2-40B4-BE49-F238E27FC236}">
                <a16:creationId xmlns:a16="http://schemas.microsoft.com/office/drawing/2014/main" id="{4C322719-CF72-92E8-EEB3-5C9578671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63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DAAA4950-1F9E-C5B0-FDA5-F4C3FB931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463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accent1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59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694147-B4D9-614D-13A3-1554F41D10D6}"/>
              </a:ext>
            </a:extLst>
          </p:cNvPr>
          <p:cNvSpPr/>
          <p:nvPr userDrawn="1"/>
        </p:nvSpPr>
        <p:spPr>
          <a:xfrm>
            <a:off x="-2" y="4350771"/>
            <a:ext cx="12192000" cy="2507229"/>
          </a:xfrm>
          <a:custGeom>
            <a:avLst/>
            <a:gdLst>
              <a:gd name="connsiteX0" fmla="*/ 0 w 8317369"/>
              <a:gd name="connsiteY0" fmla="*/ 2482770 h 2507229"/>
              <a:gd name="connsiteX1" fmla="*/ 4885366 w 8317369"/>
              <a:gd name="connsiteY1" fmla="*/ 29618 h 2507229"/>
              <a:gd name="connsiteX2" fmla="*/ 3595831 w 8317369"/>
              <a:gd name="connsiteY2" fmla="*/ 1057039 h 2507229"/>
              <a:gd name="connsiteX3" fmla="*/ 4507899 w 8317369"/>
              <a:gd name="connsiteY3" fmla="*/ 868305 h 2507229"/>
              <a:gd name="connsiteX4" fmla="*/ 2914469 w 8317369"/>
              <a:gd name="connsiteY4" fmla="*/ 1989951 h 2507229"/>
              <a:gd name="connsiteX5" fmla="*/ 7317580 w 8317369"/>
              <a:gd name="connsiteY5" fmla="*/ 354452 h 2507229"/>
              <a:gd name="connsiteX6" fmla="*/ 5189357 w 8317369"/>
              <a:gd name="connsiteY6" fmla="*/ 1727837 h 2507229"/>
              <a:gd name="connsiteX7" fmla="*/ 6604619 w 8317369"/>
              <a:gd name="connsiteY7" fmla="*/ 1287554 h 2507229"/>
              <a:gd name="connsiteX8" fmla="*/ 6153867 w 8317369"/>
              <a:gd name="connsiteY8" fmla="*/ 1727837 h 2507229"/>
              <a:gd name="connsiteX9" fmla="*/ 8313498 w 8317369"/>
              <a:gd name="connsiteY9" fmla="*/ 983468 h 2507229"/>
              <a:gd name="connsiteX10" fmla="*/ 5457182 w 8317369"/>
              <a:gd name="connsiteY10" fmla="*/ 2507230 h 2507229"/>
              <a:gd name="connsiteX11" fmla="*/ 0 w 8317369"/>
              <a:gd name="connsiteY11" fmla="*/ 2482770 h 250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17369" h="2507229">
                <a:moveTo>
                  <a:pt x="0" y="2482770"/>
                </a:moveTo>
                <a:cubicBezTo>
                  <a:pt x="0" y="2482770"/>
                  <a:pt x="4696728" y="-316346"/>
                  <a:pt x="4885366" y="29618"/>
                </a:cubicBezTo>
                <a:cubicBezTo>
                  <a:pt x="5074100" y="375581"/>
                  <a:pt x="3595831" y="1057039"/>
                  <a:pt x="3595831" y="1057039"/>
                </a:cubicBezTo>
                <a:cubicBezTo>
                  <a:pt x="3595831" y="1057039"/>
                  <a:pt x="4350669" y="658634"/>
                  <a:pt x="4507899" y="868305"/>
                </a:cubicBezTo>
                <a:cubicBezTo>
                  <a:pt x="4665130" y="1077978"/>
                  <a:pt x="2914469" y="1989951"/>
                  <a:pt x="2914469" y="1989951"/>
                </a:cubicBezTo>
                <a:cubicBezTo>
                  <a:pt x="2914469" y="1989951"/>
                  <a:pt x="7170819" y="29523"/>
                  <a:pt x="7317580" y="354452"/>
                </a:cubicBezTo>
                <a:cubicBezTo>
                  <a:pt x="7464340" y="679382"/>
                  <a:pt x="5189357" y="1727837"/>
                  <a:pt x="5189357" y="1727837"/>
                </a:cubicBezTo>
                <a:cubicBezTo>
                  <a:pt x="5189357" y="1727837"/>
                  <a:pt x="6510300" y="1109290"/>
                  <a:pt x="6604619" y="1287554"/>
                </a:cubicBezTo>
                <a:cubicBezTo>
                  <a:pt x="6698938" y="1465818"/>
                  <a:pt x="6153867" y="1727837"/>
                  <a:pt x="6153867" y="1727837"/>
                </a:cubicBezTo>
                <a:cubicBezTo>
                  <a:pt x="6153867" y="1727837"/>
                  <a:pt x="8187675" y="721449"/>
                  <a:pt x="8313498" y="983468"/>
                </a:cubicBezTo>
                <a:cubicBezTo>
                  <a:pt x="8439319" y="1245677"/>
                  <a:pt x="5457182" y="2507230"/>
                  <a:pt x="5457182" y="2507230"/>
                </a:cubicBezTo>
                <a:lnTo>
                  <a:pt x="0" y="248277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 w="95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2B29177-4312-DE9D-296E-CB3127A4AEE7}"/>
              </a:ext>
            </a:extLst>
          </p:cNvPr>
          <p:cNvSpPr/>
          <p:nvPr userDrawn="1"/>
        </p:nvSpPr>
        <p:spPr>
          <a:xfrm rot="10800000">
            <a:off x="-2" y="-11542"/>
            <a:ext cx="12192001" cy="2507229"/>
          </a:xfrm>
          <a:custGeom>
            <a:avLst/>
            <a:gdLst>
              <a:gd name="connsiteX0" fmla="*/ 0 w 8317369"/>
              <a:gd name="connsiteY0" fmla="*/ 2482770 h 2507229"/>
              <a:gd name="connsiteX1" fmla="*/ 4885366 w 8317369"/>
              <a:gd name="connsiteY1" fmla="*/ 29618 h 2507229"/>
              <a:gd name="connsiteX2" fmla="*/ 3595831 w 8317369"/>
              <a:gd name="connsiteY2" fmla="*/ 1057039 h 2507229"/>
              <a:gd name="connsiteX3" fmla="*/ 4507899 w 8317369"/>
              <a:gd name="connsiteY3" fmla="*/ 868305 h 2507229"/>
              <a:gd name="connsiteX4" fmla="*/ 2914469 w 8317369"/>
              <a:gd name="connsiteY4" fmla="*/ 1989951 h 2507229"/>
              <a:gd name="connsiteX5" fmla="*/ 7317580 w 8317369"/>
              <a:gd name="connsiteY5" fmla="*/ 354452 h 2507229"/>
              <a:gd name="connsiteX6" fmla="*/ 5189357 w 8317369"/>
              <a:gd name="connsiteY6" fmla="*/ 1727837 h 2507229"/>
              <a:gd name="connsiteX7" fmla="*/ 6604619 w 8317369"/>
              <a:gd name="connsiteY7" fmla="*/ 1287554 h 2507229"/>
              <a:gd name="connsiteX8" fmla="*/ 6153867 w 8317369"/>
              <a:gd name="connsiteY8" fmla="*/ 1727837 h 2507229"/>
              <a:gd name="connsiteX9" fmla="*/ 8313498 w 8317369"/>
              <a:gd name="connsiteY9" fmla="*/ 983468 h 2507229"/>
              <a:gd name="connsiteX10" fmla="*/ 5457182 w 8317369"/>
              <a:gd name="connsiteY10" fmla="*/ 2507230 h 2507229"/>
              <a:gd name="connsiteX11" fmla="*/ 0 w 8317369"/>
              <a:gd name="connsiteY11" fmla="*/ 2482770 h 250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17369" h="2507229">
                <a:moveTo>
                  <a:pt x="0" y="2482770"/>
                </a:moveTo>
                <a:cubicBezTo>
                  <a:pt x="0" y="2482770"/>
                  <a:pt x="4696728" y="-316346"/>
                  <a:pt x="4885366" y="29618"/>
                </a:cubicBezTo>
                <a:cubicBezTo>
                  <a:pt x="5074100" y="375581"/>
                  <a:pt x="3595831" y="1057039"/>
                  <a:pt x="3595831" y="1057039"/>
                </a:cubicBezTo>
                <a:cubicBezTo>
                  <a:pt x="3595831" y="1057039"/>
                  <a:pt x="4350669" y="658634"/>
                  <a:pt x="4507899" y="868305"/>
                </a:cubicBezTo>
                <a:cubicBezTo>
                  <a:pt x="4665130" y="1077978"/>
                  <a:pt x="2914469" y="1989951"/>
                  <a:pt x="2914469" y="1989951"/>
                </a:cubicBezTo>
                <a:cubicBezTo>
                  <a:pt x="2914469" y="1989951"/>
                  <a:pt x="7170819" y="29523"/>
                  <a:pt x="7317580" y="354452"/>
                </a:cubicBezTo>
                <a:cubicBezTo>
                  <a:pt x="7464340" y="679382"/>
                  <a:pt x="5189357" y="1727837"/>
                  <a:pt x="5189357" y="1727837"/>
                </a:cubicBezTo>
                <a:cubicBezTo>
                  <a:pt x="5189357" y="1727837"/>
                  <a:pt x="6510300" y="1109290"/>
                  <a:pt x="6604619" y="1287554"/>
                </a:cubicBezTo>
                <a:cubicBezTo>
                  <a:pt x="6698938" y="1465818"/>
                  <a:pt x="6153867" y="1727837"/>
                  <a:pt x="6153867" y="1727837"/>
                </a:cubicBezTo>
                <a:cubicBezTo>
                  <a:pt x="6153867" y="1727837"/>
                  <a:pt x="8187675" y="721449"/>
                  <a:pt x="8313498" y="983468"/>
                </a:cubicBezTo>
                <a:cubicBezTo>
                  <a:pt x="8439319" y="1245677"/>
                  <a:pt x="5457182" y="2507230"/>
                  <a:pt x="5457182" y="2507230"/>
                </a:cubicBezTo>
                <a:lnTo>
                  <a:pt x="0" y="248277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 w="95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aphic 7">
            <a:extLst>
              <a:ext uri="{FF2B5EF4-FFF2-40B4-BE49-F238E27FC236}">
                <a16:creationId xmlns:a16="http://schemas.microsoft.com/office/drawing/2014/main" id="{6C672741-40EC-B339-2685-1D58FF88B4B4}"/>
              </a:ext>
            </a:extLst>
          </p:cNvPr>
          <p:cNvGrpSpPr/>
          <p:nvPr userDrawn="1"/>
        </p:nvGrpSpPr>
        <p:grpSpPr>
          <a:xfrm>
            <a:off x="1099276" y="849044"/>
            <a:ext cx="10983418" cy="5164320"/>
            <a:chOff x="1801579" y="764843"/>
            <a:chExt cx="10968185" cy="516432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E986801-B11C-F837-19CF-9355A271AF44}"/>
                </a:ext>
              </a:extLst>
            </p:cNvPr>
            <p:cNvSpPr/>
            <p:nvPr/>
          </p:nvSpPr>
          <p:spPr>
            <a:xfrm>
              <a:off x="12453876" y="3639348"/>
              <a:ext cx="315888" cy="315887"/>
            </a:xfrm>
            <a:custGeom>
              <a:avLst/>
              <a:gdLst>
                <a:gd name="connsiteX0" fmla="*/ 185878 w 315888"/>
                <a:gd name="connsiteY0" fmla="*/ 130010 h 315887"/>
                <a:gd name="connsiteX1" fmla="*/ 315889 w 315888"/>
                <a:gd name="connsiteY1" fmla="*/ 158087 h 315887"/>
                <a:gd name="connsiteX2" fmla="*/ 185878 w 315888"/>
                <a:gd name="connsiteY2" fmla="*/ 185878 h 315887"/>
                <a:gd name="connsiteX3" fmla="*/ 157801 w 315888"/>
                <a:gd name="connsiteY3" fmla="*/ 315888 h 315887"/>
                <a:gd name="connsiteX4" fmla="*/ 130010 w 315888"/>
                <a:gd name="connsiteY4" fmla="*/ 185783 h 315887"/>
                <a:gd name="connsiteX5" fmla="*/ 0 w 315888"/>
                <a:gd name="connsiteY5" fmla="*/ 157706 h 315887"/>
                <a:gd name="connsiteX6" fmla="*/ 130106 w 315888"/>
                <a:gd name="connsiteY6" fmla="*/ 129915 h 315887"/>
                <a:gd name="connsiteX7" fmla="*/ 158182 w 315888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8" h="315887">
                  <a:moveTo>
                    <a:pt x="185878" y="130010"/>
                  </a:moveTo>
                  <a:lnTo>
                    <a:pt x="315889" y="158087"/>
                  </a:lnTo>
                  <a:lnTo>
                    <a:pt x="185878" y="185878"/>
                  </a:lnTo>
                  <a:lnTo>
                    <a:pt x="157801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106" y="129915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62C5631-784E-E0E2-B5D3-3E3CDE9E6DDE}"/>
                </a:ext>
              </a:extLst>
            </p:cNvPr>
            <p:cNvSpPr/>
            <p:nvPr/>
          </p:nvSpPr>
          <p:spPr>
            <a:xfrm>
              <a:off x="5401313" y="764843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878 w 315887"/>
                <a:gd name="connsiteY2" fmla="*/ 185878 h 315887"/>
                <a:gd name="connsiteX3" fmla="*/ 157801 w 315887"/>
                <a:gd name="connsiteY3" fmla="*/ 315888 h 315887"/>
                <a:gd name="connsiteX4" fmla="*/ 130010 w 315887"/>
                <a:gd name="connsiteY4" fmla="*/ 185783 h 315887"/>
                <a:gd name="connsiteX5" fmla="*/ 0 w 315887"/>
                <a:gd name="connsiteY5" fmla="*/ 157706 h 315887"/>
                <a:gd name="connsiteX6" fmla="*/ 130105 w 315887"/>
                <a:gd name="connsiteY6" fmla="*/ 130010 h 315887"/>
                <a:gd name="connsiteX7" fmla="*/ 158182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878" y="185878"/>
                  </a:lnTo>
                  <a:lnTo>
                    <a:pt x="157801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105" y="130010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933DD1-71F2-EA09-5151-2790D73D0A0B}"/>
                </a:ext>
              </a:extLst>
            </p:cNvPr>
            <p:cNvSpPr/>
            <p:nvPr/>
          </p:nvSpPr>
          <p:spPr>
            <a:xfrm>
              <a:off x="11044757" y="1064494"/>
              <a:ext cx="315887" cy="315887"/>
            </a:xfrm>
            <a:custGeom>
              <a:avLst/>
              <a:gdLst>
                <a:gd name="connsiteX0" fmla="*/ 185878 w 315887"/>
                <a:gd name="connsiteY0" fmla="*/ 130105 h 315887"/>
                <a:gd name="connsiteX1" fmla="*/ 315888 w 315887"/>
                <a:gd name="connsiteY1" fmla="*/ 158182 h 315887"/>
                <a:gd name="connsiteX2" fmla="*/ 185783 w 315887"/>
                <a:gd name="connsiteY2" fmla="*/ 185973 h 315887"/>
                <a:gd name="connsiteX3" fmla="*/ 157706 w 315887"/>
                <a:gd name="connsiteY3" fmla="*/ 315888 h 315887"/>
                <a:gd name="connsiteX4" fmla="*/ 129915 w 315887"/>
                <a:gd name="connsiteY4" fmla="*/ 185878 h 315887"/>
                <a:gd name="connsiteX5" fmla="*/ 0 w 315887"/>
                <a:gd name="connsiteY5" fmla="*/ 157801 h 315887"/>
                <a:gd name="connsiteX6" fmla="*/ 130010 w 315887"/>
                <a:gd name="connsiteY6" fmla="*/ 130010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105"/>
                  </a:moveTo>
                  <a:lnTo>
                    <a:pt x="315888" y="158182"/>
                  </a:lnTo>
                  <a:lnTo>
                    <a:pt x="185783" y="185973"/>
                  </a:lnTo>
                  <a:lnTo>
                    <a:pt x="157706" y="315888"/>
                  </a:lnTo>
                  <a:lnTo>
                    <a:pt x="129915" y="185878"/>
                  </a:lnTo>
                  <a:lnTo>
                    <a:pt x="0" y="157801"/>
                  </a:lnTo>
                  <a:lnTo>
                    <a:pt x="130010" y="130010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25E41CE-8CE1-29BD-FBC6-8EC62B6269CE}"/>
                </a:ext>
              </a:extLst>
            </p:cNvPr>
            <p:cNvSpPr/>
            <p:nvPr/>
          </p:nvSpPr>
          <p:spPr>
            <a:xfrm>
              <a:off x="1801579" y="1620662"/>
              <a:ext cx="315887" cy="315887"/>
            </a:xfrm>
            <a:custGeom>
              <a:avLst/>
              <a:gdLst>
                <a:gd name="connsiteX0" fmla="*/ 185878 w 315887"/>
                <a:gd name="connsiteY0" fmla="*/ 130105 h 315887"/>
                <a:gd name="connsiteX1" fmla="*/ 315888 w 315887"/>
                <a:gd name="connsiteY1" fmla="*/ 158182 h 315887"/>
                <a:gd name="connsiteX2" fmla="*/ 185783 w 315887"/>
                <a:gd name="connsiteY2" fmla="*/ 185973 h 315887"/>
                <a:gd name="connsiteX3" fmla="*/ 157706 w 315887"/>
                <a:gd name="connsiteY3" fmla="*/ 315888 h 315887"/>
                <a:gd name="connsiteX4" fmla="*/ 130010 w 315887"/>
                <a:gd name="connsiteY4" fmla="*/ 185878 h 315887"/>
                <a:gd name="connsiteX5" fmla="*/ 0 w 315887"/>
                <a:gd name="connsiteY5" fmla="*/ 157801 h 315887"/>
                <a:gd name="connsiteX6" fmla="*/ 130010 w 315887"/>
                <a:gd name="connsiteY6" fmla="*/ 130010 h 315887"/>
                <a:gd name="connsiteX7" fmla="*/ 158182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105"/>
                  </a:moveTo>
                  <a:lnTo>
                    <a:pt x="315888" y="158182"/>
                  </a:lnTo>
                  <a:lnTo>
                    <a:pt x="185783" y="185973"/>
                  </a:lnTo>
                  <a:lnTo>
                    <a:pt x="157706" y="315888"/>
                  </a:lnTo>
                  <a:lnTo>
                    <a:pt x="130010" y="185878"/>
                  </a:lnTo>
                  <a:lnTo>
                    <a:pt x="0" y="157801"/>
                  </a:lnTo>
                  <a:lnTo>
                    <a:pt x="130010" y="130010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BBE413E-5CB2-F41A-43F4-5082C64D1A54}"/>
                </a:ext>
              </a:extLst>
            </p:cNvPr>
            <p:cNvSpPr/>
            <p:nvPr/>
          </p:nvSpPr>
          <p:spPr>
            <a:xfrm>
              <a:off x="2117467" y="4392082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783 w 315887"/>
                <a:gd name="connsiteY2" fmla="*/ 185878 h 315887"/>
                <a:gd name="connsiteX3" fmla="*/ 157706 w 315887"/>
                <a:gd name="connsiteY3" fmla="*/ 315888 h 315887"/>
                <a:gd name="connsiteX4" fmla="*/ 130010 w 315887"/>
                <a:gd name="connsiteY4" fmla="*/ 185783 h 315887"/>
                <a:gd name="connsiteX5" fmla="*/ 0 w 315887"/>
                <a:gd name="connsiteY5" fmla="*/ 157706 h 315887"/>
                <a:gd name="connsiteX6" fmla="*/ 130010 w 315887"/>
                <a:gd name="connsiteY6" fmla="*/ 129915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783" y="185878"/>
                  </a:lnTo>
                  <a:lnTo>
                    <a:pt x="157706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010" y="129915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2DDA3BC-45A0-E976-11D9-B8EBEC766CE0}"/>
                </a:ext>
              </a:extLst>
            </p:cNvPr>
            <p:cNvSpPr/>
            <p:nvPr/>
          </p:nvSpPr>
          <p:spPr>
            <a:xfrm>
              <a:off x="9021197" y="5613276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782 w 315887"/>
                <a:gd name="connsiteY2" fmla="*/ 185878 h 315887"/>
                <a:gd name="connsiteX3" fmla="*/ 157706 w 315887"/>
                <a:gd name="connsiteY3" fmla="*/ 315888 h 315887"/>
                <a:gd name="connsiteX4" fmla="*/ 130010 w 315887"/>
                <a:gd name="connsiteY4" fmla="*/ 185782 h 315887"/>
                <a:gd name="connsiteX5" fmla="*/ 0 w 315887"/>
                <a:gd name="connsiteY5" fmla="*/ 157706 h 315887"/>
                <a:gd name="connsiteX6" fmla="*/ 130010 w 315887"/>
                <a:gd name="connsiteY6" fmla="*/ 129914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782" y="185878"/>
                  </a:lnTo>
                  <a:lnTo>
                    <a:pt x="157706" y="315888"/>
                  </a:lnTo>
                  <a:lnTo>
                    <a:pt x="130010" y="185782"/>
                  </a:lnTo>
                  <a:lnTo>
                    <a:pt x="0" y="157706"/>
                  </a:lnTo>
                  <a:lnTo>
                    <a:pt x="130010" y="129914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/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4A86D033-F51F-F109-5C38-4A25CA3BA3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292637"/>
            <a:ext cx="2065774" cy="2250304"/>
          </a:xfrm>
          <a:prstGeom prst="roundRect">
            <a:avLst/>
          </a:prstGeom>
          <a:noFill/>
          <a:ln w="22225">
            <a:solidFill>
              <a:schemeClr val="tx2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2D64A50-92D7-8C1C-290B-242F094FB7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828317"/>
            <a:ext cx="2065774" cy="343061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1200" b="1" kern="1200" spc="15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845F4F5-7BF0-1976-C824-573B8D337F8B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38200" y="5207907"/>
            <a:ext cx="2065774" cy="343061"/>
          </a:xfrm>
        </p:spPr>
        <p:txBody>
          <a:bodyPr anchor="t">
            <a:noAutofit/>
          </a:bodyPr>
          <a:lstStyle>
            <a:lvl1pPr marL="0" indent="0" algn="l">
              <a:buNone/>
              <a:defRPr lang="en-US" sz="8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287657EF-ADA5-F683-759A-3249F0D9C16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54809" y="2292637"/>
            <a:ext cx="2065774" cy="2250304"/>
          </a:xfrm>
          <a:prstGeom prst="roundRect">
            <a:avLst/>
          </a:prstGeom>
          <a:noFill/>
          <a:ln w="22225">
            <a:solidFill>
              <a:schemeClr val="tx2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DB99B4F-D49A-D108-04DC-52EE57005C87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654809" y="4828317"/>
            <a:ext cx="2065774" cy="343061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1200" b="1" kern="1200" spc="15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0CC13DB-1E39-8FED-2907-34BDA3F34B48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654809" y="5207907"/>
            <a:ext cx="2065774" cy="343061"/>
          </a:xfrm>
        </p:spPr>
        <p:txBody>
          <a:bodyPr anchor="t">
            <a:noAutofit/>
          </a:bodyPr>
          <a:lstStyle>
            <a:lvl1pPr marL="0" indent="0" algn="l">
              <a:buNone/>
              <a:defRPr lang="en-US" sz="8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903671E6-6CEE-3054-989D-25DB478650A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71418" y="2292637"/>
            <a:ext cx="2065774" cy="2250304"/>
          </a:xfrm>
          <a:prstGeom prst="roundRect">
            <a:avLst/>
          </a:prstGeom>
          <a:noFill/>
          <a:ln w="22225">
            <a:solidFill>
              <a:schemeClr val="tx2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91DA3DBF-60AE-F0AB-070A-F93ED4F464C4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471418" y="4828317"/>
            <a:ext cx="2065774" cy="343061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1200" b="1" kern="1200" spc="15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9F595719-B7AA-71F7-F577-C674582ECE2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71418" y="5207907"/>
            <a:ext cx="2065774" cy="343061"/>
          </a:xfrm>
        </p:spPr>
        <p:txBody>
          <a:bodyPr anchor="t">
            <a:noAutofit/>
          </a:bodyPr>
          <a:lstStyle>
            <a:lvl1pPr marL="0" indent="0" algn="l">
              <a:buNone/>
              <a:defRPr lang="en-US" sz="8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49105B7D-16FC-B8D7-01FC-221DA77B37D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288026" y="2292637"/>
            <a:ext cx="2065774" cy="2250304"/>
          </a:xfrm>
          <a:prstGeom prst="roundRect">
            <a:avLst/>
          </a:prstGeom>
          <a:noFill/>
          <a:ln w="22225">
            <a:solidFill>
              <a:schemeClr val="tx2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B322F94C-C49C-A000-FD04-FAA94E34C0E1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288026" y="4828317"/>
            <a:ext cx="2065774" cy="343061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1200" b="1" kern="1200" spc="15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D9B5C6BE-6077-D484-0C99-3561635BD333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9288026" y="5207907"/>
            <a:ext cx="2065774" cy="343061"/>
          </a:xfrm>
        </p:spPr>
        <p:txBody>
          <a:bodyPr anchor="t">
            <a:noAutofit/>
          </a:bodyPr>
          <a:lstStyle>
            <a:lvl1pPr marL="0" indent="0" algn="l">
              <a:buNone/>
              <a:defRPr lang="en-US" sz="8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87DCDA2-DF73-6705-DF03-98EE63647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7" y="525782"/>
            <a:ext cx="10969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Date Placeholder 6">
            <a:extLst>
              <a:ext uri="{FF2B5EF4-FFF2-40B4-BE49-F238E27FC236}">
                <a16:creationId xmlns:a16="http://schemas.microsoft.com/office/drawing/2014/main" id="{90A7410D-7875-C265-1C70-65C9B66CB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777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/>
                </a:solidFill>
              </a:defRPr>
            </a:lvl1pPr>
          </a:lstStyle>
          <a:p>
            <a:fld id="{CA2C1983-85E7-45E2-ABAC-BABAC97AF800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47" name="Footer Placeholder 7">
            <a:extLst>
              <a:ext uri="{FF2B5EF4-FFF2-40B4-BE49-F238E27FC236}">
                <a16:creationId xmlns:a16="http://schemas.microsoft.com/office/drawing/2014/main" id="{A642EF52-C95D-0837-2C7B-D32BF6B6B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79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8" name="Slide Number Placeholder 8">
            <a:extLst>
              <a:ext uri="{FF2B5EF4-FFF2-40B4-BE49-F238E27FC236}">
                <a16:creationId xmlns:a16="http://schemas.microsoft.com/office/drawing/2014/main" id="{70B13126-26EB-0F08-D8E6-0AA1E7BEC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accent1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0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9D0F4F4-5365-2BD4-0EB7-A41CFDC3EF06}"/>
              </a:ext>
            </a:extLst>
          </p:cNvPr>
          <p:cNvSpPr/>
          <p:nvPr userDrawn="1"/>
        </p:nvSpPr>
        <p:spPr>
          <a:xfrm>
            <a:off x="-2" y="4350771"/>
            <a:ext cx="12192000" cy="2507229"/>
          </a:xfrm>
          <a:custGeom>
            <a:avLst/>
            <a:gdLst>
              <a:gd name="connsiteX0" fmla="*/ 0 w 8317369"/>
              <a:gd name="connsiteY0" fmla="*/ 2482770 h 2507229"/>
              <a:gd name="connsiteX1" fmla="*/ 4885366 w 8317369"/>
              <a:gd name="connsiteY1" fmla="*/ 29618 h 2507229"/>
              <a:gd name="connsiteX2" fmla="*/ 3595831 w 8317369"/>
              <a:gd name="connsiteY2" fmla="*/ 1057039 h 2507229"/>
              <a:gd name="connsiteX3" fmla="*/ 4507899 w 8317369"/>
              <a:gd name="connsiteY3" fmla="*/ 868305 h 2507229"/>
              <a:gd name="connsiteX4" fmla="*/ 2914469 w 8317369"/>
              <a:gd name="connsiteY4" fmla="*/ 1989951 h 2507229"/>
              <a:gd name="connsiteX5" fmla="*/ 7317580 w 8317369"/>
              <a:gd name="connsiteY5" fmla="*/ 354452 h 2507229"/>
              <a:gd name="connsiteX6" fmla="*/ 5189357 w 8317369"/>
              <a:gd name="connsiteY6" fmla="*/ 1727837 h 2507229"/>
              <a:gd name="connsiteX7" fmla="*/ 6604619 w 8317369"/>
              <a:gd name="connsiteY7" fmla="*/ 1287554 h 2507229"/>
              <a:gd name="connsiteX8" fmla="*/ 6153867 w 8317369"/>
              <a:gd name="connsiteY8" fmla="*/ 1727837 h 2507229"/>
              <a:gd name="connsiteX9" fmla="*/ 8313498 w 8317369"/>
              <a:gd name="connsiteY9" fmla="*/ 983468 h 2507229"/>
              <a:gd name="connsiteX10" fmla="*/ 5457182 w 8317369"/>
              <a:gd name="connsiteY10" fmla="*/ 2507230 h 2507229"/>
              <a:gd name="connsiteX11" fmla="*/ 0 w 8317369"/>
              <a:gd name="connsiteY11" fmla="*/ 2482770 h 250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17369" h="2507229">
                <a:moveTo>
                  <a:pt x="0" y="2482770"/>
                </a:moveTo>
                <a:cubicBezTo>
                  <a:pt x="0" y="2482770"/>
                  <a:pt x="4696728" y="-316346"/>
                  <a:pt x="4885366" y="29618"/>
                </a:cubicBezTo>
                <a:cubicBezTo>
                  <a:pt x="5074100" y="375581"/>
                  <a:pt x="3595831" y="1057039"/>
                  <a:pt x="3595831" y="1057039"/>
                </a:cubicBezTo>
                <a:cubicBezTo>
                  <a:pt x="3595831" y="1057039"/>
                  <a:pt x="4350669" y="658634"/>
                  <a:pt x="4507899" y="868305"/>
                </a:cubicBezTo>
                <a:cubicBezTo>
                  <a:pt x="4665130" y="1077978"/>
                  <a:pt x="2914469" y="1989951"/>
                  <a:pt x="2914469" y="1989951"/>
                </a:cubicBezTo>
                <a:cubicBezTo>
                  <a:pt x="2914469" y="1989951"/>
                  <a:pt x="7170819" y="29523"/>
                  <a:pt x="7317580" y="354452"/>
                </a:cubicBezTo>
                <a:cubicBezTo>
                  <a:pt x="7464340" y="679382"/>
                  <a:pt x="5189357" y="1727837"/>
                  <a:pt x="5189357" y="1727837"/>
                </a:cubicBezTo>
                <a:cubicBezTo>
                  <a:pt x="5189357" y="1727837"/>
                  <a:pt x="6510300" y="1109290"/>
                  <a:pt x="6604619" y="1287554"/>
                </a:cubicBezTo>
                <a:cubicBezTo>
                  <a:pt x="6698938" y="1465818"/>
                  <a:pt x="6153867" y="1727837"/>
                  <a:pt x="6153867" y="1727837"/>
                </a:cubicBezTo>
                <a:cubicBezTo>
                  <a:pt x="6153867" y="1727837"/>
                  <a:pt x="8187675" y="721449"/>
                  <a:pt x="8313498" y="983468"/>
                </a:cubicBezTo>
                <a:cubicBezTo>
                  <a:pt x="8439319" y="1245677"/>
                  <a:pt x="5457182" y="2507230"/>
                  <a:pt x="5457182" y="2507230"/>
                </a:cubicBezTo>
                <a:lnTo>
                  <a:pt x="0" y="248277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 w="95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FE8D469-CC03-A462-7F96-5FE42DB193F3}"/>
              </a:ext>
            </a:extLst>
          </p:cNvPr>
          <p:cNvSpPr/>
          <p:nvPr userDrawn="1"/>
        </p:nvSpPr>
        <p:spPr>
          <a:xfrm rot="10800000">
            <a:off x="-2" y="-11542"/>
            <a:ext cx="12192001" cy="2507229"/>
          </a:xfrm>
          <a:custGeom>
            <a:avLst/>
            <a:gdLst>
              <a:gd name="connsiteX0" fmla="*/ 0 w 8317369"/>
              <a:gd name="connsiteY0" fmla="*/ 2482770 h 2507229"/>
              <a:gd name="connsiteX1" fmla="*/ 4885366 w 8317369"/>
              <a:gd name="connsiteY1" fmla="*/ 29618 h 2507229"/>
              <a:gd name="connsiteX2" fmla="*/ 3595831 w 8317369"/>
              <a:gd name="connsiteY2" fmla="*/ 1057039 h 2507229"/>
              <a:gd name="connsiteX3" fmla="*/ 4507899 w 8317369"/>
              <a:gd name="connsiteY3" fmla="*/ 868305 h 2507229"/>
              <a:gd name="connsiteX4" fmla="*/ 2914469 w 8317369"/>
              <a:gd name="connsiteY4" fmla="*/ 1989951 h 2507229"/>
              <a:gd name="connsiteX5" fmla="*/ 7317580 w 8317369"/>
              <a:gd name="connsiteY5" fmla="*/ 354452 h 2507229"/>
              <a:gd name="connsiteX6" fmla="*/ 5189357 w 8317369"/>
              <a:gd name="connsiteY6" fmla="*/ 1727837 h 2507229"/>
              <a:gd name="connsiteX7" fmla="*/ 6604619 w 8317369"/>
              <a:gd name="connsiteY7" fmla="*/ 1287554 h 2507229"/>
              <a:gd name="connsiteX8" fmla="*/ 6153867 w 8317369"/>
              <a:gd name="connsiteY8" fmla="*/ 1727837 h 2507229"/>
              <a:gd name="connsiteX9" fmla="*/ 8313498 w 8317369"/>
              <a:gd name="connsiteY9" fmla="*/ 983468 h 2507229"/>
              <a:gd name="connsiteX10" fmla="*/ 5457182 w 8317369"/>
              <a:gd name="connsiteY10" fmla="*/ 2507230 h 2507229"/>
              <a:gd name="connsiteX11" fmla="*/ 0 w 8317369"/>
              <a:gd name="connsiteY11" fmla="*/ 2482770 h 250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17369" h="2507229">
                <a:moveTo>
                  <a:pt x="0" y="2482770"/>
                </a:moveTo>
                <a:cubicBezTo>
                  <a:pt x="0" y="2482770"/>
                  <a:pt x="4696728" y="-316346"/>
                  <a:pt x="4885366" y="29618"/>
                </a:cubicBezTo>
                <a:cubicBezTo>
                  <a:pt x="5074100" y="375581"/>
                  <a:pt x="3595831" y="1057039"/>
                  <a:pt x="3595831" y="1057039"/>
                </a:cubicBezTo>
                <a:cubicBezTo>
                  <a:pt x="3595831" y="1057039"/>
                  <a:pt x="4350669" y="658634"/>
                  <a:pt x="4507899" y="868305"/>
                </a:cubicBezTo>
                <a:cubicBezTo>
                  <a:pt x="4665130" y="1077978"/>
                  <a:pt x="2914469" y="1989951"/>
                  <a:pt x="2914469" y="1989951"/>
                </a:cubicBezTo>
                <a:cubicBezTo>
                  <a:pt x="2914469" y="1989951"/>
                  <a:pt x="7170819" y="29523"/>
                  <a:pt x="7317580" y="354452"/>
                </a:cubicBezTo>
                <a:cubicBezTo>
                  <a:pt x="7464340" y="679382"/>
                  <a:pt x="5189357" y="1727837"/>
                  <a:pt x="5189357" y="1727837"/>
                </a:cubicBezTo>
                <a:cubicBezTo>
                  <a:pt x="5189357" y="1727837"/>
                  <a:pt x="6510300" y="1109290"/>
                  <a:pt x="6604619" y="1287554"/>
                </a:cubicBezTo>
                <a:cubicBezTo>
                  <a:pt x="6698938" y="1465818"/>
                  <a:pt x="6153867" y="1727837"/>
                  <a:pt x="6153867" y="1727837"/>
                </a:cubicBezTo>
                <a:cubicBezTo>
                  <a:pt x="6153867" y="1727837"/>
                  <a:pt x="8187675" y="721449"/>
                  <a:pt x="8313498" y="983468"/>
                </a:cubicBezTo>
                <a:cubicBezTo>
                  <a:pt x="8439319" y="1245677"/>
                  <a:pt x="5457182" y="2507230"/>
                  <a:pt x="5457182" y="2507230"/>
                </a:cubicBezTo>
                <a:lnTo>
                  <a:pt x="0" y="248277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 w="95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B83896FC-EEF6-E88E-504D-64D5C7C3D7A0}"/>
              </a:ext>
            </a:extLst>
          </p:cNvPr>
          <p:cNvGrpSpPr/>
          <p:nvPr userDrawn="1"/>
        </p:nvGrpSpPr>
        <p:grpSpPr>
          <a:xfrm>
            <a:off x="1099276" y="849044"/>
            <a:ext cx="10983418" cy="5164320"/>
            <a:chOff x="1801579" y="764843"/>
            <a:chExt cx="10968185" cy="516432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0C7E308-F231-1535-3311-C4C00B32310F}"/>
                </a:ext>
              </a:extLst>
            </p:cNvPr>
            <p:cNvSpPr/>
            <p:nvPr/>
          </p:nvSpPr>
          <p:spPr>
            <a:xfrm>
              <a:off x="12453876" y="3639348"/>
              <a:ext cx="315888" cy="315887"/>
            </a:xfrm>
            <a:custGeom>
              <a:avLst/>
              <a:gdLst>
                <a:gd name="connsiteX0" fmla="*/ 185878 w 315888"/>
                <a:gd name="connsiteY0" fmla="*/ 130010 h 315887"/>
                <a:gd name="connsiteX1" fmla="*/ 315889 w 315888"/>
                <a:gd name="connsiteY1" fmla="*/ 158087 h 315887"/>
                <a:gd name="connsiteX2" fmla="*/ 185878 w 315888"/>
                <a:gd name="connsiteY2" fmla="*/ 185878 h 315887"/>
                <a:gd name="connsiteX3" fmla="*/ 157801 w 315888"/>
                <a:gd name="connsiteY3" fmla="*/ 315888 h 315887"/>
                <a:gd name="connsiteX4" fmla="*/ 130010 w 315888"/>
                <a:gd name="connsiteY4" fmla="*/ 185783 h 315887"/>
                <a:gd name="connsiteX5" fmla="*/ 0 w 315888"/>
                <a:gd name="connsiteY5" fmla="*/ 157706 h 315887"/>
                <a:gd name="connsiteX6" fmla="*/ 130106 w 315888"/>
                <a:gd name="connsiteY6" fmla="*/ 129915 h 315887"/>
                <a:gd name="connsiteX7" fmla="*/ 158182 w 315888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8" h="315887">
                  <a:moveTo>
                    <a:pt x="185878" y="130010"/>
                  </a:moveTo>
                  <a:lnTo>
                    <a:pt x="315889" y="158087"/>
                  </a:lnTo>
                  <a:lnTo>
                    <a:pt x="185878" y="185878"/>
                  </a:lnTo>
                  <a:lnTo>
                    <a:pt x="157801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106" y="129915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E106422-F60E-CDB8-F7BC-34B657795982}"/>
                </a:ext>
              </a:extLst>
            </p:cNvPr>
            <p:cNvSpPr/>
            <p:nvPr/>
          </p:nvSpPr>
          <p:spPr>
            <a:xfrm>
              <a:off x="5401313" y="764843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878 w 315887"/>
                <a:gd name="connsiteY2" fmla="*/ 185878 h 315887"/>
                <a:gd name="connsiteX3" fmla="*/ 157801 w 315887"/>
                <a:gd name="connsiteY3" fmla="*/ 315888 h 315887"/>
                <a:gd name="connsiteX4" fmla="*/ 130010 w 315887"/>
                <a:gd name="connsiteY4" fmla="*/ 185783 h 315887"/>
                <a:gd name="connsiteX5" fmla="*/ 0 w 315887"/>
                <a:gd name="connsiteY5" fmla="*/ 157706 h 315887"/>
                <a:gd name="connsiteX6" fmla="*/ 130105 w 315887"/>
                <a:gd name="connsiteY6" fmla="*/ 130010 h 315887"/>
                <a:gd name="connsiteX7" fmla="*/ 158182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878" y="185878"/>
                  </a:lnTo>
                  <a:lnTo>
                    <a:pt x="157801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105" y="130010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0EA7537-70F5-0C50-EEE9-3291FC8FC804}"/>
                </a:ext>
              </a:extLst>
            </p:cNvPr>
            <p:cNvSpPr/>
            <p:nvPr/>
          </p:nvSpPr>
          <p:spPr>
            <a:xfrm>
              <a:off x="11044757" y="1064494"/>
              <a:ext cx="315887" cy="315887"/>
            </a:xfrm>
            <a:custGeom>
              <a:avLst/>
              <a:gdLst>
                <a:gd name="connsiteX0" fmla="*/ 185878 w 315887"/>
                <a:gd name="connsiteY0" fmla="*/ 130105 h 315887"/>
                <a:gd name="connsiteX1" fmla="*/ 315888 w 315887"/>
                <a:gd name="connsiteY1" fmla="*/ 158182 h 315887"/>
                <a:gd name="connsiteX2" fmla="*/ 185783 w 315887"/>
                <a:gd name="connsiteY2" fmla="*/ 185973 h 315887"/>
                <a:gd name="connsiteX3" fmla="*/ 157706 w 315887"/>
                <a:gd name="connsiteY3" fmla="*/ 315888 h 315887"/>
                <a:gd name="connsiteX4" fmla="*/ 129915 w 315887"/>
                <a:gd name="connsiteY4" fmla="*/ 185878 h 315887"/>
                <a:gd name="connsiteX5" fmla="*/ 0 w 315887"/>
                <a:gd name="connsiteY5" fmla="*/ 157801 h 315887"/>
                <a:gd name="connsiteX6" fmla="*/ 130010 w 315887"/>
                <a:gd name="connsiteY6" fmla="*/ 130010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105"/>
                  </a:moveTo>
                  <a:lnTo>
                    <a:pt x="315888" y="158182"/>
                  </a:lnTo>
                  <a:lnTo>
                    <a:pt x="185783" y="185973"/>
                  </a:lnTo>
                  <a:lnTo>
                    <a:pt x="157706" y="315888"/>
                  </a:lnTo>
                  <a:lnTo>
                    <a:pt x="129915" y="185878"/>
                  </a:lnTo>
                  <a:lnTo>
                    <a:pt x="0" y="157801"/>
                  </a:lnTo>
                  <a:lnTo>
                    <a:pt x="130010" y="130010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5FC418C-BC9C-0F43-8D54-826FD4AC247B}"/>
                </a:ext>
              </a:extLst>
            </p:cNvPr>
            <p:cNvSpPr/>
            <p:nvPr/>
          </p:nvSpPr>
          <p:spPr>
            <a:xfrm>
              <a:off x="1801579" y="1620662"/>
              <a:ext cx="315887" cy="315887"/>
            </a:xfrm>
            <a:custGeom>
              <a:avLst/>
              <a:gdLst>
                <a:gd name="connsiteX0" fmla="*/ 185878 w 315887"/>
                <a:gd name="connsiteY0" fmla="*/ 130105 h 315887"/>
                <a:gd name="connsiteX1" fmla="*/ 315888 w 315887"/>
                <a:gd name="connsiteY1" fmla="*/ 158182 h 315887"/>
                <a:gd name="connsiteX2" fmla="*/ 185783 w 315887"/>
                <a:gd name="connsiteY2" fmla="*/ 185973 h 315887"/>
                <a:gd name="connsiteX3" fmla="*/ 157706 w 315887"/>
                <a:gd name="connsiteY3" fmla="*/ 315888 h 315887"/>
                <a:gd name="connsiteX4" fmla="*/ 130010 w 315887"/>
                <a:gd name="connsiteY4" fmla="*/ 185878 h 315887"/>
                <a:gd name="connsiteX5" fmla="*/ 0 w 315887"/>
                <a:gd name="connsiteY5" fmla="*/ 157801 h 315887"/>
                <a:gd name="connsiteX6" fmla="*/ 130010 w 315887"/>
                <a:gd name="connsiteY6" fmla="*/ 130010 h 315887"/>
                <a:gd name="connsiteX7" fmla="*/ 158182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105"/>
                  </a:moveTo>
                  <a:lnTo>
                    <a:pt x="315888" y="158182"/>
                  </a:lnTo>
                  <a:lnTo>
                    <a:pt x="185783" y="185973"/>
                  </a:lnTo>
                  <a:lnTo>
                    <a:pt x="157706" y="315888"/>
                  </a:lnTo>
                  <a:lnTo>
                    <a:pt x="130010" y="185878"/>
                  </a:lnTo>
                  <a:lnTo>
                    <a:pt x="0" y="157801"/>
                  </a:lnTo>
                  <a:lnTo>
                    <a:pt x="130010" y="130010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835FD8-D552-E8D8-FCC7-C39036361A44}"/>
                </a:ext>
              </a:extLst>
            </p:cNvPr>
            <p:cNvSpPr/>
            <p:nvPr/>
          </p:nvSpPr>
          <p:spPr>
            <a:xfrm>
              <a:off x="2117467" y="4392082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783 w 315887"/>
                <a:gd name="connsiteY2" fmla="*/ 185878 h 315887"/>
                <a:gd name="connsiteX3" fmla="*/ 157706 w 315887"/>
                <a:gd name="connsiteY3" fmla="*/ 315888 h 315887"/>
                <a:gd name="connsiteX4" fmla="*/ 130010 w 315887"/>
                <a:gd name="connsiteY4" fmla="*/ 185783 h 315887"/>
                <a:gd name="connsiteX5" fmla="*/ 0 w 315887"/>
                <a:gd name="connsiteY5" fmla="*/ 157706 h 315887"/>
                <a:gd name="connsiteX6" fmla="*/ 130010 w 315887"/>
                <a:gd name="connsiteY6" fmla="*/ 129915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783" y="185878"/>
                  </a:lnTo>
                  <a:lnTo>
                    <a:pt x="157706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010" y="129915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C08DF5-A4D1-DA6B-03CD-C6452919E072}"/>
                </a:ext>
              </a:extLst>
            </p:cNvPr>
            <p:cNvSpPr/>
            <p:nvPr/>
          </p:nvSpPr>
          <p:spPr>
            <a:xfrm>
              <a:off x="9021197" y="5613276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782 w 315887"/>
                <a:gd name="connsiteY2" fmla="*/ 185878 h 315887"/>
                <a:gd name="connsiteX3" fmla="*/ 157706 w 315887"/>
                <a:gd name="connsiteY3" fmla="*/ 315888 h 315887"/>
                <a:gd name="connsiteX4" fmla="*/ 130010 w 315887"/>
                <a:gd name="connsiteY4" fmla="*/ 185782 h 315887"/>
                <a:gd name="connsiteX5" fmla="*/ 0 w 315887"/>
                <a:gd name="connsiteY5" fmla="*/ 157706 h 315887"/>
                <a:gd name="connsiteX6" fmla="*/ 130010 w 315887"/>
                <a:gd name="connsiteY6" fmla="*/ 129914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782" y="185878"/>
                  </a:lnTo>
                  <a:lnTo>
                    <a:pt x="157706" y="315888"/>
                  </a:lnTo>
                  <a:lnTo>
                    <a:pt x="130010" y="185782"/>
                  </a:lnTo>
                  <a:lnTo>
                    <a:pt x="0" y="157706"/>
                  </a:lnTo>
                  <a:lnTo>
                    <a:pt x="130010" y="129914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/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Title Placeholder 1">
            <a:extLst>
              <a:ext uri="{FF2B5EF4-FFF2-40B4-BE49-F238E27FC236}">
                <a16:creationId xmlns:a16="http://schemas.microsoft.com/office/drawing/2014/main" id="{F0F7EE35-0E04-8176-46F6-2B2F01D79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7" y="525782"/>
            <a:ext cx="10969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4A466A28-0E19-AF01-75F1-0C0F9B6DE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777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/>
                </a:solidFill>
              </a:defRPr>
            </a:lvl1pPr>
          </a:lstStyle>
          <a:p>
            <a:fld id="{CA2C1983-85E7-45E2-ABAC-BABAC97AF800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525C0D58-7789-EEEE-E7CA-49BCB9510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79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E263B388-45BE-AF33-671F-5A4EF11A4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accent1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A65AFF46-684A-B308-8067-0B9C0D64B3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319" y="2182121"/>
            <a:ext cx="1586707" cy="1587298"/>
          </a:xfrm>
          <a:prstGeom prst="ellipse">
            <a:avLst/>
          </a:prstGeom>
          <a:noFill/>
          <a:ln w="22225">
            <a:solidFill>
              <a:schemeClr val="tx2"/>
            </a:solidFill>
          </a:ln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A9CBF682-94EC-7F5F-15E7-88810CB3A8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47374" y="2615679"/>
            <a:ext cx="1586707" cy="343061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1200" b="1" kern="1200" spc="15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BA275AE9-C6A5-1AFD-741E-349166F4963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347374" y="2995269"/>
            <a:ext cx="1586707" cy="343061"/>
          </a:xfrm>
        </p:spPr>
        <p:txBody>
          <a:bodyPr anchor="t">
            <a:noAutofit/>
          </a:bodyPr>
          <a:lstStyle>
            <a:lvl1pPr marL="0" indent="0" algn="l">
              <a:buNone/>
              <a:defRPr lang="en-US" sz="8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9A23FC75-3AB5-B0C7-8129-E994E81FC3B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7319" y="4258066"/>
            <a:ext cx="1586707" cy="1587298"/>
          </a:xfrm>
          <a:prstGeom prst="ellipse">
            <a:avLst/>
          </a:prstGeom>
          <a:noFill/>
          <a:ln w="22225">
            <a:solidFill>
              <a:schemeClr val="tx2"/>
            </a:solidFill>
          </a:ln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F3CE681-574A-6A3B-AA48-CB73CA6A8F10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2347374" y="4691624"/>
            <a:ext cx="1586707" cy="343061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1200" b="1" kern="1200" spc="15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8B62133-51F5-4B64-915A-E4593A66A85C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347374" y="5071214"/>
            <a:ext cx="1586707" cy="343061"/>
          </a:xfrm>
        </p:spPr>
        <p:txBody>
          <a:bodyPr anchor="t">
            <a:noAutofit/>
          </a:bodyPr>
          <a:lstStyle>
            <a:lvl1pPr marL="0" indent="0" algn="l">
              <a:buNone/>
              <a:defRPr lang="en-US" sz="8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42C8C516-CC83-838D-363B-391B8219D93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50990" y="2182121"/>
            <a:ext cx="1586707" cy="1587298"/>
          </a:xfrm>
          <a:prstGeom prst="ellipse">
            <a:avLst/>
          </a:prstGeom>
          <a:noFill/>
          <a:ln w="22225">
            <a:solidFill>
              <a:schemeClr val="tx2"/>
            </a:solidFill>
          </a:ln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ADABA2CE-7873-AC3D-5D26-73ABB9A302D7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171045" y="2615679"/>
            <a:ext cx="1586707" cy="343061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1200" b="1" kern="1200" spc="15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DEEFFF35-8B19-2F4D-30CC-7E0589D1E01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171045" y="2995269"/>
            <a:ext cx="1586707" cy="343061"/>
          </a:xfrm>
        </p:spPr>
        <p:txBody>
          <a:bodyPr anchor="t">
            <a:noAutofit/>
          </a:bodyPr>
          <a:lstStyle>
            <a:lvl1pPr marL="0" indent="0" algn="l">
              <a:buNone/>
              <a:defRPr lang="en-US" sz="8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4" name="Picture Placeholder 10">
            <a:extLst>
              <a:ext uri="{FF2B5EF4-FFF2-40B4-BE49-F238E27FC236}">
                <a16:creationId xmlns:a16="http://schemas.microsoft.com/office/drawing/2014/main" id="{04F0EC20-A0AC-F9DA-7E70-755214DE9F0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450990" y="4258066"/>
            <a:ext cx="1586707" cy="1587298"/>
          </a:xfrm>
          <a:prstGeom prst="ellipse">
            <a:avLst/>
          </a:prstGeom>
          <a:noFill/>
          <a:ln w="22225">
            <a:solidFill>
              <a:schemeClr val="tx2"/>
            </a:solidFill>
          </a:ln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4C98A204-E4CF-D59C-086F-557D5A3F1F96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171045" y="4691624"/>
            <a:ext cx="1586707" cy="343061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1200" b="1" kern="1200" spc="15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9B9A6FC8-0FE6-77A0-78B3-9FD3DD9BB87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171045" y="5071214"/>
            <a:ext cx="1586707" cy="343061"/>
          </a:xfrm>
        </p:spPr>
        <p:txBody>
          <a:bodyPr anchor="t">
            <a:noAutofit/>
          </a:bodyPr>
          <a:lstStyle>
            <a:lvl1pPr marL="0" indent="0" algn="l">
              <a:buNone/>
              <a:defRPr lang="en-US" sz="8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Picture Placeholder 10">
            <a:extLst>
              <a:ext uri="{FF2B5EF4-FFF2-40B4-BE49-F238E27FC236}">
                <a16:creationId xmlns:a16="http://schemas.microsoft.com/office/drawing/2014/main" id="{24B9F136-FF09-37B1-B9BF-A1EB2639BD6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257919" y="2182121"/>
            <a:ext cx="1586707" cy="1587298"/>
          </a:xfrm>
          <a:prstGeom prst="ellipse">
            <a:avLst/>
          </a:prstGeom>
          <a:noFill/>
          <a:ln w="22225">
            <a:solidFill>
              <a:schemeClr val="tx2"/>
            </a:solidFill>
          </a:ln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DB594694-8234-ECED-D634-1EF357968C5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977974" y="2615679"/>
            <a:ext cx="1586707" cy="343061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1200" b="1" kern="1200" spc="15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E901CC02-7E3B-F0B0-8995-9C78DC42A4A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977974" y="2995269"/>
            <a:ext cx="1586707" cy="343061"/>
          </a:xfrm>
        </p:spPr>
        <p:txBody>
          <a:bodyPr anchor="t">
            <a:noAutofit/>
          </a:bodyPr>
          <a:lstStyle>
            <a:lvl1pPr marL="0" indent="0" algn="l">
              <a:buNone/>
              <a:defRPr lang="en-US" sz="8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0" name="Picture Placeholder 10">
            <a:extLst>
              <a:ext uri="{FF2B5EF4-FFF2-40B4-BE49-F238E27FC236}">
                <a16:creationId xmlns:a16="http://schemas.microsoft.com/office/drawing/2014/main" id="{9843C591-DC5A-5024-93AE-67FB9439F91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260480" y="4258066"/>
            <a:ext cx="1586707" cy="1587298"/>
          </a:xfrm>
          <a:prstGeom prst="ellipse">
            <a:avLst/>
          </a:prstGeom>
          <a:noFill/>
          <a:ln w="22225">
            <a:solidFill>
              <a:schemeClr val="tx2"/>
            </a:solidFill>
          </a:ln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8215D1FF-8FA4-5F85-4F52-42EC95EE5EAA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980535" y="4691624"/>
            <a:ext cx="1586707" cy="343061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1200" b="1" kern="1200" spc="15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C5354B4-BDE7-3DCE-DA41-1446ADB8CBF0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980535" y="5071214"/>
            <a:ext cx="1586707" cy="343061"/>
          </a:xfrm>
        </p:spPr>
        <p:txBody>
          <a:bodyPr anchor="t">
            <a:noAutofit/>
          </a:bodyPr>
          <a:lstStyle>
            <a:lvl1pPr marL="0" indent="0" algn="l">
              <a:buNone/>
              <a:defRPr lang="en-US" sz="8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5252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aphic 7">
            <a:extLst>
              <a:ext uri="{FF2B5EF4-FFF2-40B4-BE49-F238E27FC236}">
                <a16:creationId xmlns:a16="http://schemas.microsoft.com/office/drawing/2014/main" id="{8644D1A4-6FC7-EC85-7804-81AAC9E32EE2}"/>
              </a:ext>
            </a:extLst>
          </p:cNvPr>
          <p:cNvGrpSpPr/>
          <p:nvPr userDrawn="1"/>
        </p:nvGrpSpPr>
        <p:grpSpPr>
          <a:xfrm>
            <a:off x="1099276" y="849044"/>
            <a:ext cx="10983418" cy="5164320"/>
            <a:chOff x="1801579" y="764843"/>
            <a:chExt cx="10968185" cy="516432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E64A065-E310-C783-19D7-21BADD2B57D3}"/>
                </a:ext>
              </a:extLst>
            </p:cNvPr>
            <p:cNvSpPr/>
            <p:nvPr/>
          </p:nvSpPr>
          <p:spPr>
            <a:xfrm>
              <a:off x="12453876" y="3639348"/>
              <a:ext cx="315888" cy="315887"/>
            </a:xfrm>
            <a:custGeom>
              <a:avLst/>
              <a:gdLst>
                <a:gd name="connsiteX0" fmla="*/ 185878 w 315888"/>
                <a:gd name="connsiteY0" fmla="*/ 130010 h 315887"/>
                <a:gd name="connsiteX1" fmla="*/ 315889 w 315888"/>
                <a:gd name="connsiteY1" fmla="*/ 158087 h 315887"/>
                <a:gd name="connsiteX2" fmla="*/ 185878 w 315888"/>
                <a:gd name="connsiteY2" fmla="*/ 185878 h 315887"/>
                <a:gd name="connsiteX3" fmla="*/ 157801 w 315888"/>
                <a:gd name="connsiteY3" fmla="*/ 315888 h 315887"/>
                <a:gd name="connsiteX4" fmla="*/ 130010 w 315888"/>
                <a:gd name="connsiteY4" fmla="*/ 185783 h 315887"/>
                <a:gd name="connsiteX5" fmla="*/ 0 w 315888"/>
                <a:gd name="connsiteY5" fmla="*/ 157706 h 315887"/>
                <a:gd name="connsiteX6" fmla="*/ 130106 w 315888"/>
                <a:gd name="connsiteY6" fmla="*/ 129915 h 315887"/>
                <a:gd name="connsiteX7" fmla="*/ 158182 w 315888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8" h="315887">
                  <a:moveTo>
                    <a:pt x="185878" y="130010"/>
                  </a:moveTo>
                  <a:lnTo>
                    <a:pt x="315889" y="158087"/>
                  </a:lnTo>
                  <a:lnTo>
                    <a:pt x="185878" y="185878"/>
                  </a:lnTo>
                  <a:lnTo>
                    <a:pt x="157801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106" y="129915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7D58EF6-AB1A-ED0D-61B4-C142DACBA39A}"/>
                </a:ext>
              </a:extLst>
            </p:cNvPr>
            <p:cNvSpPr/>
            <p:nvPr/>
          </p:nvSpPr>
          <p:spPr>
            <a:xfrm>
              <a:off x="5401313" y="764843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878 w 315887"/>
                <a:gd name="connsiteY2" fmla="*/ 185878 h 315887"/>
                <a:gd name="connsiteX3" fmla="*/ 157801 w 315887"/>
                <a:gd name="connsiteY3" fmla="*/ 315888 h 315887"/>
                <a:gd name="connsiteX4" fmla="*/ 130010 w 315887"/>
                <a:gd name="connsiteY4" fmla="*/ 185783 h 315887"/>
                <a:gd name="connsiteX5" fmla="*/ 0 w 315887"/>
                <a:gd name="connsiteY5" fmla="*/ 157706 h 315887"/>
                <a:gd name="connsiteX6" fmla="*/ 130105 w 315887"/>
                <a:gd name="connsiteY6" fmla="*/ 130010 h 315887"/>
                <a:gd name="connsiteX7" fmla="*/ 158182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878" y="185878"/>
                  </a:lnTo>
                  <a:lnTo>
                    <a:pt x="157801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105" y="130010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0E11F0-6F2F-1DAD-9C59-A6A8C90A02AA}"/>
                </a:ext>
              </a:extLst>
            </p:cNvPr>
            <p:cNvSpPr/>
            <p:nvPr/>
          </p:nvSpPr>
          <p:spPr>
            <a:xfrm>
              <a:off x="11044757" y="1064494"/>
              <a:ext cx="315887" cy="315887"/>
            </a:xfrm>
            <a:custGeom>
              <a:avLst/>
              <a:gdLst>
                <a:gd name="connsiteX0" fmla="*/ 185878 w 315887"/>
                <a:gd name="connsiteY0" fmla="*/ 130105 h 315887"/>
                <a:gd name="connsiteX1" fmla="*/ 315888 w 315887"/>
                <a:gd name="connsiteY1" fmla="*/ 158182 h 315887"/>
                <a:gd name="connsiteX2" fmla="*/ 185783 w 315887"/>
                <a:gd name="connsiteY2" fmla="*/ 185973 h 315887"/>
                <a:gd name="connsiteX3" fmla="*/ 157706 w 315887"/>
                <a:gd name="connsiteY3" fmla="*/ 315888 h 315887"/>
                <a:gd name="connsiteX4" fmla="*/ 129915 w 315887"/>
                <a:gd name="connsiteY4" fmla="*/ 185878 h 315887"/>
                <a:gd name="connsiteX5" fmla="*/ 0 w 315887"/>
                <a:gd name="connsiteY5" fmla="*/ 157801 h 315887"/>
                <a:gd name="connsiteX6" fmla="*/ 130010 w 315887"/>
                <a:gd name="connsiteY6" fmla="*/ 130010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105"/>
                  </a:moveTo>
                  <a:lnTo>
                    <a:pt x="315888" y="158182"/>
                  </a:lnTo>
                  <a:lnTo>
                    <a:pt x="185783" y="185973"/>
                  </a:lnTo>
                  <a:lnTo>
                    <a:pt x="157706" y="315888"/>
                  </a:lnTo>
                  <a:lnTo>
                    <a:pt x="129915" y="185878"/>
                  </a:lnTo>
                  <a:lnTo>
                    <a:pt x="0" y="157801"/>
                  </a:lnTo>
                  <a:lnTo>
                    <a:pt x="130010" y="130010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A20809D-B7F4-61BD-D3C5-DB2D2A45E3DD}"/>
                </a:ext>
              </a:extLst>
            </p:cNvPr>
            <p:cNvSpPr/>
            <p:nvPr/>
          </p:nvSpPr>
          <p:spPr>
            <a:xfrm>
              <a:off x="1801579" y="1620662"/>
              <a:ext cx="315887" cy="315887"/>
            </a:xfrm>
            <a:custGeom>
              <a:avLst/>
              <a:gdLst>
                <a:gd name="connsiteX0" fmla="*/ 185878 w 315887"/>
                <a:gd name="connsiteY0" fmla="*/ 130105 h 315887"/>
                <a:gd name="connsiteX1" fmla="*/ 315888 w 315887"/>
                <a:gd name="connsiteY1" fmla="*/ 158182 h 315887"/>
                <a:gd name="connsiteX2" fmla="*/ 185783 w 315887"/>
                <a:gd name="connsiteY2" fmla="*/ 185973 h 315887"/>
                <a:gd name="connsiteX3" fmla="*/ 157706 w 315887"/>
                <a:gd name="connsiteY3" fmla="*/ 315888 h 315887"/>
                <a:gd name="connsiteX4" fmla="*/ 130010 w 315887"/>
                <a:gd name="connsiteY4" fmla="*/ 185878 h 315887"/>
                <a:gd name="connsiteX5" fmla="*/ 0 w 315887"/>
                <a:gd name="connsiteY5" fmla="*/ 157801 h 315887"/>
                <a:gd name="connsiteX6" fmla="*/ 130010 w 315887"/>
                <a:gd name="connsiteY6" fmla="*/ 130010 h 315887"/>
                <a:gd name="connsiteX7" fmla="*/ 158182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105"/>
                  </a:moveTo>
                  <a:lnTo>
                    <a:pt x="315888" y="158182"/>
                  </a:lnTo>
                  <a:lnTo>
                    <a:pt x="185783" y="185973"/>
                  </a:lnTo>
                  <a:lnTo>
                    <a:pt x="157706" y="315888"/>
                  </a:lnTo>
                  <a:lnTo>
                    <a:pt x="130010" y="185878"/>
                  </a:lnTo>
                  <a:lnTo>
                    <a:pt x="0" y="157801"/>
                  </a:lnTo>
                  <a:lnTo>
                    <a:pt x="130010" y="130010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67D49B1-90D7-EC4C-2ADB-810BA18BDA1D}"/>
                </a:ext>
              </a:extLst>
            </p:cNvPr>
            <p:cNvSpPr/>
            <p:nvPr/>
          </p:nvSpPr>
          <p:spPr>
            <a:xfrm>
              <a:off x="2117467" y="4392082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783 w 315887"/>
                <a:gd name="connsiteY2" fmla="*/ 185878 h 315887"/>
                <a:gd name="connsiteX3" fmla="*/ 157706 w 315887"/>
                <a:gd name="connsiteY3" fmla="*/ 315888 h 315887"/>
                <a:gd name="connsiteX4" fmla="*/ 130010 w 315887"/>
                <a:gd name="connsiteY4" fmla="*/ 185783 h 315887"/>
                <a:gd name="connsiteX5" fmla="*/ 0 w 315887"/>
                <a:gd name="connsiteY5" fmla="*/ 157706 h 315887"/>
                <a:gd name="connsiteX6" fmla="*/ 130010 w 315887"/>
                <a:gd name="connsiteY6" fmla="*/ 129915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783" y="185878"/>
                  </a:lnTo>
                  <a:lnTo>
                    <a:pt x="157706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010" y="129915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A08893-E257-7704-EC91-3EF2F3647038}"/>
                </a:ext>
              </a:extLst>
            </p:cNvPr>
            <p:cNvSpPr/>
            <p:nvPr/>
          </p:nvSpPr>
          <p:spPr>
            <a:xfrm>
              <a:off x="9021197" y="5613276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782 w 315887"/>
                <a:gd name="connsiteY2" fmla="*/ 185878 h 315887"/>
                <a:gd name="connsiteX3" fmla="*/ 157706 w 315887"/>
                <a:gd name="connsiteY3" fmla="*/ 315888 h 315887"/>
                <a:gd name="connsiteX4" fmla="*/ 130010 w 315887"/>
                <a:gd name="connsiteY4" fmla="*/ 185782 h 315887"/>
                <a:gd name="connsiteX5" fmla="*/ 0 w 315887"/>
                <a:gd name="connsiteY5" fmla="*/ 157706 h 315887"/>
                <a:gd name="connsiteX6" fmla="*/ 130010 w 315887"/>
                <a:gd name="connsiteY6" fmla="*/ 129914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782" y="185878"/>
                  </a:lnTo>
                  <a:lnTo>
                    <a:pt x="157706" y="315888"/>
                  </a:lnTo>
                  <a:lnTo>
                    <a:pt x="130010" y="185782"/>
                  </a:lnTo>
                  <a:lnTo>
                    <a:pt x="0" y="157706"/>
                  </a:lnTo>
                  <a:lnTo>
                    <a:pt x="130010" y="129914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/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aphic 24">
            <a:extLst>
              <a:ext uri="{FF2B5EF4-FFF2-40B4-BE49-F238E27FC236}">
                <a16:creationId xmlns:a16="http://schemas.microsoft.com/office/drawing/2014/main" id="{20BEE91E-D42E-8639-68C0-DCDEB67EC786}"/>
              </a:ext>
            </a:extLst>
          </p:cNvPr>
          <p:cNvGrpSpPr/>
          <p:nvPr userDrawn="1"/>
        </p:nvGrpSpPr>
        <p:grpSpPr>
          <a:xfrm>
            <a:off x="60016" y="4180619"/>
            <a:ext cx="12130962" cy="2611347"/>
            <a:chOff x="60016" y="4180619"/>
            <a:chExt cx="8243720" cy="2611347"/>
          </a:xfrm>
          <a:solidFill>
            <a:srgbClr val="F6E7AA">
              <a:alpha val="33000"/>
            </a:srgbClr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7ABC7CB-0854-AAE6-B415-EE20A7D230A8}"/>
                </a:ext>
              </a:extLst>
            </p:cNvPr>
            <p:cNvSpPr/>
            <p:nvPr/>
          </p:nvSpPr>
          <p:spPr>
            <a:xfrm>
              <a:off x="60016" y="4306938"/>
              <a:ext cx="8243720" cy="2485028"/>
            </a:xfrm>
            <a:custGeom>
              <a:avLst/>
              <a:gdLst>
                <a:gd name="connsiteX0" fmla="*/ 0 w 8243720"/>
                <a:gd name="connsiteY0" fmla="*/ 2460785 h 2485028"/>
                <a:gd name="connsiteX1" fmla="*/ 4842107 w 8243720"/>
                <a:gd name="connsiteY1" fmla="*/ 29355 h 2485028"/>
                <a:gd name="connsiteX2" fmla="*/ 3563991 w 8243720"/>
                <a:gd name="connsiteY2" fmla="*/ 1047679 h 2485028"/>
                <a:gd name="connsiteX3" fmla="*/ 4467982 w 8243720"/>
                <a:gd name="connsiteY3" fmla="*/ 860617 h 2485028"/>
                <a:gd name="connsiteX4" fmla="*/ 2888661 w 8243720"/>
                <a:gd name="connsiteY4" fmla="*/ 1972330 h 2485028"/>
                <a:gd name="connsiteX5" fmla="*/ 7252783 w 8243720"/>
                <a:gd name="connsiteY5" fmla="*/ 351314 h 2485028"/>
                <a:gd name="connsiteX6" fmla="*/ 5143406 w 8243720"/>
                <a:gd name="connsiteY6" fmla="*/ 1712537 h 2485028"/>
                <a:gd name="connsiteX7" fmla="*/ 6546136 w 8243720"/>
                <a:gd name="connsiteY7" fmla="*/ 1276153 h 2485028"/>
                <a:gd name="connsiteX8" fmla="*/ 6099375 w 8243720"/>
                <a:gd name="connsiteY8" fmla="*/ 1712537 h 2485028"/>
                <a:gd name="connsiteX9" fmla="*/ 8239882 w 8243720"/>
                <a:gd name="connsiteY9" fmla="*/ 974760 h 2485028"/>
                <a:gd name="connsiteX10" fmla="*/ 5408859 w 8243720"/>
                <a:gd name="connsiteY10" fmla="*/ 2485029 h 2485028"/>
                <a:gd name="connsiteX11" fmla="*/ 0 w 8243720"/>
                <a:gd name="connsiteY11" fmla="*/ 2460785 h 248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43720" h="2485028">
                  <a:moveTo>
                    <a:pt x="0" y="2460785"/>
                  </a:moveTo>
                  <a:cubicBezTo>
                    <a:pt x="0" y="2460785"/>
                    <a:pt x="4655139" y="-313545"/>
                    <a:pt x="4842107" y="29355"/>
                  </a:cubicBezTo>
                  <a:cubicBezTo>
                    <a:pt x="5029169" y="372255"/>
                    <a:pt x="3563991" y="1047679"/>
                    <a:pt x="3563991" y="1047679"/>
                  </a:cubicBezTo>
                  <a:cubicBezTo>
                    <a:pt x="3563991" y="1047679"/>
                    <a:pt x="4312145" y="652802"/>
                    <a:pt x="4467982" y="860617"/>
                  </a:cubicBezTo>
                  <a:cubicBezTo>
                    <a:pt x="4623820" y="1068432"/>
                    <a:pt x="2888661" y="1972330"/>
                    <a:pt x="2888661" y="1972330"/>
                  </a:cubicBezTo>
                  <a:cubicBezTo>
                    <a:pt x="2888661" y="1972330"/>
                    <a:pt x="7107322" y="29261"/>
                    <a:pt x="7252783" y="351314"/>
                  </a:cubicBezTo>
                  <a:cubicBezTo>
                    <a:pt x="7398244" y="673366"/>
                    <a:pt x="5143406" y="1712537"/>
                    <a:pt x="5143406" y="1712537"/>
                  </a:cubicBezTo>
                  <a:cubicBezTo>
                    <a:pt x="5143406" y="1712537"/>
                    <a:pt x="6452652" y="1099468"/>
                    <a:pt x="6546136" y="1276153"/>
                  </a:cubicBezTo>
                  <a:cubicBezTo>
                    <a:pt x="6639619" y="1452839"/>
                    <a:pt x="6099375" y="1712537"/>
                    <a:pt x="6099375" y="1712537"/>
                  </a:cubicBezTo>
                  <a:cubicBezTo>
                    <a:pt x="6099375" y="1712537"/>
                    <a:pt x="8115174" y="715061"/>
                    <a:pt x="8239882" y="974760"/>
                  </a:cubicBezTo>
                  <a:cubicBezTo>
                    <a:pt x="8364590" y="1234647"/>
                    <a:pt x="5408859" y="2485029"/>
                    <a:pt x="5408859" y="2485029"/>
                  </a:cubicBezTo>
                  <a:lnTo>
                    <a:pt x="0" y="2460785"/>
                  </a:lnTo>
                  <a:close/>
                </a:path>
              </a:pathLst>
            </a:custGeom>
            <a:solidFill>
              <a:srgbClr val="F6E7AA">
                <a:alpha val="33000"/>
              </a:srgbClr>
            </a:solidFill>
            <a:ln w="9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1277DA7-81A4-434A-66A9-A90FF380D488}"/>
                </a:ext>
              </a:extLst>
            </p:cNvPr>
            <p:cNvSpPr/>
            <p:nvPr/>
          </p:nvSpPr>
          <p:spPr>
            <a:xfrm>
              <a:off x="2140060" y="4180619"/>
              <a:ext cx="1576466" cy="823981"/>
            </a:xfrm>
            <a:custGeom>
              <a:avLst/>
              <a:gdLst>
                <a:gd name="connsiteX0" fmla="*/ 12032 w 1576466"/>
                <a:gd name="connsiteY0" fmla="*/ 820626 h 823981"/>
                <a:gd name="connsiteX1" fmla="*/ 1570695 w 1576466"/>
                <a:gd name="connsiteY1" fmla="*/ 20495 h 823981"/>
                <a:gd name="connsiteX2" fmla="*/ 12032 w 1576466"/>
                <a:gd name="connsiteY2" fmla="*/ 820626 h 82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6466" h="823981">
                  <a:moveTo>
                    <a:pt x="12032" y="820626"/>
                  </a:moveTo>
                  <a:cubicBezTo>
                    <a:pt x="66274" y="878264"/>
                    <a:pt x="1684932" y="176427"/>
                    <a:pt x="1570695" y="20495"/>
                  </a:cubicBezTo>
                  <a:cubicBezTo>
                    <a:pt x="1456458" y="-135437"/>
                    <a:pt x="-154276" y="643941"/>
                    <a:pt x="12032" y="820626"/>
                  </a:cubicBezTo>
                  <a:close/>
                </a:path>
              </a:pathLst>
            </a:custGeom>
            <a:solidFill>
              <a:srgbClr val="F6E7AA">
                <a:alpha val="33000"/>
              </a:srgbClr>
            </a:solidFill>
            <a:ln w="9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Graphic 24">
            <a:extLst>
              <a:ext uri="{FF2B5EF4-FFF2-40B4-BE49-F238E27FC236}">
                <a16:creationId xmlns:a16="http://schemas.microsoft.com/office/drawing/2014/main" id="{ECF28AA1-19AC-7B3F-4E49-B0D3EB7C893C}"/>
              </a:ext>
            </a:extLst>
          </p:cNvPr>
          <p:cNvSpPr/>
          <p:nvPr userDrawn="1"/>
        </p:nvSpPr>
        <p:spPr>
          <a:xfrm>
            <a:off x="-9165" y="5104246"/>
            <a:ext cx="3329950" cy="1753754"/>
          </a:xfrm>
          <a:custGeom>
            <a:avLst/>
            <a:gdLst>
              <a:gd name="connsiteX0" fmla="*/ 1698 w 3329950"/>
              <a:gd name="connsiteY0" fmla="*/ 163491 h 1753754"/>
              <a:gd name="connsiteX1" fmla="*/ 830129 w 3329950"/>
              <a:gd name="connsiteY1" fmla="*/ 5672 h 1753754"/>
              <a:gd name="connsiteX2" fmla="*/ 1122561 w 3329950"/>
              <a:gd name="connsiteY2" fmla="*/ 82365 h 1753754"/>
              <a:gd name="connsiteX3" fmla="*/ 2348889 w 3329950"/>
              <a:gd name="connsiteY3" fmla="*/ 1079086 h 1753754"/>
              <a:gd name="connsiteX4" fmla="*/ 3329951 w 3329950"/>
              <a:gd name="connsiteY4" fmla="*/ 1753755 h 1753754"/>
              <a:gd name="connsiteX5" fmla="*/ 0 w 3329950"/>
              <a:gd name="connsiteY5" fmla="*/ 1753755 h 1753754"/>
              <a:gd name="connsiteX6" fmla="*/ 1698 w 3329950"/>
              <a:gd name="connsiteY6" fmla="*/ 163491 h 175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9950" h="1753754">
                <a:moveTo>
                  <a:pt x="1698" y="163491"/>
                </a:moveTo>
                <a:cubicBezTo>
                  <a:pt x="386765" y="28595"/>
                  <a:pt x="735796" y="-17345"/>
                  <a:pt x="830129" y="5672"/>
                </a:cubicBezTo>
                <a:cubicBezTo>
                  <a:pt x="924462" y="28690"/>
                  <a:pt x="952762" y="113023"/>
                  <a:pt x="1122561" y="82365"/>
                </a:cubicBezTo>
                <a:cubicBezTo>
                  <a:pt x="1292360" y="51707"/>
                  <a:pt x="1962124" y="902778"/>
                  <a:pt x="2348889" y="1079086"/>
                </a:cubicBezTo>
                <a:cubicBezTo>
                  <a:pt x="2735653" y="1255394"/>
                  <a:pt x="3065818" y="1324446"/>
                  <a:pt x="3329951" y="1753755"/>
                </a:cubicBezTo>
                <a:lnTo>
                  <a:pt x="0" y="1753755"/>
                </a:lnTo>
                <a:lnTo>
                  <a:pt x="1698" y="163491"/>
                </a:lnTo>
                <a:close/>
              </a:path>
            </a:pathLst>
          </a:custGeom>
          <a:solidFill>
            <a:srgbClr val="C47B5C"/>
          </a:solidFill>
          <a:ln w="94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Graphic 24">
            <a:extLst>
              <a:ext uri="{FF2B5EF4-FFF2-40B4-BE49-F238E27FC236}">
                <a16:creationId xmlns:a16="http://schemas.microsoft.com/office/drawing/2014/main" id="{DF4F563A-25F8-5FCD-1A29-E26EE95D9417}"/>
              </a:ext>
            </a:extLst>
          </p:cNvPr>
          <p:cNvSpPr/>
          <p:nvPr userDrawn="1"/>
        </p:nvSpPr>
        <p:spPr>
          <a:xfrm>
            <a:off x="4508518" y="5828272"/>
            <a:ext cx="7688129" cy="1038443"/>
          </a:xfrm>
          <a:custGeom>
            <a:avLst/>
            <a:gdLst>
              <a:gd name="connsiteX0" fmla="*/ 0 w 7688129"/>
              <a:gd name="connsiteY0" fmla="*/ 1019577 h 1038443"/>
              <a:gd name="connsiteX1" fmla="*/ 2990352 w 7688129"/>
              <a:gd name="connsiteY1" fmla="*/ 360190 h 1038443"/>
              <a:gd name="connsiteX2" fmla="*/ 3782749 w 7688129"/>
              <a:gd name="connsiteY2" fmla="*/ 137848 h 1038443"/>
              <a:gd name="connsiteX3" fmla="*/ 4839277 w 7688129"/>
              <a:gd name="connsiteY3" fmla="*/ 91813 h 1038443"/>
              <a:gd name="connsiteX4" fmla="*/ 5443007 w 7688129"/>
              <a:gd name="connsiteY4" fmla="*/ 7480 h 1038443"/>
              <a:gd name="connsiteX5" fmla="*/ 6169370 w 7688129"/>
              <a:gd name="connsiteY5" fmla="*/ 260481 h 1038443"/>
              <a:gd name="connsiteX6" fmla="*/ 7688130 w 7688129"/>
              <a:gd name="connsiteY6" fmla="*/ 367831 h 1038443"/>
              <a:gd name="connsiteX7" fmla="*/ 7683602 w 7688129"/>
              <a:gd name="connsiteY7" fmla="*/ 1038444 h 1038443"/>
              <a:gd name="connsiteX8" fmla="*/ 0 w 7688129"/>
              <a:gd name="connsiteY8" fmla="*/ 1019577 h 103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8129" h="1038443">
                <a:moveTo>
                  <a:pt x="0" y="1019577"/>
                </a:moveTo>
                <a:cubicBezTo>
                  <a:pt x="1047095" y="981278"/>
                  <a:pt x="2679054" y="513575"/>
                  <a:pt x="2990352" y="360190"/>
                </a:cubicBezTo>
                <a:cubicBezTo>
                  <a:pt x="3301651" y="206805"/>
                  <a:pt x="3518617" y="145489"/>
                  <a:pt x="3782749" y="137848"/>
                </a:cubicBezTo>
                <a:cubicBezTo>
                  <a:pt x="4046881" y="130206"/>
                  <a:pt x="4537412" y="168506"/>
                  <a:pt x="4839277" y="91813"/>
                </a:cubicBezTo>
                <a:cubicBezTo>
                  <a:pt x="5141142" y="15121"/>
                  <a:pt x="5244908" y="-15537"/>
                  <a:pt x="5443007" y="7480"/>
                </a:cubicBezTo>
                <a:cubicBezTo>
                  <a:pt x="5641106" y="30497"/>
                  <a:pt x="5848639" y="206805"/>
                  <a:pt x="6169370" y="260481"/>
                </a:cubicBezTo>
                <a:cubicBezTo>
                  <a:pt x="6490102" y="314156"/>
                  <a:pt x="7688130" y="367831"/>
                  <a:pt x="7688130" y="367831"/>
                </a:cubicBezTo>
                <a:lnTo>
                  <a:pt x="7683602" y="1038444"/>
                </a:lnTo>
                <a:lnTo>
                  <a:pt x="0" y="1019577"/>
                </a:lnTo>
                <a:close/>
              </a:path>
            </a:pathLst>
          </a:custGeom>
          <a:solidFill>
            <a:srgbClr val="F09E6E"/>
          </a:solidFill>
          <a:ln w="94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24">
            <a:extLst>
              <a:ext uri="{FF2B5EF4-FFF2-40B4-BE49-F238E27FC236}">
                <a16:creationId xmlns:a16="http://schemas.microsoft.com/office/drawing/2014/main" id="{8B272A2B-D2D7-DC1A-3BFE-1DC89BD43532}"/>
              </a:ext>
            </a:extLst>
          </p:cNvPr>
          <p:cNvSpPr/>
          <p:nvPr userDrawn="1"/>
        </p:nvSpPr>
        <p:spPr>
          <a:xfrm>
            <a:off x="8361914" y="6377007"/>
            <a:ext cx="3829064" cy="550270"/>
          </a:xfrm>
          <a:custGeom>
            <a:avLst/>
            <a:gdLst>
              <a:gd name="connsiteX0" fmla="*/ 0 w 3829064"/>
              <a:gd name="connsiteY0" fmla="*/ 492917 h 550270"/>
              <a:gd name="connsiteX1" fmla="*/ 1492157 w 3829064"/>
              <a:gd name="connsiteY1" fmla="*/ 178600 h 550270"/>
              <a:gd name="connsiteX2" fmla="*/ 2155977 w 3829064"/>
              <a:gd name="connsiteY2" fmla="*/ 28 h 550270"/>
              <a:gd name="connsiteX3" fmla="*/ 3829065 w 3829064"/>
              <a:gd name="connsiteY3" fmla="*/ 381604 h 550270"/>
              <a:gd name="connsiteX4" fmla="*/ 3829065 w 3829064"/>
              <a:gd name="connsiteY4" fmla="*/ 550271 h 550270"/>
              <a:gd name="connsiteX5" fmla="*/ 0 w 3829064"/>
              <a:gd name="connsiteY5" fmla="*/ 492917 h 55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9064" h="550270">
                <a:moveTo>
                  <a:pt x="0" y="492917"/>
                </a:moveTo>
                <a:cubicBezTo>
                  <a:pt x="950026" y="18800"/>
                  <a:pt x="1327358" y="68041"/>
                  <a:pt x="1492157" y="178600"/>
                </a:cubicBezTo>
                <a:cubicBezTo>
                  <a:pt x="1656957" y="289157"/>
                  <a:pt x="1878733" y="3801"/>
                  <a:pt x="2155977" y="28"/>
                </a:cubicBezTo>
                <a:cubicBezTo>
                  <a:pt x="2433222" y="-3746"/>
                  <a:pt x="3829065" y="381604"/>
                  <a:pt x="3829065" y="381604"/>
                </a:cubicBezTo>
                <a:lnTo>
                  <a:pt x="3829065" y="550271"/>
                </a:lnTo>
                <a:cubicBezTo>
                  <a:pt x="3790672" y="549139"/>
                  <a:pt x="0" y="492917"/>
                  <a:pt x="0" y="492917"/>
                </a:cubicBezTo>
                <a:close/>
              </a:path>
            </a:pathLst>
          </a:custGeom>
          <a:solidFill>
            <a:srgbClr val="C27C5C"/>
          </a:solidFill>
          <a:ln w="94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A8B2BFF0-3635-6FB2-7245-065C43CABFD7}"/>
              </a:ext>
            </a:extLst>
          </p:cNvPr>
          <p:cNvSpPr/>
          <p:nvPr userDrawn="1"/>
        </p:nvSpPr>
        <p:spPr>
          <a:xfrm>
            <a:off x="9424877" y="351597"/>
            <a:ext cx="1875940" cy="541580"/>
          </a:xfrm>
          <a:custGeom>
            <a:avLst/>
            <a:gdLst>
              <a:gd name="connsiteX0" fmla="*/ 1875938 w 1875940"/>
              <a:gd name="connsiteY0" fmla="*/ 75 h 541580"/>
              <a:gd name="connsiteX1" fmla="*/ 48616 w 1875940"/>
              <a:gd name="connsiteY1" fmla="*/ 540225 h 541580"/>
              <a:gd name="connsiteX2" fmla="*/ 1355 w 1875940"/>
              <a:gd name="connsiteY2" fmla="*/ 513152 h 541580"/>
              <a:gd name="connsiteX3" fmla="*/ 28429 w 1875940"/>
              <a:gd name="connsiteY3" fmla="*/ 465891 h 541580"/>
              <a:gd name="connsiteX4" fmla="*/ 1875938 w 1875940"/>
              <a:gd name="connsiteY4" fmla="*/ 75 h 54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5940" h="541580">
                <a:moveTo>
                  <a:pt x="1875938" y="75"/>
                </a:moveTo>
                <a:cubicBezTo>
                  <a:pt x="1878580" y="7339"/>
                  <a:pt x="69086" y="534660"/>
                  <a:pt x="48616" y="540225"/>
                </a:cubicBezTo>
                <a:cubicBezTo>
                  <a:pt x="28146" y="545791"/>
                  <a:pt x="6921" y="533716"/>
                  <a:pt x="1355" y="513152"/>
                </a:cubicBezTo>
                <a:cubicBezTo>
                  <a:pt x="-4210" y="492682"/>
                  <a:pt x="7864" y="471457"/>
                  <a:pt x="28429" y="465891"/>
                </a:cubicBezTo>
                <a:cubicBezTo>
                  <a:pt x="48899" y="460420"/>
                  <a:pt x="1873391" y="-6811"/>
                  <a:pt x="1875938" y="75"/>
                </a:cubicBezTo>
                <a:close/>
              </a:path>
            </a:pathLst>
          </a:custGeom>
          <a:solidFill>
            <a:schemeClr val="accent6"/>
          </a:solidFill>
          <a:ln w="94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SmartArt Placeholder 6">
            <a:extLst>
              <a:ext uri="{FF2B5EF4-FFF2-40B4-BE49-F238E27FC236}">
                <a16:creationId xmlns:a16="http://schemas.microsoft.com/office/drawing/2014/main" id="{C9C1860A-C2D8-69F8-BEF8-A455C1E01E4C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12777" y="1939925"/>
            <a:ext cx="10969623" cy="424021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SmartArt graphic</a:t>
            </a: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E954ACE7-B481-DC00-B13C-FABF9202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7" y="525782"/>
            <a:ext cx="10969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AE9AA162-1C0A-4DD9-299A-F692A18BB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777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A2C1983-85E7-45E2-ABAC-BABAC97AF800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FA81490F-82CF-7532-8BA1-FF73D759C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79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B212B760-6E16-6EE0-84C4-59A04E77B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97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7">
            <a:extLst>
              <a:ext uri="{FF2B5EF4-FFF2-40B4-BE49-F238E27FC236}">
                <a16:creationId xmlns:a16="http://schemas.microsoft.com/office/drawing/2014/main" id="{F77AA0A1-3A3F-DE0E-ADD2-4C58E52145F8}"/>
              </a:ext>
            </a:extLst>
          </p:cNvPr>
          <p:cNvGrpSpPr/>
          <p:nvPr userDrawn="1"/>
        </p:nvGrpSpPr>
        <p:grpSpPr>
          <a:xfrm>
            <a:off x="1099276" y="849044"/>
            <a:ext cx="10983418" cy="5164320"/>
            <a:chOff x="1801579" y="764843"/>
            <a:chExt cx="10968185" cy="516432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C2E90AE-4150-8ECC-39B9-F5530156B136}"/>
                </a:ext>
              </a:extLst>
            </p:cNvPr>
            <p:cNvSpPr/>
            <p:nvPr/>
          </p:nvSpPr>
          <p:spPr>
            <a:xfrm>
              <a:off x="12453876" y="3639348"/>
              <a:ext cx="315888" cy="315887"/>
            </a:xfrm>
            <a:custGeom>
              <a:avLst/>
              <a:gdLst>
                <a:gd name="connsiteX0" fmla="*/ 185878 w 315888"/>
                <a:gd name="connsiteY0" fmla="*/ 130010 h 315887"/>
                <a:gd name="connsiteX1" fmla="*/ 315889 w 315888"/>
                <a:gd name="connsiteY1" fmla="*/ 158087 h 315887"/>
                <a:gd name="connsiteX2" fmla="*/ 185878 w 315888"/>
                <a:gd name="connsiteY2" fmla="*/ 185878 h 315887"/>
                <a:gd name="connsiteX3" fmla="*/ 157801 w 315888"/>
                <a:gd name="connsiteY3" fmla="*/ 315888 h 315887"/>
                <a:gd name="connsiteX4" fmla="*/ 130010 w 315888"/>
                <a:gd name="connsiteY4" fmla="*/ 185783 h 315887"/>
                <a:gd name="connsiteX5" fmla="*/ 0 w 315888"/>
                <a:gd name="connsiteY5" fmla="*/ 157706 h 315887"/>
                <a:gd name="connsiteX6" fmla="*/ 130106 w 315888"/>
                <a:gd name="connsiteY6" fmla="*/ 129915 h 315887"/>
                <a:gd name="connsiteX7" fmla="*/ 158182 w 315888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8" h="315887">
                  <a:moveTo>
                    <a:pt x="185878" y="130010"/>
                  </a:moveTo>
                  <a:lnTo>
                    <a:pt x="315889" y="158087"/>
                  </a:lnTo>
                  <a:lnTo>
                    <a:pt x="185878" y="185878"/>
                  </a:lnTo>
                  <a:lnTo>
                    <a:pt x="157801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106" y="129915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0094C39-82B8-9528-F244-16C5DA0E0637}"/>
                </a:ext>
              </a:extLst>
            </p:cNvPr>
            <p:cNvSpPr/>
            <p:nvPr/>
          </p:nvSpPr>
          <p:spPr>
            <a:xfrm>
              <a:off x="5401313" y="764843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878 w 315887"/>
                <a:gd name="connsiteY2" fmla="*/ 185878 h 315887"/>
                <a:gd name="connsiteX3" fmla="*/ 157801 w 315887"/>
                <a:gd name="connsiteY3" fmla="*/ 315888 h 315887"/>
                <a:gd name="connsiteX4" fmla="*/ 130010 w 315887"/>
                <a:gd name="connsiteY4" fmla="*/ 185783 h 315887"/>
                <a:gd name="connsiteX5" fmla="*/ 0 w 315887"/>
                <a:gd name="connsiteY5" fmla="*/ 157706 h 315887"/>
                <a:gd name="connsiteX6" fmla="*/ 130105 w 315887"/>
                <a:gd name="connsiteY6" fmla="*/ 130010 h 315887"/>
                <a:gd name="connsiteX7" fmla="*/ 158182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878" y="185878"/>
                  </a:lnTo>
                  <a:lnTo>
                    <a:pt x="157801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105" y="130010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0B0D700-5A21-353D-6E83-AB6E878EC4FE}"/>
                </a:ext>
              </a:extLst>
            </p:cNvPr>
            <p:cNvSpPr/>
            <p:nvPr/>
          </p:nvSpPr>
          <p:spPr>
            <a:xfrm>
              <a:off x="11044757" y="1064494"/>
              <a:ext cx="315887" cy="315887"/>
            </a:xfrm>
            <a:custGeom>
              <a:avLst/>
              <a:gdLst>
                <a:gd name="connsiteX0" fmla="*/ 185878 w 315887"/>
                <a:gd name="connsiteY0" fmla="*/ 130105 h 315887"/>
                <a:gd name="connsiteX1" fmla="*/ 315888 w 315887"/>
                <a:gd name="connsiteY1" fmla="*/ 158182 h 315887"/>
                <a:gd name="connsiteX2" fmla="*/ 185783 w 315887"/>
                <a:gd name="connsiteY2" fmla="*/ 185973 h 315887"/>
                <a:gd name="connsiteX3" fmla="*/ 157706 w 315887"/>
                <a:gd name="connsiteY3" fmla="*/ 315888 h 315887"/>
                <a:gd name="connsiteX4" fmla="*/ 129915 w 315887"/>
                <a:gd name="connsiteY4" fmla="*/ 185878 h 315887"/>
                <a:gd name="connsiteX5" fmla="*/ 0 w 315887"/>
                <a:gd name="connsiteY5" fmla="*/ 157801 h 315887"/>
                <a:gd name="connsiteX6" fmla="*/ 130010 w 315887"/>
                <a:gd name="connsiteY6" fmla="*/ 130010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105"/>
                  </a:moveTo>
                  <a:lnTo>
                    <a:pt x="315888" y="158182"/>
                  </a:lnTo>
                  <a:lnTo>
                    <a:pt x="185783" y="185973"/>
                  </a:lnTo>
                  <a:lnTo>
                    <a:pt x="157706" y="315888"/>
                  </a:lnTo>
                  <a:lnTo>
                    <a:pt x="129915" y="185878"/>
                  </a:lnTo>
                  <a:lnTo>
                    <a:pt x="0" y="157801"/>
                  </a:lnTo>
                  <a:lnTo>
                    <a:pt x="130010" y="130010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BF322B4-72C1-554B-8323-B25DEBC06B51}"/>
                </a:ext>
              </a:extLst>
            </p:cNvPr>
            <p:cNvSpPr/>
            <p:nvPr/>
          </p:nvSpPr>
          <p:spPr>
            <a:xfrm>
              <a:off x="1801579" y="1620662"/>
              <a:ext cx="315887" cy="315887"/>
            </a:xfrm>
            <a:custGeom>
              <a:avLst/>
              <a:gdLst>
                <a:gd name="connsiteX0" fmla="*/ 185878 w 315887"/>
                <a:gd name="connsiteY0" fmla="*/ 130105 h 315887"/>
                <a:gd name="connsiteX1" fmla="*/ 315888 w 315887"/>
                <a:gd name="connsiteY1" fmla="*/ 158182 h 315887"/>
                <a:gd name="connsiteX2" fmla="*/ 185783 w 315887"/>
                <a:gd name="connsiteY2" fmla="*/ 185973 h 315887"/>
                <a:gd name="connsiteX3" fmla="*/ 157706 w 315887"/>
                <a:gd name="connsiteY3" fmla="*/ 315888 h 315887"/>
                <a:gd name="connsiteX4" fmla="*/ 130010 w 315887"/>
                <a:gd name="connsiteY4" fmla="*/ 185878 h 315887"/>
                <a:gd name="connsiteX5" fmla="*/ 0 w 315887"/>
                <a:gd name="connsiteY5" fmla="*/ 157801 h 315887"/>
                <a:gd name="connsiteX6" fmla="*/ 130010 w 315887"/>
                <a:gd name="connsiteY6" fmla="*/ 130010 h 315887"/>
                <a:gd name="connsiteX7" fmla="*/ 158182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105"/>
                  </a:moveTo>
                  <a:lnTo>
                    <a:pt x="315888" y="158182"/>
                  </a:lnTo>
                  <a:lnTo>
                    <a:pt x="185783" y="185973"/>
                  </a:lnTo>
                  <a:lnTo>
                    <a:pt x="157706" y="315888"/>
                  </a:lnTo>
                  <a:lnTo>
                    <a:pt x="130010" y="185878"/>
                  </a:lnTo>
                  <a:lnTo>
                    <a:pt x="0" y="157801"/>
                  </a:lnTo>
                  <a:lnTo>
                    <a:pt x="130010" y="130010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DAB9E29-360C-6A84-BE6B-393463A7C8E8}"/>
                </a:ext>
              </a:extLst>
            </p:cNvPr>
            <p:cNvSpPr/>
            <p:nvPr/>
          </p:nvSpPr>
          <p:spPr>
            <a:xfrm>
              <a:off x="2117467" y="4392082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783 w 315887"/>
                <a:gd name="connsiteY2" fmla="*/ 185878 h 315887"/>
                <a:gd name="connsiteX3" fmla="*/ 157706 w 315887"/>
                <a:gd name="connsiteY3" fmla="*/ 315888 h 315887"/>
                <a:gd name="connsiteX4" fmla="*/ 130010 w 315887"/>
                <a:gd name="connsiteY4" fmla="*/ 185783 h 315887"/>
                <a:gd name="connsiteX5" fmla="*/ 0 w 315887"/>
                <a:gd name="connsiteY5" fmla="*/ 157706 h 315887"/>
                <a:gd name="connsiteX6" fmla="*/ 130010 w 315887"/>
                <a:gd name="connsiteY6" fmla="*/ 129915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783" y="185878"/>
                  </a:lnTo>
                  <a:lnTo>
                    <a:pt x="157706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010" y="129915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D646CAB-E390-87D8-EB4E-46669CA95003}"/>
                </a:ext>
              </a:extLst>
            </p:cNvPr>
            <p:cNvSpPr/>
            <p:nvPr/>
          </p:nvSpPr>
          <p:spPr>
            <a:xfrm>
              <a:off x="9021197" y="5613276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782 w 315887"/>
                <a:gd name="connsiteY2" fmla="*/ 185878 h 315887"/>
                <a:gd name="connsiteX3" fmla="*/ 157706 w 315887"/>
                <a:gd name="connsiteY3" fmla="*/ 315888 h 315887"/>
                <a:gd name="connsiteX4" fmla="*/ 130010 w 315887"/>
                <a:gd name="connsiteY4" fmla="*/ 185782 h 315887"/>
                <a:gd name="connsiteX5" fmla="*/ 0 w 315887"/>
                <a:gd name="connsiteY5" fmla="*/ 157706 h 315887"/>
                <a:gd name="connsiteX6" fmla="*/ 130010 w 315887"/>
                <a:gd name="connsiteY6" fmla="*/ 129914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782" y="185878"/>
                  </a:lnTo>
                  <a:lnTo>
                    <a:pt x="157706" y="315888"/>
                  </a:lnTo>
                  <a:lnTo>
                    <a:pt x="130010" y="185782"/>
                  </a:lnTo>
                  <a:lnTo>
                    <a:pt x="0" y="157706"/>
                  </a:lnTo>
                  <a:lnTo>
                    <a:pt x="130010" y="129914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/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24">
            <a:extLst>
              <a:ext uri="{FF2B5EF4-FFF2-40B4-BE49-F238E27FC236}">
                <a16:creationId xmlns:a16="http://schemas.microsoft.com/office/drawing/2014/main" id="{CE812364-F986-4AF0-45D3-CAAF4CCFB7BB}"/>
              </a:ext>
            </a:extLst>
          </p:cNvPr>
          <p:cNvGrpSpPr/>
          <p:nvPr userDrawn="1"/>
        </p:nvGrpSpPr>
        <p:grpSpPr>
          <a:xfrm>
            <a:off x="60016" y="4320243"/>
            <a:ext cx="12130962" cy="2611347"/>
            <a:chOff x="60016" y="4180619"/>
            <a:chExt cx="8243720" cy="2611347"/>
          </a:xfrm>
          <a:solidFill>
            <a:schemeClr val="bg1">
              <a:alpha val="15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AEDAD3A-ECC0-BB6E-5450-EA246EBC989A}"/>
                </a:ext>
              </a:extLst>
            </p:cNvPr>
            <p:cNvSpPr/>
            <p:nvPr/>
          </p:nvSpPr>
          <p:spPr>
            <a:xfrm>
              <a:off x="60016" y="4306938"/>
              <a:ext cx="8243720" cy="2485028"/>
            </a:xfrm>
            <a:custGeom>
              <a:avLst/>
              <a:gdLst>
                <a:gd name="connsiteX0" fmla="*/ 0 w 8243720"/>
                <a:gd name="connsiteY0" fmla="*/ 2460785 h 2485028"/>
                <a:gd name="connsiteX1" fmla="*/ 4842107 w 8243720"/>
                <a:gd name="connsiteY1" fmla="*/ 29355 h 2485028"/>
                <a:gd name="connsiteX2" fmla="*/ 3563991 w 8243720"/>
                <a:gd name="connsiteY2" fmla="*/ 1047679 h 2485028"/>
                <a:gd name="connsiteX3" fmla="*/ 4467982 w 8243720"/>
                <a:gd name="connsiteY3" fmla="*/ 860617 h 2485028"/>
                <a:gd name="connsiteX4" fmla="*/ 2888661 w 8243720"/>
                <a:gd name="connsiteY4" fmla="*/ 1972330 h 2485028"/>
                <a:gd name="connsiteX5" fmla="*/ 7252783 w 8243720"/>
                <a:gd name="connsiteY5" fmla="*/ 351314 h 2485028"/>
                <a:gd name="connsiteX6" fmla="*/ 5143406 w 8243720"/>
                <a:gd name="connsiteY6" fmla="*/ 1712537 h 2485028"/>
                <a:gd name="connsiteX7" fmla="*/ 6546136 w 8243720"/>
                <a:gd name="connsiteY7" fmla="*/ 1276153 h 2485028"/>
                <a:gd name="connsiteX8" fmla="*/ 6099375 w 8243720"/>
                <a:gd name="connsiteY8" fmla="*/ 1712537 h 2485028"/>
                <a:gd name="connsiteX9" fmla="*/ 8239882 w 8243720"/>
                <a:gd name="connsiteY9" fmla="*/ 974760 h 2485028"/>
                <a:gd name="connsiteX10" fmla="*/ 5408859 w 8243720"/>
                <a:gd name="connsiteY10" fmla="*/ 2485029 h 2485028"/>
                <a:gd name="connsiteX11" fmla="*/ 0 w 8243720"/>
                <a:gd name="connsiteY11" fmla="*/ 2460785 h 248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43720" h="2485028">
                  <a:moveTo>
                    <a:pt x="0" y="2460785"/>
                  </a:moveTo>
                  <a:cubicBezTo>
                    <a:pt x="0" y="2460785"/>
                    <a:pt x="4655139" y="-313545"/>
                    <a:pt x="4842107" y="29355"/>
                  </a:cubicBezTo>
                  <a:cubicBezTo>
                    <a:pt x="5029169" y="372255"/>
                    <a:pt x="3563991" y="1047679"/>
                    <a:pt x="3563991" y="1047679"/>
                  </a:cubicBezTo>
                  <a:cubicBezTo>
                    <a:pt x="3563991" y="1047679"/>
                    <a:pt x="4312145" y="652802"/>
                    <a:pt x="4467982" y="860617"/>
                  </a:cubicBezTo>
                  <a:cubicBezTo>
                    <a:pt x="4623820" y="1068432"/>
                    <a:pt x="2888661" y="1972330"/>
                    <a:pt x="2888661" y="1972330"/>
                  </a:cubicBezTo>
                  <a:cubicBezTo>
                    <a:pt x="2888661" y="1972330"/>
                    <a:pt x="7107322" y="29261"/>
                    <a:pt x="7252783" y="351314"/>
                  </a:cubicBezTo>
                  <a:cubicBezTo>
                    <a:pt x="7398244" y="673366"/>
                    <a:pt x="5143406" y="1712537"/>
                    <a:pt x="5143406" y="1712537"/>
                  </a:cubicBezTo>
                  <a:cubicBezTo>
                    <a:pt x="5143406" y="1712537"/>
                    <a:pt x="6452652" y="1099468"/>
                    <a:pt x="6546136" y="1276153"/>
                  </a:cubicBezTo>
                  <a:cubicBezTo>
                    <a:pt x="6639619" y="1452839"/>
                    <a:pt x="6099375" y="1712537"/>
                    <a:pt x="6099375" y="1712537"/>
                  </a:cubicBezTo>
                  <a:cubicBezTo>
                    <a:pt x="6099375" y="1712537"/>
                    <a:pt x="8115174" y="715061"/>
                    <a:pt x="8239882" y="974760"/>
                  </a:cubicBezTo>
                  <a:cubicBezTo>
                    <a:pt x="8364590" y="1234647"/>
                    <a:pt x="5408859" y="2485029"/>
                    <a:pt x="5408859" y="2485029"/>
                  </a:cubicBezTo>
                  <a:lnTo>
                    <a:pt x="0" y="2460785"/>
                  </a:lnTo>
                  <a:close/>
                </a:path>
              </a:pathLst>
            </a:custGeom>
            <a:grpFill/>
            <a:ln w="9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A899BB3-FBD7-3A91-7F3A-50572A9BBD94}"/>
                </a:ext>
              </a:extLst>
            </p:cNvPr>
            <p:cNvSpPr/>
            <p:nvPr/>
          </p:nvSpPr>
          <p:spPr>
            <a:xfrm>
              <a:off x="2140060" y="4180619"/>
              <a:ext cx="1576466" cy="823981"/>
            </a:xfrm>
            <a:custGeom>
              <a:avLst/>
              <a:gdLst>
                <a:gd name="connsiteX0" fmla="*/ 12032 w 1576466"/>
                <a:gd name="connsiteY0" fmla="*/ 820626 h 823981"/>
                <a:gd name="connsiteX1" fmla="*/ 1570695 w 1576466"/>
                <a:gd name="connsiteY1" fmla="*/ 20495 h 823981"/>
                <a:gd name="connsiteX2" fmla="*/ 12032 w 1576466"/>
                <a:gd name="connsiteY2" fmla="*/ 820626 h 82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6466" h="823981">
                  <a:moveTo>
                    <a:pt x="12032" y="820626"/>
                  </a:moveTo>
                  <a:cubicBezTo>
                    <a:pt x="66274" y="878264"/>
                    <a:pt x="1684932" y="176427"/>
                    <a:pt x="1570695" y="20495"/>
                  </a:cubicBezTo>
                  <a:cubicBezTo>
                    <a:pt x="1456458" y="-135437"/>
                    <a:pt x="-154276" y="643941"/>
                    <a:pt x="12032" y="820626"/>
                  </a:cubicBezTo>
                  <a:close/>
                </a:path>
              </a:pathLst>
            </a:custGeom>
            <a:grpFill/>
            <a:ln w="9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540882-5CA2-4E19-D284-70C473EC3FC0}"/>
              </a:ext>
            </a:extLst>
          </p:cNvPr>
          <p:cNvCxnSpPr>
            <a:cxnSpLocks/>
          </p:cNvCxnSpPr>
          <p:nvPr userDrawn="1"/>
        </p:nvCxnSpPr>
        <p:spPr>
          <a:xfrm flipV="1">
            <a:off x="2968308" y="3231058"/>
            <a:ext cx="1288912" cy="1168029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3DE81D-8834-9742-B30E-4C7A5618E7D5}"/>
              </a:ext>
            </a:extLst>
          </p:cNvPr>
          <p:cNvCxnSpPr>
            <a:cxnSpLocks/>
          </p:cNvCxnSpPr>
          <p:nvPr userDrawn="1"/>
        </p:nvCxnSpPr>
        <p:spPr>
          <a:xfrm>
            <a:off x="4273099" y="3250689"/>
            <a:ext cx="2910126" cy="782513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3D27F6-ED4B-44A9-EE8F-7F2401229EB5}"/>
              </a:ext>
            </a:extLst>
          </p:cNvPr>
          <p:cNvCxnSpPr>
            <a:cxnSpLocks/>
          </p:cNvCxnSpPr>
          <p:nvPr userDrawn="1"/>
        </p:nvCxnSpPr>
        <p:spPr>
          <a:xfrm flipV="1">
            <a:off x="7183225" y="3079702"/>
            <a:ext cx="2781901" cy="952067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B8B9EBEE-C30E-9A7D-007D-8A344F6475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4117" y="3391876"/>
            <a:ext cx="2141764" cy="46759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F2254282-974B-731F-1842-E04509FB00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19264" y="3958427"/>
            <a:ext cx="2141764" cy="46759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EF5999EB-62B4-A6C9-DFDC-DB0072030B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0538" y="2244935"/>
            <a:ext cx="2141764" cy="46759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F513EF1-976A-E928-2BFA-E287946DEB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12037" y="3656131"/>
            <a:ext cx="2141764" cy="46759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88FB793D-6FFE-EC26-E7D5-7A79F62957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04117" y="3915313"/>
            <a:ext cx="1399032" cy="91894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399" spc="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3F229964-AD4D-6AED-F889-7357E605F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30222" y="4497144"/>
            <a:ext cx="1399032" cy="91894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399" spc="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7843676F-85B7-B919-360B-8CD18EFECC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10538" y="2769167"/>
            <a:ext cx="1399032" cy="91894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399" spc="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50C2B114-0FFC-0699-AEE1-382EDF2D15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12037" y="4181830"/>
            <a:ext cx="1399032" cy="91894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399" spc="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9104151-0A74-A7A8-3789-6439BCB94764}"/>
              </a:ext>
            </a:extLst>
          </p:cNvPr>
          <p:cNvSpPr/>
          <p:nvPr userDrawn="1"/>
        </p:nvSpPr>
        <p:spPr>
          <a:xfrm>
            <a:off x="2675456" y="4105223"/>
            <a:ext cx="571504" cy="576072"/>
          </a:xfrm>
          <a:prstGeom prst="ellipse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utura LT Book" pitchFamily="2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DCB3DF9-4828-0B98-A647-8372DFAB7CD6}"/>
              </a:ext>
            </a:extLst>
          </p:cNvPr>
          <p:cNvSpPr/>
          <p:nvPr userDrawn="1"/>
        </p:nvSpPr>
        <p:spPr>
          <a:xfrm>
            <a:off x="3961340" y="2962215"/>
            <a:ext cx="571504" cy="576072"/>
          </a:xfrm>
          <a:prstGeom prst="ellipse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utura LT Book" pitchFamily="2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6F5BE21-1DBC-643C-629F-B35691384503}"/>
              </a:ext>
            </a:extLst>
          </p:cNvPr>
          <p:cNvSpPr/>
          <p:nvPr userDrawn="1"/>
        </p:nvSpPr>
        <p:spPr>
          <a:xfrm>
            <a:off x="6890298" y="3748033"/>
            <a:ext cx="571504" cy="576072"/>
          </a:xfrm>
          <a:prstGeom prst="ellipse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utura LT Book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5ADEB4B-5C18-AD78-CBBB-FC287D23E531}"/>
              </a:ext>
            </a:extLst>
          </p:cNvPr>
          <p:cNvSpPr/>
          <p:nvPr userDrawn="1"/>
        </p:nvSpPr>
        <p:spPr>
          <a:xfrm>
            <a:off x="9679374" y="2783269"/>
            <a:ext cx="571504" cy="576072"/>
          </a:xfrm>
          <a:prstGeom prst="ellipse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utura LT Book" pitchFamily="2" charset="0"/>
            </a:endParaRPr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0DA6BE68-DDED-EF5C-E0E6-EC3B47CCD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7" y="525782"/>
            <a:ext cx="10969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206FE774-25D6-A294-DD74-CCC0DAFE3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777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A2C1983-85E7-45E2-ABAC-BABAC97AF800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8648E7A1-6D43-157B-232A-7BAEEE127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79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Slide Number Placeholder 8">
            <a:extLst>
              <a:ext uri="{FF2B5EF4-FFF2-40B4-BE49-F238E27FC236}">
                <a16:creationId xmlns:a16="http://schemas.microsoft.com/office/drawing/2014/main" id="{3D932FAE-B646-C1A1-7099-530A3A524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66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7">
            <a:extLst>
              <a:ext uri="{FF2B5EF4-FFF2-40B4-BE49-F238E27FC236}">
                <a16:creationId xmlns:a16="http://schemas.microsoft.com/office/drawing/2014/main" id="{F123A0D1-0327-CBDE-9934-DDFA742D155F}"/>
              </a:ext>
            </a:extLst>
          </p:cNvPr>
          <p:cNvGrpSpPr/>
          <p:nvPr userDrawn="1"/>
        </p:nvGrpSpPr>
        <p:grpSpPr>
          <a:xfrm>
            <a:off x="0" y="0"/>
            <a:ext cx="10983418" cy="5164320"/>
            <a:chOff x="1801579" y="764843"/>
            <a:chExt cx="10968185" cy="516432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6EC393E-453B-E019-60F2-FEA6E72A7C2D}"/>
                </a:ext>
              </a:extLst>
            </p:cNvPr>
            <p:cNvSpPr/>
            <p:nvPr/>
          </p:nvSpPr>
          <p:spPr>
            <a:xfrm>
              <a:off x="12453876" y="3639348"/>
              <a:ext cx="315888" cy="315887"/>
            </a:xfrm>
            <a:custGeom>
              <a:avLst/>
              <a:gdLst>
                <a:gd name="connsiteX0" fmla="*/ 185878 w 315888"/>
                <a:gd name="connsiteY0" fmla="*/ 130010 h 315887"/>
                <a:gd name="connsiteX1" fmla="*/ 315889 w 315888"/>
                <a:gd name="connsiteY1" fmla="*/ 158087 h 315887"/>
                <a:gd name="connsiteX2" fmla="*/ 185878 w 315888"/>
                <a:gd name="connsiteY2" fmla="*/ 185878 h 315887"/>
                <a:gd name="connsiteX3" fmla="*/ 157801 w 315888"/>
                <a:gd name="connsiteY3" fmla="*/ 315888 h 315887"/>
                <a:gd name="connsiteX4" fmla="*/ 130010 w 315888"/>
                <a:gd name="connsiteY4" fmla="*/ 185783 h 315887"/>
                <a:gd name="connsiteX5" fmla="*/ 0 w 315888"/>
                <a:gd name="connsiteY5" fmla="*/ 157706 h 315887"/>
                <a:gd name="connsiteX6" fmla="*/ 130106 w 315888"/>
                <a:gd name="connsiteY6" fmla="*/ 129915 h 315887"/>
                <a:gd name="connsiteX7" fmla="*/ 158182 w 315888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8" h="315887">
                  <a:moveTo>
                    <a:pt x="185878" y="130010"/>
                  </a:moveTo>
                  <a:lnTo>
                    <a:pt x="315889" y="158087"/>
                  </a:lnTo>
                  <a:lnTo>
                    <a:pt x="185878" y="185878"/>
                  </a:lnTo>
                  <a:lnTo>
                    <a:pt x="157801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106" y="129915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980BF61-3F92-8134-A47F-7D5D7433CD90}"/>
                </a:ext>
              </a:extLst>
            </p:cNvPr>
            <p:cNvSpPr/>
            <p:nvPr/>
          </p:nvSpPr>
          <p:spPr>
            <a:xfrm>
              <a:off x="5401313" y="764843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878 w 315887"/>
                <a:gd name="connsiteY2" fmla="*/ 185878 h 315887"/>
                <a:gd name="connsiteX3" fmla="*/ 157801 w 315887"/>
                <a:gd name="connsiteY3" fmla="*/ 315888 h 315887"/>
                <a:gd name="connsiteX4" fmla="*/ 130010 w 315887"/>
                <a:gd name="connsiteY4" fmla="*/ 185783 h 315887"/>
                <a:gd name="connsiteX5" fmla="*/ 0 w 315887"/>
                <a:gd name="connsiteY5" fmla="*/ 157706 h 315887"/>
                <a:gd name="connsiteX6" fmla="*/ 130105 w 315887"/>
                <a:gd name="connsiteY6" fmla="*/ 130010 h 315887"/>
                <a:gd name="connsiteX7" fmla="*/ 158182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878" y="185878"/>
                  </a:lnTo>
                  <a:lnTo>
                    <a:pt x="157801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105" y="130010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53B4392-5750-8E8D-077F-54CFCC6899DB}"/>
                </a:ext>
              </a:extLst>
            </p:cNvPr>
            <p:cNvSpPr/>
            <p:nvPr/>
          </p:nvSpPr>
          <p:spPr>
            <a:xfrm>
              <a:off x="11044757" y="1064494"/>
              <a:ext cx="315887" cy="315887"/>
            </a:xfrm>
            <a:custGeom>
              <a:avLst/>
              <a:gdLst>
                <a:gd name="connsiteX0" fmla="*/ 185878 w 315887"/>
                <a:gd name="connsiteY0" fmla="*/ 130105 h 315887"/>
                <a:gd name="connsiteX1" fmla="*/ 315888 w 315887"/>
                <a:gd name="connsiteY1" fmla="*/ 158182 h 315887"/>
                <a:gd name="connsiteX2" fmla="*/ 185783 w 315887"/>
                <a:gd name="connsiteY2" fmla="*/ 185973 h 315887"/>
                <a:gd name="connsiteX3" fmla="*/ 157706 w 315887"/>
                <a:gd name="connsiteY3" fmla="*/ 315888 h 315887"/>
                <a:gd name="connsiteX4" fmla="*/ 129915 w 315887"/>
                <a:gd name="connsiteY4" fmla="*/ 185878 h 315887"/>
                <a:gd name="connsiteX5" fmla="*/ 0 w 315887"/>
                <a:gd name="connsiteY5" fmla="*/ 157801 h 315887"/>
                <a:gd name="connsiteX6" fmla="*/ 130010 w 315887"/>
                <a:gd name="connsiteY6" fmla="*/ 130010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105"/>
                  </a:moveTo>
                  <a:lnTo>
                    <a:pt x="315888" y="158182"/>
                  </a:lnTo>
                  <a:lnTo>
                    <a:pt x="185783" y="185973"/>
                  </a:lnTo>
                  <a:lnTo>
                    <a:pt x="157706" y="315888"/>
                  </a:lnTo>
                  <a:lnTo>
                    <a:pt x="129915" y="185878"/>
                  </a:lnTo>
                  <a:lnTo>
                    <a:pt x="0" y="157801"/>
                  </a:lnTo>
                  <a:lnTo>
                    <a:pt x="130010" y="130010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919C0CD-6BE1-C8EE-0F79-A71C54DB1759}"/>
                </a:ext>
              </a:extLst>
            </p:cNvPr>
            <p:cNvSpPr/>
            <p:nvPr/>
          </p:nvSpPr>
          <p:spPr>
            <a:xfrm>
              <a:off x="1801579" y="1620662"/>
              <a:ext cx="315887" cy="315887"/>
            </a:xfrm>
            <a:custGeom>
              <a:avLst/>
              <a:gdLst>
                <a:gd name="connsiteX0" fmla="*/ 185878 w 315887"/>
                <a:gd name="connsiteY0" fmla="*/ 130105 h 315887"/>
                <a:gd name="connsiteX1" fmla="*/ 315888 w 315887"/>
                <a:gd name="connsiteY1" fmla="*/ 158182 h 315887"/>
                <a:gd name="connsiteX2" fmla="*/ 185783 w 315887"/>
                <a:gd name="connsiteY2" fmla="*/ 185973 h 315887"/>
                <a:gd name="connsiteX3" fmla="*/ 157706 w 315887"/>
                <a:gd name="connsiteY3" fmla="*/ 315888 h 315887"/>
                <a:gd name="connsiteX4" fmla="*/ 130010 w 315887"/>
                <a:gd name="connsiteY4" fmla="*/ 185878 h 315887"/>
                <a:gd name="connsiteX5" fmla="*/ 0 w 315887"/>
                <a:gd name="connsiteY5" fmla="*/ 157801 h 315887"/>
                <a:gd name="connsiteX6" fmla="*/ 130010 w 315887"/>
                <a:gd name="connsiteY6" fmla="*/ 130010 h 315887"/>
                <a:gd name="connsiteX7" fmla="*/ 158182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105"/>
                  </a:moveTo>
                  <a:lnTo>
                    <a:pt x="315888" y="158182"/>
                  </a:lnTo>
                  <a:lnTo>
                    <a:pt x="185783" y="185973"/>
                  </a:lnTo>
                  <a:lnTo>
                    <a:pt x="157706" y="315888"/>
                  </a:lnTo>
                  <a:lnTo>
                    <a:pt x="130010" y="185878"/>
                  </a:lnTo>
                  <a:lnTo>
                    <a:pt x="0" y="157801"/>
                  </a:lnTo>
                  <a:lnTo>
                    <a:pt x="130010" y="130010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6602B45-C61A-9CE1-637D-2AF81353C2BC}"/>
                </a:ext>
              </a:extLst>
            </p:cNvPr>
            <p:cNvSpPr/>
            <p:nvPr/>
          </p:nvSpPr>
          <p:spPr>
            <a:xfrm>
              <a:off x="2117467" y="4392082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783 w 315887"/>
                <a:gd name="connsiteY2" fmla="*/ 185878 h 315887"/>
                <a:gd name="connsiteX3" fmla="*/ 157706 w 315887"/>
                <a:gd name="connsiteY3" fmla="*/ 315888 h 315887"/>
                <a:gd name="connsiteX4" fmla="*/ 130010 w 315887"/>
                <a:gd name="connsiteY4" fmla="*/ 185783 h 315887"/>
                <a:gd name="connsiteX5" fmla="*/ 0 w 315887"/>
                <a:gd name="connsiteY5" fmla="*/ 157706 h 315887"/>
                <a:gd name="connsiteX6" fmla="*/ 130010 w 315887"/>
                <a:gd name="connsiteY6" fmla="*/ 129915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783" y="185878"/>
                  </a:lnTo>
                  <a:lnTo>
                    <a:pt x="157706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010" y="129915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7580D3A-0CB9-626C-E949-E8C44D3A153D}"/>
                </a:ext>
              </a:extLst>
            </p:cNvPr>
            <p:cNvSpPr/>
            <p:nvPr/>
          </p:nvSpPr>
          <p:spPr>
            <a:xfrm>
              <a:off x="9021197" y="5613276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782 w 315887"/>
                <a:gd name="connsiteY2" fmla="*/ 185878 h 315887"/>
                <a:gd name="connsiteX3" fmla="*/ 157706 w 315887"/>
                <a:gd name="connsiteY3" fmla="*/ 315888 h 315887"/>
                <a:gd name="connsiteX4" fmla="*/ 130010 w 315887"/>
                <a:gd name="connsiteY4" fmla="*/ 185782 h 315887"/>
                <a:gd name="connsiteX5" fmla="*/ 0 w 315887"/>
                <a:gd name="connsiteY5" fmla="*/ 157706 h 315887"/>
                <a:gd name="connsiteX6" fmla="*/ 130010 w 315887"/>
                <a:gd name="connsiteY6" fmla="*/ 129914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782" y="185878"/>
                  </a:lnTo>
                  <a:lnTo>
                    <a:pt x="157706" y="315888"/>
                  </a:lnTo>
                  <a:lnTo>
                    <a:pt x="130010" y="185782"/>
                  </a:lnTo>
                  <a:lnTo>
                    <a:pt x="0" y="157706"/>
                  </a:lnTo>
                  <a:lnTo>
                    <a:pt x="130010" y="129914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/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85FE9C60-DCB2-A2E4-4791-E7A27F4FBB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566699" y="-1334516"/>
            <a:ext cx="4502856" cy="450285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F5514-3F47-0C9C-9AD7-AFD1FE880F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78" y="1939925"/>
            <a:ext cx="5384798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57FB3-70D5-7DA4-A11B-9A5664148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778" y="2852583"/>
            <a:ext cx="5384798" cy="33275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A9D676-54F3-C077-56F4-907DD78FDAC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2343" y="1939925"/>
            <a:ext cx="5384787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7B3973-833E-1126-A0D9-B347B3A87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2343" y="2852644"/>
            <a:ext cx="5384787" cy="33287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F0E71305-A1C6-6777-9AEB-A1860573B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7" y="525782"/>
            <a:ext cx="10969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Date Placeholder 6">
            <a:extLst>
              <a:ext uri="{FF2B5EF4-FFF2-40B4-BE49-F238E27FC236}">
                <a16:creationId xmlns:a16="http://schemas.microsoft.com/office/drawing/2014/main" id="{501BA726-6481-749D-3C5C-7EAA648119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777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A2C1983-85E7-45E2-ABAC-BABAC97AF800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56716AF1-F63E-6901-C546-E6565AA8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79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FD19D99D-BA88-66B6-C93E-821F30241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0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15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7">
            <a:extLst>
              <a:ext uri="{FF2B5EF4-FFF2-40B4-BE49-F238E27FC236}">
                <a16:creationId xmlns:a16="http://schemas.microsoft.com/office/drawing/2014/main" id="{124C1EC5-43D9-95FB-13A2-B2EA54C72FEA}"/>
              </a:ext>
            </a:extLst>
          </p:cNvPr>
          <p:cNvGrpSpPr/>
          <p:nvPr userDrawn="1"/>
        </p:nvGrpSpPr>
        <p:grpSpPr>
          <a:xfrm>
            <a:off x="1099276" y="849044"/>
            <a:ext cx="10983418" cy="5164320"/>
            <a:chOff x="1801579" y="764843"/>
            <a:chExt cx="10968185" cy="516432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A7F07E6-C063-EE0A-54B6-A01339FDD31D}"/>
                </a:ext>
              </a:extLst>
            </p:cNvPr>
            <p:cNvSpPr/>
            <p:nvPr/>
          </p:nvSpPr>
          <p:spPr>
            <a:xfrm>
              <a:off x="12453876" y="3639348"/>
              <a:ext cx="315888" cy="315887"/>
            </a:xfrm>
            <a:custGeom>
              <a:avLst/>
              <a:gdLst>
                <a:gd name="connsiteX0" fmla="*/ 185878 w 315888"/>
                <a:gd name="connsiteY0" fmla="*/ 130010 h 315887"/>
                <a:gd name="connsiteX1" fmla="*/ 315889 w 315888"/>
                <a:gd name="connsiteY1" fmla="*/ 158087 h 315887"/>
                <a:gd name="connsiteX2" fmla="*/ 185878 w 315888"/>
                <a:gd name="connsiteY2" fmla="*/ 185878 h 315887"/>
                <a:gd name="connsiteX3" fmla="*/ 157801 w 315888"/>
                <a:gd name="connsiteY3" fmla="*/ 315888 h 315887"/>
                <a:gd name="connsiteX4" fmla="*/ 130010 w 315888"/>
                <a:gd name="connsiteY4" fmla="*/ 185783 h 315887"/>
                <a:gd name="connsiteX5" fmla="*/ 0 w 315888"/>
                <a:gd name="connsiteY5" fmla="*/ 157706 h 315887"/>
                <a:gd name="connsiteX6" fmla="*/ 130106 w 315888"/>
                <a:gd name="connsiteY6" fmla="*/ 129915 h 315887"/>
                <a:gd name="connsiteX7" fmla="*/ 158182 w 315888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8" h="315887">
                  <a:moveTo>
                    <a:pt x="185878" y="130010"/>
                  </a:moveTo>
                  <a:lnTo>
                    <a:pt x="315889" y="158087"/>
                  </a:lnTo>
                  <a:lnTo>
                    <a:pt x="185878" y="185878"/>
                  </a:lnTo>
                  <a:lnTo>
                    <a:pt x="157801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106" y="129915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9B6576D-1E8F-3C4B-5114-61AEB72AC4C4}"/>
                </a:ext>
              </a:extLst>
            </p:cNvPr>
            <p:cNvSpPr/>
            <p:nvPr/>
          </p:nvSpPr>
          <p:spPr>
            <a:xfrm>
              <a:off x="5401313" y="764843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878 w 315887"/>
                <a:gd name="connsiteY2" fmla="*/ 185878 h 315887"/>
                <a:gd name="connsiteX3" fmla="*/ 157801 w 315887"/>
                <a:gd name="connsiteY3" fmla="*/ 315888 h 315887"/>
                <a:gd name="connsiteX4" fmla="*/ 130010 w 315887"/>
                <a:gd name="connsiteY4" fmla="*/ 185783 h 315887"/>
                <a:gd name="connsiteX5" fmla="*/ 0 w 315887"/>
                <a:gd name="connsiteY5" fmla="*/ 157706 h 315887"/>
                <a:gd name="connsiteX6" fmla="*/ 130105 w 315887"/>
                <a:gd name="connsiteY6" fmla="*/ 130010 h 315887"/>
                <a:gd name="connsiteX7" fmla="*/ 158182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878" y="185878"/>
                  </a:lnTo>
                  <a:lnTo>
                    <a:pt x="157801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105" y="130010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1AEE9F4-CCCB-E079-43C1-D5B6728E4D9B}"/>
                </a:ext>
              </a:extLst>
            </p:cNvPr>
            <p:cNvSpPr/>
            <p:nvPr/>
          </p:nvSpPr>
          <p:spPr>
            <a:xfrm>
              <a:off x="11044757" y="1064494"/>
              <a:ext cx="315887" cy="315887"/>
            </a:xfrm>
            <a:custGeom>
              <a:avLst/>
              <a:gdLst>
                <a:gd name="connsiteX0" fmla="*/ 185878 w 315887"/>
                <a:gd name="connsiteY0" fmla="*/ 130105 h 315887"/>
                <a:gd name="connsiteX1" fmla="*/ 315888 w 315887"/>
                <a:gd name="connsiteY1" fmla="*/ 158182 h 315887"/>
                <a:gd name="connsiteX2" fmla="*/ 185783 w 315887"/>
                <a:gd name="connsiteY2" fmla="*/ 185973 h 315887"/>
                <a:gd name="connsiteX3" fmla="*/ 157706 w 315887"/>
                <a:gd name="connsiteY3" fmla="*/ 315888 h 315887"/>
                <a:gd name="connsiteX4" fmla="*/ 129915 w 315887"/>
                <a:gd name="connsiteY4" fmla="*/ 185878 h 315887"/>
                <a:gd name="connsiteX5" fmla="*/ 0 w 315887"/>
                <a:gd name="connsiteY5" fmla="*/ 157801 h 315887"/>
                <a:gd name="connsiteX6" fmla="*/ 130010 w 315887"/>
                <a:gd name="connsiteY6" fmla="*/ 130010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105"/>
                  </a:moveTo>
                  <a:lnTo>
                    <a:pt x="315888" y="158182"/>
                  </a:lnTo>
                  <a:lnTo>
                    <a:pt x="185783" y="185973"/>
                  </a:lnTo>
                  <a:lnTo>
                    <a:pt x="157706" y="315888"/>
                  </a:lnTo>
                  <a:lnTo>
                    <a:pt x="129915" y="185878"/>
                  </a:lnTo>
                  <a:lnTo>
                    <a:pt x="0" y="157801"/>
                  </a:lnTo>
                  <a:lnTo>
                    <a:pt x="130010" y="130010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4CEAC13-701B-FF78-53C1-71307DB3293B}"/>
                </a:ext>
              </a:extLst>
            </p:cNvPr>
            <p:cNvSpPr/>
            <p:nvPr/>
          </p:nvSpPr>
          <p:spPr>
            <a:xfrm>
              <a:off x="1801579" y="1620662"/>
              <a:ext cx="315887" cy="315887"/>
            </a:xfrm>
            <a:custGeom>
              <a:avLst/>
              <a:gdLst>
                <a:gd name="connsiteX0" fmla="*/ 185878 w 315887"/>
                <a:gd name="connsiteY0" fmla="*/ 130105 h 315887"/>
                <a:gd name="connsiteX1" fmla="*/ 315888 w 315887"/>
                <a:gd name="connsiteY1" fmla="*/ 158182 h 315887"/>
                <a:gd name="connsiteX2" fmla="*/ 185783 w 315887"/>
                <a:gd name="connsiteY2" fmla="*/ 185973 h 315887"/>
                <a:gd name="connsiteX3" fmla="*/ 157706 w 315887"/>
                <a:gd name="connsiteY3" fmla="*/ 315888 h 315887"/>
                <a:gd name="connsiteX4" fmla="*/ 130010 w 315887"/>
                <a:gd name="connsiteY4" fmla="*/ 185878 h 315887"/>
                <a:gd name="connsiteX5" fmla="*/ 0 w 315887"/>
                <a:gd name="connsiteY5" fmla="*/ 157801 h 315887"/>
                <a:gd name="connsiteX6" fmla="*/ 130010 w 315887"/>
                <a:gd name="connsiteY6" fmla="*/ 130010 h 315887"/>
                <a:gd name="connsiteX7" fmla="*/ 158182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105"/>
                  </a:moveTo>
                  <a:lnTo>
                    <a:pt x="315888" y="158182"/>
                  </a:lnTo>
                  <a:lnTo>
                    <a:pt x="185783" y="185973"/>
                  </a:lnTo>
                  <a:lnTo>
                    <a:pt x="157706" y="315888"/>
                  </a:lnTo>
                  <a:lnTo>
                    <a:pt x="130010" y="185878"/>
                  </a:lnTo>
                  <a:lnTo>
                    <a:pt x="0" y="157801"/>
                  </a:lnTo>
                  <a:lnTo>
                    <a:pt x="130010" y="130010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338F9FC-3A4A-E8F4-9673-35AAEB90751B}"/>
                </a:ext>
              </a:extLst>
            </p:cNvPr>
            <p:cNvSpPr/>
            <p:nvPr/>
          </p:nvSpPr>
          <p:spPr>
            <a:xfrm>
              <a:off x="2117467" y="4392082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783 w 315887"/>
                <a:gd name="connsiteY2" fmla="*/ 185878 h 315887"/>
                <a:gd name="connsiteX3" fmla="*/ 157706 w 315887"/>
                <a:gd name="connsiteY3" fmla="*/ 315888 h 315887"/>
                <a:gd name="connsiteX4" fmla="*/ 130010 w 315887"/>
                <a:gd name="connsiteY4" fmla="*/ 185783 h 315887"/>
                <a:gd name="connsiteX5" fmla="*/ 0 w 315887"/>
                <a:gd name="connsiteY5" fmla="*/ 157706 h 315887"/>
                <a:gd name="connsiteX6" fmla="*/ 130010 w 315887"/>
                <a:gd name="connsiteY6" fmla="*/ 129915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783" y="185878"/>
                  </a:lnTo>
                  <a:lnTo>
                    <a:pt x="157706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010" y="129915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9F18384-B9FE-785A-44CB-950075960B36}"/>
                </a:ext>
              </a:extLst>
            </p:cNvPr>
            <p:cNvSpPr/>
            <p:nvPr/>
          </p:nvSpPr>
          <p:spPr>
            <a:xfrm>
              <a:off x="9021197" y="5613276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782 w 315887"/>
                <a:gd name="connsiteY2" fmla="*/ 185878 h 315887"/>
                <a:gd name="connsiteX3" fmla="*/ 157706 w 315887"/>
                <a:gd name="connsiteY3" fmla="*/ 315888 h 315887"/>
                <a:gd name="connsiteX4" fmla="*/ 130010 w 315887"/>
                <a:gd name="connsiteY4" fmla="*/ 185782 h 315887"/>
                <a:gd name="connsiteX5" fmla="*/ 0 w 315887"/>
                <a:gd name="connsiteY5" fmla="*/ 157706 h 315887"/>
                <a:gd name="connsiteX6" fmla="*/ 130010 w 315887"/>
                <a:gd name="connsiteY6" fmla="*/ 129914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782" y="185878"/>
                  </a:lnTo>
                  <a:lnTo>
                    <a:pt x="157706" y="315888"/>
                  </a:lnTo>
                  <a:lnTo>
                    <a:pt x="130010" y="185782"/>
                  </a:lnTo>
                  <a:lnTo>
                    <a:pt x="0" y="157706"/>
                  </a:lnTo>
                  <a:lnTo>
                    <a:pt x="130010" y="129914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/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C9C1787A-A664-5559-BBC5-FCC0569BA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2251428" y="-661276"/>
            <a:ext cx="4502856" cy="4502856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B40D38F-CF40-6542-AE46-FC2D631B0D6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777" y="1939925"/>
            <a:ext cx="3607423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7B94411-EE1B-C03C-ECA6-2C4902E5D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774" y="2853732"/>
            <a:ext cx="3611880" cy="332640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0FA7392-094B-A613-86FB-A9E944F2363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283406" y="1939925"/>
            <a:ext cx="3625189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8ACE00C-9CB9-DC00-4643-DA904CA9AA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92287" y="2853732"/>
            <a:ext cx="3611880" cy="332640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2013688-DF31-3EE2-D370-36B3288E68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971800" y="1939925"/>
            <a:ext cx="3607423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F083F95-2FCF-68CA-C819-D4BE0495B3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71801" y="2853732"/>
            <a:ext cx="3611880" cy="332640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itle Placeholder 1">
            <a:extLst>
              <a:ext uri="{FF2B5EF4-FFF2-40B4-BE49-F238E27FC236}">
                <a16:creationId xmlns:a16="http://schemas.microsoft.com/office/drawing/2014/main" id="{5383B23B-2B89-6FE6-0D68-1362CD35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7" y="525782"/>
            <a:ext cx="10969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" name="Date Placeholder 6">
            <a:extLst>
              <a:ext uri="{FF2B5EF4-FFF2-40B4-BE49-F238E27FC236}">
                <a16:creationId xmlns:a16="http://schemas.microsoft.com/office/drawing/2014/main" id="{59729D82-FB30-8553-3928-DBE5CE9FD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777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A2C1983-85E7-45E2-ABAC-BABAC97AF800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41" name="Footer Placeholder 7">
            <a:extLst>
              <a:ext uri="{FF2B5EF4-FFF2-40B4-BE49-F238E27FC236}">
                <a16:creationId xmlns:a16="http://schemas.microsoft.com/office/drawing/2014/main" id="{81FDCA25-BD57-9CE0-C26F-52D00B72C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79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Slide Number Placeholder 8">
            <a:extLst>
              <a:ext uri="{FF2B5EF4-FFF2-40B4-BE49-F238E27FC236}">
                <a16:creationId xmlns:a16="http://schemas.microsoft.com/office/drawing/2014/main" id="{E8E1E34B-A47D-C7D9-6D07-069DD7AF3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0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87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43">
            <a:extLst>
              <a:ext uri="{FF2B5EF4-FFF2-40B4-BE49-F238E27FC236}">
                <a16:creationId xmlns:a16="http://schemas.microsoft.com/office/drawing/2014/main" id="{33904B54-8735-4CA4-6220-5EB8D82958F2}"/>
              </a:ext>
            </a:extLst>
          </p:cNvPr>
          <p:cNvGrpSpPr/>
          <p:nvPr userDrawn="1"/>
        </p:nvGrpSpPr>
        <p:grpSpPr>
          <a:xfrm>
            <a:off x="66578" y="4404610"/>
            <a:ext cx="12125421" cy="2409547"/>
            <a:chOff x="66579" y="2504780"/>
            <a:chExt cx="7556812" cy="2409547"/>
          </a:xfrm>
          <a:solidFill>
            <a:schemeClr val="bg1">
              <a:alpha val="15000"/>
            </a:schemeClr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256164F-176B-2D57-1E2E-A47A3058CEBF}"/>
                </a:ext>
              </a:extLst>
            </p:cNvPr>
            <p:cNvSpPr/>
            <p:nvPr/>
          </p:nvSpPr>
          <p:spPr>
            <a:xfrm>
              <a:off x="66579" y="2620469"/>
              <a:ext cx="7556812" cy="2293858"/>
            </a:xfrm>
            <a:custGeom>
              <a:avLst/>
              <a:gdLst>
                <a:gd name="connsiteX0" fmla="*/ 0 w 7556812"/>
                <a:gd name="connsiteY0" fmla="*/ 2255759 h 2293858"/>
                <a:gd name="connsiteX1" fmla="*/ 4438651 w 7556812"/>
                <a:gd name="connsiteY1" fmla="*/ 26909 h 2293858"/>
                <a:gd name="connsiteX2" fmla="*/ 3267075 w 7556812"/>
                <a:gd name="connsiteY2" fmla="*/ 960359 h 2293858"/>
                <a:gd name="connsiteX3" fmla="*/ 4095750 w 7556812"/>
                <a:gd name="connsiteY3" fmla="*/ 788909 h 2293858"/>
                <a:gd name="connsiteX4" fmla="*/ 2647950 w 7556812"/>
                <a:gd name="connsiteY4" fmla="*/ 1808084 h 2293858"/>
                <a:gd name="connsiteX5" fmla="*/ 6648451 w 7556812"/>
                <a:gd name="connsiteY5" fmla="*/ 322184 h 2293858"/>
                <a:gd name="connsiteX6" fmla="*/ 4714876 w 7556812"/>
                <a:gd name="connsiteY6" fmla="*/ 1569959 h 2293858"/>
                <a:gd name="connsiteX7" fmla="*/ 6000751 w 7556812"/>
                <a:gd name="connsiteY7" fmla="*/ 1169909 h 2293858"/>
                <a:gd name="connsiteX8" fmla="*/ 5591176 w 7556812"/>
                <a:gd name="connsiteY8" fmla="*/ 1569959 h 2293858"/>
                <a:gd name="connsiteX9" fmla="*/ 7553326 w 7556812"/>
                <a:gd name="connsiteY9" fmla="*/ 893684 h 2293858"/>
                <a:gd name="connsiteX10" fmla="*/ 4933951 w 7556812"/>
                <a:gd name="connsiteY10" fmla="*/ 2293859 h 2293858"/>
                <a:gd name="connsiteX11" fmla="*/ 0 w 7556812"/>
                <a:gd name="connsiteY11" fmla="*/ 2255759 h 229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56812" h="2293858">
                  <a:moveTo>
                    <a:pt x="0" y="2255759"/>
                  </a:moveTo>
                  <a:cubicBezTo>
                    <a:pt x="0" y="2255759"/>
                    <a:pt x="4267200" y="-287416"/>
                    <a:pt x="4438651" y="26909"/>
                  </a:cubicBezTo>
                  <a:cubicBezTo>
                    <a:pt x="4610101" y="341234"/>
                    <a:pt x="3267075" y="960359"/>
                    <a:pt x="3267075" y="960359"/>
                  </a:cubicBezTo>
                  <a:cubicBezTo>
                    <a:pt x="3267075" y="960359"/>
                    <a:pt x="3952875" y="598409"/>
                    <a:pt x="4095750" y="788909"/>
                  </a:cubicBezTo>
                  <a:cubicBezTo>
                    <a:pt x="4238625" y="979409"/>
                    <a:pt x="2647950" y="1808084"/>
                    <a:pt x="2647950" y="1808084"/>
                  </a:cubicBezTo>
                  <a:cubicBezTo>
                    <a:pt x="2647950" y="1808084"/>
                    <a:pt x="6515101" y="26909"/>
                    <a:pt x="6648451" y="322184"/>
                  </a:cubicBezTo>
                  <a:cubicBezTo>
                    <a:pt x="6781801" y="617459"/>
                    <a:pt x="4714876" y="1569959"/>
                    <a:pt x="4714876" y="1569959"/>
                  </a:cubicBezTo>
                  <a:cubicBezTo>
                    <a:pt x="4714876" y="1569959"/>
                    <a:pt x="5915026" y="1007984"/>
                    <a:pt x="6000751" y="1169909"/>
                  </a:cubicBezTo>
                  <a:cubicBezTo>
                    <a:pt x="6086476" y="1331834"/>
                    <a:pt x="5591176" y="1569959"/>
                    <a:pt x="5591176" y="1569959"/>
                  </a:cubicBezTo>
                  <a:cubicBezTo>
                    <a:pt x="5591176" y="1569959"/>
                    <a:pt x="7439026" y="655559"/>
                    <a:pt x="7553326" y="893684"/>
                  </a:cubicBezTo>
                  <a:cubicBezTo>
                    <a:pt x="7667626" y="1131809"/>
                    <a:pt x="4933951" y="2293859"/>
                    <a:pt x="4933951" y="2293859"/>
                  </a:cubicBezTo>
                  <a:lnTo>
                    <a:pt x="0" y="22557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25F0489-63A9-5078-9D99-2A974085DA37}"/>
                </a:ext>
              </a:extLst>
            </p:cNvPr>
            <p:cNvSpPr/>
            <p:nvPr/>
          </p:nvSpPr>
          <p:spPr>
            <a:xfrm>
              <a:off x="4389431" y="2504780"/>
              <a:ext cx="1445070" cy="755276"/>
            </a:xfrm>
            <a:custGeom>
              <a:avLst/>
              <a:gdLst>
                <a:gd name="connsiteX0" fmla="*/ 11024 w 1445070"/>
                <a:gd name="connsiteY0" fmla="*/ 752198 h 755276"/>
                <a:gd name="connsiteX1" fmla="*/ 1439774 w 1445070"/>
                <a:gd name="connsiteY1" fmla="*/ 18773 h 755276"/>
                <a:gd name="connsiteX2" fmla="*/ 11024 w 1445070"/>
                <a:gd name="connsiteY2" fmla="*/ 752198 h 75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5070" h="755276">
                  <a:moveTo>
                    <a:pt x="11024" y="752198"/>
                  </a:moveTo>
                  <a:cubicBezTo>
                    <a:pt x="60744" y="805061"/>
                    <a:pt x="1544549" y="161648"/>
                    <a:pt x="1439774" y="18773"/>
                  </a:cubicBezTo>
                  <a:cubicBezTo>
                    <a:pt x="1334999" y="-124102"/>
                    <a:pt x="-141376" y="590273"/>
                    <a:pt x="11024" y="7521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Graphic 43">
            <a:extLst>
              <a:ext uri="{FF2B5EF4-FFF2-40B4-BE49-F238E27FC236}">
                <a16:creationId xmlns:a16="http://schemas.microsoft.com/office/drawing/2014/main" id="{D8BE7160-D06B-6E16-7366-ACEBBF5A7147}"/>
              </a:ext>
            </a:extLst>
          </p:cNvPr>
          <p:cNvSpPr/>
          <p:nvPr userDrawn="1"/>
        </p:nvSpPr>
        <p:spPr>
          <a:xfrm>
            <a:off x="4426077" y="5573802"/>
            <a:ext cx="7762876" cy="1485655"/>
          </a:xfrm>
          <a:custGeom>
            <a:avLst/>
            <a:gdLst>
              <a:gd name="connsiteX0" fmla="*/ 0 w 7762876"/>
              <a:gd name="connsiteY0" fmla="*/ 1266581 h 1485655"/>
              <a:gd name="connsiteX1" fmla="*/ 3019425 w 7762876"/>
              <a:gd name="connsiteY1" fmla="*/ 447431 h 1485655"/>
              <a:gd name="connsiteX2" fmla="*/ 3819525 w 7762876"/>
              <a:gd name="connsiteY2" fmla="*/ 171206 h 1485655"/>
              <a:gd name="connsiteX3" fmla="*/ 4886326 w 7762876"/>
              <a:gd name="connsiteY3" fmla="*/ 114056 h 1485655"/>
              <a:gd name="connsiteX4" fmla="*/ 5495926 w 7762876"/>
              <a:gd name="connsiteY4" fmla="*/ 9281 h 1485655"/>
              <a:gd name="connsiteX5" fmla="*/ 6229351 w 7762876"/>
              <a:gd name="connsiteY5" fmla="*/ 323606 h 1485655"/>
              <a:gd name="connsiteX6" fmla="*/ 7762876 w 7762876"/>
              <a:gd name="connsiteY6" fmla="*/ 456956 h 1485655"/>
              <a:gd name="connsiteX7" fmla="*/ 7762876 w 7762876"/>
              <a:gd name="connsiteY7" fmla="*/ 1485656 h 1485655"/>
              <a:gd name="connsiteX8" fmla="*/ 0 w 7762876"/>
              <a:gd name="connsiteY8" fmla="*/ 1266581 h 148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2876" h="1485655">
                <a:moveTo>
                  <a:pt x="0" y="1266581"/>
                </a:moveTo>
                <a:cubicBezTo>
                  <a:pt x="1057275" y="1218956"/>
                  <a:pt x="2705100" y="637931"/>
                  <a:pt x="3019425" y="447431"/>
                </a:cubicBezTo>
                <a:cubicBezTo>
                  <a:pt x="3333750" y="256931"/>
                  <a:pt x="3552825" y="180731"/>
                  <a:pt x="3819525" y="171206"/>
                </a:cubicBezTo>
                <a:cubicBezTo>
                  <a:pt x="4086225" y="161681"/>
                  <a:pt x="4581526" y="209306"/>
                  <a:pt x="4886326" y="114056"/>
                </a:cubicBezTo>
                <a:cubicBezTo>
                  <a:pt x="5191126" y="18806"/>
                  <a:pt x="5295901" y="-19294"/>
                  <a:pt x="5495926" y="9281"/>
                </a:cubicBezTo>
                <a:cubicBezTo>
                  <a:pt x="5695951" y="37856"/>
                  <a:pt x="5905501" y="256931"/>
                  <a:pt x="6229351" y="323606"/>
                </a:cubicBezTo>
                <a:cubicBezTo>
                  <a:pt x="6553201" y="390281"/>
                  <a:pt x="7762876" y="456956"/>
                  <a:pt x="7762876" y="456956"/>
                </a:cubicBezTo>
                <a:lnTo>
                  <a:pt x="7762876" y="1485656"/>
                </a:lnTo>
                <a:lnTo>
                  <a:pt x="0" y="1266581"/>
                </a:lnTo>
                <a:close/>
              </a:path>
            </a:pathLst>
          </a:custGeom>
          <a:solidFill>
            <a:srgbClr val="F09E6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43">
            <a:extLst>
              <a:ext uri="{FF2B5EF4-FFF2-40B4-BE49-F238E27FC236}">
                <a16:creationId xmlns:a16="http://schemas.microsoft.com/office/drawing/2014/main" id="{E2D63369-15FD-35D2-664D-13E76F9A9F1E}"/>
              </a:ext>
            </a:extLst>
          </p:cNvPr>
          <p:cNvSpPr/>
          <p:nvPr userDrawn="1"/>
        </p:nvSpPr>
        <p:spPr>
          <a:xfrm>
            <a:off x="8322755" y="6195981"/>
            <a:ext cx="3866292" cy="683549"/>
          </a:xfrm>
          <a:custGeom>
            <a:avLst/>
            <a:gdLst>
              <a:gd name="connsiteX0" fmla="*/ 0 w 3866292"/>
              <a:gd name="connsiteY0" fmla="*/ 612303 h 683549"/>
              <a:gd name="connsiteX1" fmla="*/ 1506664 w 3866292"/>
              <a:gd name="connsiteY1" fmla="*/ 221873 h 683549"/>
              <a:gd name="connsiteX2" fmla="*/ 2176938 w 3866292"/>
              <a:gd name="connsiteY2" fmla="*/ 35 h 683549"/>
              <a:gd name="connsiteX3" fmla="*/ 3866292 w 3866292"/>
              <a:gd name="connsiteY3" fmla="*/ 473999 h 683549"/>
              <a:gd name="connsiteX4" fmla="*/ 3866292 w 3866292"/>
              <a:gd name="connsiteY4" fmla="*/ 683549 h 683549"/>
              <a:gd name="connsiteX5" fmla="*/ 0 w 3866292"/>
              <a:gd name="connsiteY5" fmla="*/ 612303 h 68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6292" h="683549">
                <a:moveTo>
                  <a:pt x="0" y="612303"/>
                </a:moveTo>
                <a:cubicBezTo>
                  <a:pt x="959262" y="23276"/>
                  <a:pt x="1340263" y="84522"/>
                  <a:pt x="1506664" y="221873"/>
                </a:cubicBezTo>
                <a:cubicBezTo>
                  <a:pt x="1673067" y="359223"/>
                  <a:pt x="1896998" y="4798"/>
                  <a:pt x="2176938" y="35"/>
                </a:cubicBezTo>
                <a:cubicBezTo>
                  <a:pt x="2456878" y="-4727"/>
                  <a:pt x="3866292" y="473999"/>
                  <a:pt x="3866292" y="473999"/>
                </a:cubicBezTo>
                <a:lnTo>
                  <a:pt x="3866292" y="683549"/>
                </a:lnTo>
                <a:cubicBezTo>
                  <a:pt x="3827526" y="682216"/>
                  <a:pt x="0" y="612303"/>
                  <a:pt x="0" y="612303"/>
                </a:cubicBezTo>
                <a:close/>
              </a:path>
            </a:pathLst>
          </a:custGeom>
          <a:solidFill>
            <a:srgbClr val="C27C5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43">
            <a:extLst>
              <a:ext uri="{FF2B5EF4-FFF2-40B4-BE49-F238E27FC236}">
                <a16:creationId xmlns:a16="http://schemas.microsoft.com/office/drawing/2014/main" id="{70F35571-B5C0-82DA-DAB0-1F799725C47D}"/>
              </a:ext>
            </a:extLst>
          </p:cNvPr>
          <p:cNvSpPr/>
          <p:nvPr userDrawn="1"/>
        </p:nvSpPr>
        <p:spPr>
          <a:xfrm>
            <a:off x="6259449" y="6257925"/>
            <a:ext cx="5943601" cy="600075"/>
          </a:xfrm>
          <a:custGeom>
            <a:avLst/>
            <a:gdLst>
              <a:gd name="connsiteX0" fmla="*/ 5943601 w 5943601"/>
              <a:gd name="connsiteY0" fmla="*/ 600075 h 600075"/>
              <a:gd name="connsiteX1" fmla="*/ 5934076 w 5943601"/>
              <a:gd name="connsiteY1" fmla="*/ 104775 h 600075"/>
              <a:gd name="connsiteX2" fmla="*/ 5396389 w 5943601"/>
              <a:gd name="connsiteY2" fmla="*/ 256604 h 600075"/>
              <a:gd name="connsiteX3" fmla="*/ 4857751 w 5943601"/>
              <a:gd name="connsiteY3" fmla="*/ 0 h 600075"/>
              <a:gd name="connsiteX4" fmla="*/ 4505326 w 5943601"/>
              <a:gd name="connsiteY4" fmla="*/ 352425 h 600075"/>
              <a:gd name="connsiteX5" fmla="*/ 3705988 w 5943601"/>
              <a:gd name="connsiteY5" fmla="*/ 129064 h 600075"/>
              <a:gd name="connsiteX6" fmla="*/ 3244883 w 5943601"/>
              <a:gd name="connsiteY6" fmla="*/ 187643 h 600075"/>
              <a:gd name="connsiteX7" fmla="*/ 2571750 w 5943601"/>
              <a:gd name="connsiteY7" fmla="*/ 0 h 600075"/>
              <a:gd name="connsiteX8" fmla="*/ 2571750 w 5943601"/>
              <a:gd name="connsiteY8" fmla="*/ 129064 h 600075"/>
              <a:gd name="connsiteX9" fmla="*/ 1619250 w 5943601"/>
              <a:gd name="connsiteY9" fmla="*/ 300038 h 600075"/>
              <a:gd name="connsiteX10" fmla="*/ 1530668 w 5943601"/>
              <a:gd name="connsiteY10" fmla="*/ 405479 h 600075"/>
              <a:gd name="connsiteX11" fmla="*/ 0 w 5943601"/>
              <a:gd name="connsiteY11" fmla="*/ 600075 h 600075"/>
              <a:gd name="connsiteX12" fmla="*/ 5943601 w 5943601"/>
              <a:gd name="connsiteY12" fmla="*/ 600075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43601" h="600075">
                <a:moveTo>
                  <a:pt x="5943601" y="600075"/>
                </a:moveTo>
                <a:lnTo>
                  <a:pt x="5934076" y="104775"/>
                </a:lnTo>
                <a:cubicBezTo>
                  <a:pt x="5934076" y="104775"/>
                  <a:pt x="5320189" y="351854"/>
                  <a:pt x="5396389" y="256604"/>
                </a:cubicBezTo>
                <a:cubicBezTo>
                  <a:pt x="5472589" y="161354"/>
                  <a:pt x="5048251" y="0"/>
                  <a:pt x="4857751" y="0"/>
                </a:cubicBezTo>
                <a:cubicBezTo>
                  <a:pt x="4667251" y="0"/>
                  <a:pt x="4505326" y="352425"/>
                  <a:pt x="4505326" y="352425"/>
                </a:cubicBezTo>
                <a:lnTo>
                  <a:pt x="3705988" y="129064"/>
                </a:lnTo>
                <a:lnTo>
                  <a:pt x="3244883" y="187643"/>
                </a:lnTo>
                <a:lnTo>
                  <a:pt x="2571750" y="0"/>
                </a:lnTo>
                <a:lnTo>
                  <a:pt x="2571750" y="129064"/>
                </a:lnTo>
                <a:lnTo>
                  <a:pt x="1619250" y="300038"/>
                </a:lnTo>
                <a:lnTo>
                  <a:pt x="1530668" y="405479"/>
                </a:lnTo>
                <a:lnTo>
                  <a:pt x="0" y="600075"/>
                </a:lnTo>
                <a:lnTo>
                  <a:pt x="5943601" y="600075"/>
                </a:lnTo>
                <a:close/>
              </a:path>
            </a:pathLst>
          </a:custGeom>
          <a:solidFill>
            <a:srgbClr val="A343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7" name="Graphic 43">
            <a:extLst>
              <a:ext uri="{FF2B5EF4-FFF2-40B4-BE49-F238E27FC236}">
                <a16:creationId xmlns:a16="http://schemas.microsoft.com/office/drawing/2014/main" id="{886290E1-ADEA-14AC-1F83-146820BEB14B}"/>
              </a:ext>
            </a:extLst>
          </p:cNvPr>
          <p:cNvGrpSpPr/>
          <p:nvPr userDrawn="1"/>
        </p:nvGrpSpPr>
        <p:grpSpPr>
          <a:xfrm>
            <a:off x="-8959" y="5820135"/>
            <a:ext cx="4176814" cy="1055637"/>
            <a:chOff x="4381" y="5402008"/>
            <a:chExt cx="5765673" cy="1457201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0D5052F-D8DD-B6F5-94B6-621F8B60BACA}"/>
                </a:ext>
              </a:extLst>
            </p:cNvPr>
            <p:cNvSpPr/>
            <p:nvPr/>
          </p:nvSpPr>
          <p:spPr>
            <a:xfrm>
              <a:off x="4476" y="5402008"/>
              <a:ext cx="5765578" cy="1456277"/>
            </a:xfrm>
            <a:custGeom>
              <a:avLst/>
              <a:gdLst>
                <a:gd name="connsiteX0" fmla="*/ 5765579 w 5765578"/>
                <a:gd name="connsiteY0" fmla="*/ 1456182 h 1456277"/>
                <a:gd name="connsiteX1" fmla="*/ 5181982 w 5765578"/>
                <a:gd name="connsiteY1" fmla="*/ 1456277 h 1456277"/>
                <a:gd name="connsiteX2" fmla="*/ 0 w 5765578"/>
                <a:gd name="connsiteY2" fmla="*/ 1456182 h 1456277"/>
                <a:gd name="connsiteX3" fmla="*/ 4286 w 5765578"/>
                <a:gd name="connsiteY3" fmla="*/ 409670 h 1456277"/>
                <a:gd name="connsiteX4" fmla="*/ 1311974 w 5765578"/>
                <a:gd name="connsiteY4" fmla="*/ 353473 h 1456277"/>
                <a:gd name="connsiteX5" fmla="*/ 2605659 w 5765578"/>
                <a:gd name="connsiteY5" fmla="*/ 261556 h 1456277"/>
                <a:gd name="connsiteX6" fmla="*/ 3093435 w 5765578"/>
                <a:gd name="connsiteY6" fmla="*/ 452342 h 1456277"/>
                <a:gd name="connsiteX7" fmla="*/ 3263075 w 5765578"/>
                <a:gd name="connsiteY7" fmla="*/ 537210 h 1456277"/>
                <a:gd name="connsiteX8" fmla="*/ 3264027 w 5765578"/>
                <a:gd name="connsiteY8" fmla="*/ 536162 h 1456277"/>
                <a:gd name="connsiteX9" fmla="*/ 3871056 w 5765578"/>
                <a:gd name="connsiteY9" fmla="*/ 0 h 1456277"/>
                <a:gd name="connsiteX10" fmla="*/ 3918585 w 5765578"/>
                <a:gd name="connsiteY10" fmla="*/ 2191 h 1456277"/>
                <a:gd name="connsiteX11" fmla="*/ 4125564 w 5765578"/>
                <a:gd name="connsiteY11" fmla="*/ 240316 h 1456277"/>
                <a:gd name="connsiteX12" fmla="*/ 4203288 w 5765578"/>
                <a:gd name="connsiteY12" fmla="*/ 409956 h 1456277"/>
                <a:gd name="connsiteX13" fmla="*/ 4267010 w 5765578"/>
                <a:gd name="connsiteY13" fmla="*/ 728091 h 1456277"/>
                <a:gd name="connsiteX14" fmla="*/ 4267010 w 5765578"/>
                <a:gd name="connsiteY14" fmla="*/ 1300734 h 1456277"/>
                <a:gd name="connsiteX15" fmla="*/ 4275583 w 5765578"/>
                <a:gd name="connsiteY15" fmla="*/ 1301210 h 1456277"/>
                <a:gd name="connsiteX16" fmla="*/ 4634580 w 5765578"/>
                <a:gd name="connsiteY16" fmla="*/ 1321975 h 1456277"/>
                <a:gd name="connsiteX17" fmla="*/ 4684110 w 5765578"/>
                <a:gd name="connsiteY17" fmla="*/ 254508 h 1456277"/>
                <a:gd name="connsiteX18" fmla="*/ 4726496 w 5765578"/>
                <a:gd name="connsiteY18" fmla="*/ 197929 h 1456277"/>
                <a:gd name="connsiteX19" fmla="*/ 5009293 w 5765578"/>
                <a:gd name="connsiteY19" fmla="*/ 197929 h 1456277"/>
                <a:gd name="connsiteX20" fmla="*/ 5037582 w 5765578"/>
                <a:gd name="connsiteY20" fmla="*/ 254508 h 1456277"/>
                <a:gd name="connsiteX21" fmla="*/ 5072920 w 5765578"/>
                <a:gd name="connsiteY21" fmla="*/ 254508 h 1456277"/>
                <a:gd name="connsiteX22" fmla="*/ 5207223 w 5765578"/>
                <a:gd name="connsiteY22" fmla="*/ 409956 h 1456277"/>
                <a:gd name="connsiteX23" fmla="*/ 5341526 w 5765578"/>
                <a:gd name="connsiteY23" fmla="*/ 487775 h 1456277"/>
                <a:gd name="connsiteX24" fmla="*/ 5383912 w 5765578"/>
                <a:gd name="connsiteY24" fmla="*/ 551402 h 1456277"/>
                <a:gd name="connsiteX25" fmla="*/ 5419249 w 5765578"/>
                <a:gd name="connsiteY25" fmla="*/ 551402 h 1456277"/>
                <a:gd name="connsiteX26" fmla="*/ 5454587 w 5765578"/>
                <a:gd name="connsiteY26" fmla="*/ 699897 h 1456277"/>
                <a:gd name="connsiteX27" fmla="*/ 5475828 w 5765578"/>
                <a:gd name="connsiteY27" fmla="*/ 699897 h 1456277"/>
                <a:gd name="connsiteX28" fmla="*/ 5560696 w 5765578"/>
                <a:gd name="connsiteY28" fmla="*/ 897827 h 1456277"/>
                <a:gd name="connsiteX29" fmla="*/ 5673758 w 5765578"/>
                <a:gd name="connsiteY29" fmla="*/ 996696 h 1456277"/>
                <a:gd name="connsiteX30" fmla="*/ 5730336 w 5765578"/>
                <a:gd name="connsiteY30" fmla="*/ 1265301 h 1456277"/>
                <a:gd name="connsiteX31" fmla="*/ 5765579 w 5765578"/>
                <a:gd name="connsiteY31" fmla="*/ 1456182 h 145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765578" h="1456277">
                  <a:moveTo>
                    <a:pt x="5765579" y="1456182"/>
                  </a:moveTo>
                  <a:lnTo>
                    <a:pt x="5181982" y="1456277"/>
                  </a:lnTo>
                  <a:lnTo>
                    <a:pt x="0" y="1456182"/>
                  </a:lnTo>
                  <a:lnTo>
                    <a:pt x="4286" y="409670"/>
                  </a:lnTo>
                  <a:cubicBezTo>
                    <a:pt x="4286" y="409670"/>
                    <a:pt x="1163574" y="353473"/>
                    <a:pt x="1311974" y="353473"/>
                  </a:cubicBezTo>
                  <a:cubicBezTo>
                    <a:pt x="1460468" y="353473"/>
                    <a:pt x="2414778" y="261556"/>
                    <a:pt x="2605659" y="261556"/>
                  </a:cubicBezTo>
                  <a:cubicBezTo>
                    <a:pt x="2796540" y="261556"/>
                    <a:pt x="3058097" y="452342"/>
                    <a:pt x="3093435" y="452342"/>
                  </a:cubicBezTo>
                  <a:cubicBezTo>
                    <a:pt x="3128772" y="452342"/>
                    <a:pt x="3263075" y="537210"/>
                    <a:pt x="3263075" y="537210"/>
                  </a:cubicBezTo>
                  <a:cubicBezTo>
                    <a:pt x="3263361" y="536829"/>
                    <a:pt x="3263742" y="536543"/>
                    <a:pt x="3264027" y="536162"/>
                  </a:cubicBezTo>
                  <a:cubicBezTo>
                    <a:pt x="3322892" y="468439"/>
                    <a:pt x="3610928" y="0"/>
                    <a:pt x="3871056" y="0"/>
                  </a:cubicBezTo>
                  <a:cubicBezTo>
                    <a:pt x="3888010" y="0"/>
                    <a:pt x="3903822" y="762"/>
                    <a:pt x="3918585" y="2191"/>
                  </a:cubicBezTo>
                  <a:cubicBezTo>
                    <a:pt x="4131755" y="22479"/>
                    <a:pt x="4125564" y="180784"/>
                    <a:pt x="4125564" y="240316"/>
                  </a:cubicBezTo>
                  <a:cubicBezTo>
                    <a:pt x="4125564" y="304038"/>
                    <a:pt x="4153758" y="381667"/>
                    <a:pt x="4203288" y="409956"/>
                  </a:cubicBezTo>
                  <a:cubicBezTo>
                    <a:pt x="4252818" y="438245"/>
                    <a:pt x="4224528" y="565499"/>
                    <a:pt x="4267010" y="728091"/>
                  </a:cubicBezTo>
                  <a:cubicBezTo>
                    <a:pt x="4309396" y="890683"/>
                    <a:pt x="4267010" y="1300734"/>
                    <a:pt x="4267010" y="1300734"/>
                  </a:cubicBezTo>
                  <a:lnTo>
                    <a:pt x="4275583" y="1301210"/>
                  </a:lnTo>
                  <a:lnTo>
                    <a:pt x="4634580" y="1321975"/>
                  </a:lnTo>
                  <a:lnTo>
                    <a:pt x="4684110" y="254508"/>
                  </a:lnTo>
                  <a:lnTo>
                    <a:pt x="4726496" y="197929"/>
                  </a:lnTo>
                  <a:lnTo>
                    <a:pt x="5009293" y="197929"/>
                  </a:lnTo>
                  <a:lnTo>
                    <a:pt x="5037582" y="254508"/>
                  </a:lnTo>
                  <a:lnTo>
                    <a:pt x="5072920" y="254508"/>
                  </a:lnTo>
                  <a:lnTo>
                    <a:pt x="5207223" y="409956"/>
                  </a:lnTo>
                  <a:lnTo>
                    <a:pt x="5341526" y="487775"/>
                  </a:lnTo>
                  <a:lnTo>
                    <a:pt x="5383912" y="551402"/>
                  </a:lnTo>
                  <a:lnTo>
                    <a:pt x="5419249" y="551402"/>
                  </a:lnTo>
                  <a:lnTo>
                    <a:pt x="5454587" y="699897"/>
                  </a:lnTo>
                  <a:lnTo>
                    <a:pt x="5475828" y="699897"/>
                  </a:lnTo>
                  <a:lnTo>
                    <a:pt x="5560696" y="897827"/>
                  </a:lnTo>
                  <a:lnTo>
                    <a:pt x="5673758" y="996696"/>
                  </a:lnTo>
                  <a:cubicBezTo>
                    <a:pt x="5673758" y="996696"/>
                    <a:pt x="5730336" y="1237012"/>
                    <a:pt x="5730336" y="1265301"/>
                  </a:cubicBezTo>
                  <a:lnTo>
                    <a:pt x="5765579" y="1456182"/>
                  </a:lnTo>
                  <a:close/>
                </a:path>
              </a:pathLst>
            </a:custGeom>
            <a:solidFill>
              <a:srgbClr val="8246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B7B587A-DFA6-ED4F-9EE2-036EC5BDF2CC}"/>
                </a:ext>
              </a:extLst>
            </p:cNvPr>
            <p:cNvSpPr/>
            <p:nvPr/>
          </p:nvSpPr>
          <p:spPr>
            <a:xfrm>
              <a:off x="4193571" y="5599937"/>
              <a:ext cx="992886" cy="1258442"/>
            </a:xfrm>
            <a:custGeom>
              <a:avLst/>
              <a:gdLst>
                <a:gd name="connsiteX0" fmla="*/ 992886 w 992886"/>
                <a:gd name="connsiteY0" fmla="*/ 1258443 h 1258442"/>
                <a:gd name="connsiteX1" fmla="*/ 0 w 992886"/>
                <a:gd name="connsiteY1" fmla="*/ 1257681 h 1258442"/>
                <a:gd name="connsiteX2" fmla="*/ 65913 w 992886"/>
                <a:gd name="connsiteY2" fmla="*/ 1217867 h 1258442"/>
                <a:gd name="connsiteX3" fmla="*/ 86392 w 992886"/>
                <a:gd name="connsiteY3" fmla="*/ 1103281 h 1258442"/>
                <a:gd name="connsiteX4" fmla="*/ 445389 w 992886"/>
                <a:gd name="connsiteY4" fmla="*/ 1124045 h 1258442"/>
                <a:gd name="connsiteX5" fmla="*/ 494919 w 992886"/>
                <a:gd name="connsiteY5" fmla="*/ 56579 h 1258442"/>
                <a:gd name="connsiteX6" fmla="*/ 537305 w 992886"/>
                <a:gd name="connsiteY6" fmla="*/ 0 h 1258442"/>
                <a:gd name="connsiteX7" fmla="*/ 786480 w 992886"/>
                <a:gd name="connsiteY7" fmla="*/ 0 h 1258442"/>
                <a:gd name="connsiteX8" fmla="*/ 682943 w 992886"/>
                <a:gd name="connsiteY8" fmla="*/ 66961 h 1258442"/>
                <a:gd name="connsiteX9" fmla="*/ 671703 w 992886"/>
                <a:gd name="connsiteY9" fmla="*/ 230124 h 1258442"/>
                <a:gd name="connsiteX10" fmla="*/ 773144 w 992886"/>
                <a:gd name="connsiteY10" fmla="*/ 118491 h 1258442"/>
                <a:gd name="connsiteX11" fmla="*/ 765525 w 992886"/>
                <a:gd name="connsiteY11" fmla="*/ 347567 h 1258442"/>
                <a:gd name="connsiteX12" fmla="*/ 922020 w 992886"/>
                <a:gd name="connsiteY12" fmla="*/ 333851 h 1258442"/>
                <a:gd name="connsiteX13" fmla="*/ 959263 w 992886"/>
                <a:gd name="connsiteY13" fmla="*/ 413290 h 1258442"/>
                <a:gd name="connsiteX14" fmla="*/ 730187 w 992886"/>
                <a:gd name="connsiteY14" fmla="*/ 799910 h 1258442"/>
                <a:gd name="connsiteX15" fmla="*/ 815435 w 992886"/>
                <a:gd name="connsiteY15" fmla="*/ 781812 h 1258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2886" h="1258442">
                  <a:moveTo>
                    <a:pt x="992886" y="1258443"/>
                  </a:moveTo>
                  <a:lnTo>
                    <a:pt x="0" y="1257681"/>
                  </a:lnTo>
                  <a:lnTo>
                    <a:pt x="65913" y="1217867"/>
                  </a:lnTo>
                  <a:lnTo>
                    <a:pt x="86392" y="1103281"/>
                  </a:lnTo>
                  <a:lnTo>
                    <a:pt x="445389" y="1124045"/>
                  </a:lnTo>
                  <a:lnTo>
                    <a:pt x="494919" y="56579"/>
                  </a:lnTo>
                  <a:lnTo>
                    <a:pt x="537305" y="0"/>
                  </a:lnTo>
                  <a:lnTo>
                    <a:pt x="786480" y="0"/>
                  </a:lnTo>
                  <a:lnTo>
                    <a:pt x="682943" y="66961"/>
                  </a:lnTo>
                  <a:lnTo>
                    <a:pt x="671703" y="230124"/>
                  </a:lnTo>
                  <a:lnTo>
                    <a:pt x="773144" y="118491"/>
                  </a:lnTo>
                  <a:lnTo>
                    <a:pt x="765525" y="347567"/>
                  </a:lnTo>
                  <a:lnTo>
                    <a:pt x="922020" y="333851"/>
                  </a:lnTo>
                  <a:lnTo>
                    <a:pt x="959263" y="413290"/>
                  </a:lnTo>
                  <a:lnTo>
                    <a:pt x="730187" y="799910"/>
                  </a:lnTo>
                  <a:lnTo>
                    <a:pt x="815435" y="781812"/>
                  </a:lnTo>
                  <a:close/>
                </a:path>
              </a:pathLst>
            </a:custGeom>
            <a:solidFill>
              <a:srgbClr val="5831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5F02E7F-DF7A-9E59-D4AD-9FFF2854DB0B}"/>
                </a:ext>
              </a:extLst>
            </p:cNvPr>
            <p:cNvSpPr/>
            <p:nvPr/>
          </p:nvSpPr>
          <p:spPr>
            <a:xfrm>
              <a:off x="3223355" y="5402008"/>
              <a:ext cx="752760" cy="1456753"/>
            </a:xfrm>
            <a:custGeom>
              <a:avLst/>
              <a:gdLst>
                <a:gd name="connsiteX0" fmla="*/ 69532 w 752760"/>
                <a:gd name="connsiteY0" fmla="*/ 1456182 h 1456753"/>
                <a:gd name="connsiteX1" fmla="*/ 363379 w 752760"/>
                <a:gd name="connsiteY1" fmla="*/ 1178147 h 1456753"/>
                <a:gd name="connsiteX2" fmla="*/ 643985 w 752760"/>
                <a:gd name="connsiteY2" fmla="*/ 1046416 h 1456753"/>
                <a:gd name="connsiteX3" fmla="*/ 752761 w 752760"/>
                <a:gd name="connsiteY3" fmla="*/ 588359 h 1456753"/>
                <a:gd name="connsiteX4" fmla="*/ 609600 w 752760"/>
                <a:gd name="connsiteY4" fmla="*/ 443960 h 1456753"/>
                <a:gd name="connsiteX5" fmla="*/ 752761 w 752760"/>
                <a:gd name="connsiteY5" fmla="*/ 374618 h 1456753"/>
                <a:gd name="connsiteX6" fmla="*/ 699707 w 752760"/>
                <a:gd name="connsiteY6" fmla="*/ 2191 h 1456753"/>
                <a:gd name="connsiteX7" fmla="*/ 652177 w 752760"/>
                <a:gd name="connsiteY7" fmla="*/ 0 h 1456753"/>
                <a:gd name="connsiteX8" fmla="*/ 45244 w 752760"/>
                <a:gd name="connsiteY8" fmla="*/ 536162 h 1456753"/>
                <a:gd name="connsiteX9" fmla="*/ 82867 w 752760"/>
                <a:gd name="connsiteY9" fmla="*/ 933069 h 1456753"/>
                <a:gd name="connsiteX10" fmla="*/ 111442 w 752760"/>
                <a:gd name="connsiteY10" fmla="*/ 1229677 h 1456753"/>
                <a:gd name="connsiteX11" fmla="*/ 0 w 752760"/>
                <a:gd name="connsiteY11" fmla="*/ 1456754 h 1456753"/>
                <a:gd name="connsiteX12" fmla="*/ 69532 w 752760"/>
                <a:gd name="connsiteY12" fmla="*/ 1456182 h 145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2760" h="1456753">
                  <a:moveTo>
                    <a:pt x="69532" y="1456182"/>
                  </a:moveTo>
                  <a:lnTo>
                    <a:pt x="363379" y="1178147"/>
                  </a:lnTo>
                  <a:cubicBezTo>
                    <a:pt x="363379" y="1178147"/>
                    <a:pt x="626745" y="1046416"/>
                    <a:pt x="643985" y="1046416"/>
                  </a:cubicBezTo>
                  <a:cubicBezTo>
                    <a:pt x="661130" y="1046416"/>
                    <a:pt x="752761" y="588359"/>
                    <a:pt x="752761" y="588359"/>
                  </a:cubicBezTo>
                  <a:lnTo>
                    <a:pt x="609600" y="443960"/>
                  </a:lnTo>
                  <a:lnTo>
                    <a:pt x="752761" y="374618"/>
                  </a:lnTo>
                  <a:cubicBezTo>
                    <a:pt x="752761" y="374618"/>
                    <a:pt x="752761" y="188786"/>
                    <a:pt x="699707" y="2191"/>
                  </a:cubicBezTo>
                  <a:cubicBezTo>
                    <a:pt x="684943" y="762"/>
                    <a:pt x="669131" y="0"/>
                    <a:pt x="652177" y="0"/>
                  </a:cubicBezTo>
                  <a:cubicBezTo>
                    <a:pt x="392144" y="0"/>
                    <a:pt x="104013" y="468439"/>
                    <a:pt x="45244" y="536162"/>
                  </a:cubicBezTo>
                  <a:lnTo>
                    <a:pt x="82867" y="933069"/>
                  </a:lnTo>
                  <a:lnTo>
                    <a:pt x="111442" y="1229677"/>
                  </a:lnTo>
                  <a:lnTo>
                    <a:pt x="0" y="1456754"/>
                  </a:lnTo>
                  <a:lnTo>
                    <a:pt x="69532" y="1456182"/>
                  </a:lnTo>
                  <a:close/>
                </a:path>
              </a:pathLst>
            </a:custGeom>
            <a:solidFill>
              <a:srgbClr val="5831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583FA5B-7019-EC16-4438-998125C6E0F1}"/>
                </a:ext>
              </a:extLst>
            </p:cNvPr>
            <p:cNvSpPr/>
            <p:nvPr/>
          </p:nvSpPr>
          <p:spPr>
            <a:xfrm>
              <a:off x="4381" y="6057900"/>
              <a:ext cx="3255371" cy="801310"/>
            </a:xfrm>
            <a:custGeom>
              <a:avLst/>
              <a:gdLst>
                <a:gd name="connsiteX0" fmla="*/ 3524 w 3255371"/>
                <a:gd name="connsiteY0" fmla="*/ 177451 h 801310"/>
                <a:gd name="connsiteX1" fmla="*/ 633413 w 3255371"/>
                <a:gd name="connsiteY1" fmla="*/ 107442 h 801310"/>
                <a:gd name="connsiteX2" fmla="*/ 1538097 w 3255371"/>
                <a:gd name="connsiteY2" fmla="*/ 402050 h 801310"/>
                <a:gd name="connsiteX3" fmla="*/ 2331435 w 3255371"/>
                <a:gd name="connsiteY3" fmla="*/ 277177 h 801310"/>
                <a:gd name="connsiteX4" fmla="*/ 2569750 w 3255371"/>
                <a:gd name="connsiteY4" fmla="*/ 0 h 801310"/>
                <a:gd name="connsiteX5" fmla="*/ 3049715 w 3255371"/>
                <a:gd name="connsiteY5" fmla="*/ 177451 h 801310"/>
                <a:gd name="connsiteX6" fmla="*/ 3206878 w 3255371"/>
                <a:gd name="connsiteY6" fmla="*/ 404526 h 801310"/>
                <a:gd name="connsiteX7" fmla="*/ 3218784 w 3255371"/>
                <a:gd name="connsiteY7" fmla="*/ 800958 h 801310"/>
                <a:gd name="connsiteX8" fmla="*/ 0 w 3255371"/>
                <a:gd name="connsiteY8" fmla="*/ 800386 h 801310"/>
                <a:gd name="connsiteX9" fmla="*/ 3524 w 3255371"/>
                <a:gd name="connsiteY9" fmla="*/ 177451 h 80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5371" h="801310">
                  <a:moveTo>
                    <a:pt x="3524" y="177451"/>
                  </a:moveTo>
                  <a:cubicBezTo>
                    <a:pt x="95155" y="184499"/>
                    <a:pt x="633413" y="107442"/>
                    <a:pt x="633413" y="107442"/>
                  </a:cubicBezTo>
                  <a:cubicBezTo>
                    <a:pt x="633413" y="107442"/>
                    <a:pt x="1171670" y="379190"/>
                    <a:pt x="1538097" y="402050"/>
                  </a:cubicBezTo>
                  <a:cubicBezTo>
                    <a:pt x="1904524" y="424910"/>
                    <a:pt x="2331435" y="277177"/>
                    <a:pt x="2331435" y="277177"/>
                  </a:cubicBezTo>
                  <a:lnTo>
                    <a:pt x="2569750" y="0"/>
                  </a:lnTo>
                  <a:lnTo>
                    <a:pt x="3049715" y="177451"/>
                  </a:lnTo>
                  <a:lnTo>
                    <a:pt x="3206878" y="404526"/>
                  </a:lnTo>
                  <a:cubicBezTo>
                    <a:pt x="3206878" y="404526"/>
                    <a:pt x="3307557" y="799909"/>
                    <a:pt x="3218784" y="800958"/>
                  </a:cubicBezTo>
                  <a:cubicBezTo>
                    <a:pt x="3130011" y="802005"/>
                    <a:pt x="0" y="800386"/>
                    <a:pt x="0" y="800386"/>
                  </a:cubicBezTo>
                  <a:lnTo>
                    <a:pt x="3524" y="177451"/>
                  </a:lnTo>
                  <a:close/>
                </a:path>
              </a:pathLst>
            </a:custGeom>
            <a:solidFill>
              <a:srgbClr val="5831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aphic 43">
            <a:extLst>
              <a:ext uri="{FF2B5EF4-FFF2-40B4-BE49-F238E27FC236}">
                <a16:creationId xmlns:a16="http://schemas.microsoft.com/office/drawing/2014/main" id="{8B87B17E-F21F-6A0B-2DC9-ADA18D8EC06D}"/>
              </a:ext>
            </a:extLst>
          </p:cNvPr>
          <p:cNvGrpSpPr/>
          <p:nvPr userDrawn="1"/>
        </p:nvGrpSpPr>
        <p:grpSpPr>
          <a:xfrm>
            <a:off x="1604200" y="210216"/>
            <a:ext cx="10213277" cy="2385631"/>
            <a:chOff x="1604200" y="210216"/>
            <a:chExt cx="10213277" cy="2385631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41CAE50-2E0A-E1A2-E924-C233A8A7AFEE}"/>
                </a:ext>
              </a:extLst>
            </p:cNvPr>
            <p:cNvSpPr/>
            <p:nvPr/>
          </p:nvSpPr>
          <p:spPr>
            <a:xfrm>
              <a:off x="11501343" y="210216"/>
              <a:ext cx="316135" cy="316134"/>
            </a:xfrm>
            <a:custGeom>
              <a:avLst/>
              <a:gdLst>
                <a:gd name="connsiteX0" fmla="*/ 186119 w 316135"/>
                <a:gd name="connsiteY0" fmla="*/ 130207 h 316134"/>
                <a:gd name="connsiteX1" fmla="*/ 316135 w 316135"/>
                <a:gd name="connsiteY1" fmla="*/ 158305 h 316134"/>
                <a:gd name="connsiteX2" fmla="*/ 186024 w 316135"/>
                <a:gd name="connsiteY2" fmla="*/ 186023 h 316134"/>
                <a:gd name="connsiteX3" fmla="*/ 157924 w 316135"/>
                <a:gd name="connsiteY3" fmla="*/ 316135 h 316134"/>
                <a:gd name="connsiteX4" fmla="*/ 130112 w 316135"/>
                <a:gd name="connsiteY4" fmla="*/ 186023 h 316134"/>
                <a:gd name="connsiteX5" fmla="*/ 0 w 316135"/>
                <a:gd name="connsiteY5" fmla="*/ 157925 h 316134"/>
                <a:gd name="connsiteX6" fmla="*/ 130207 w 316135"/>
                <a:gd name="connsiteY6" fmla="*/ 130112 h 316134"/>
                <a:gd name="connsiteX7" fmla="*/ 158305 w 316135"/>
                <a:gd name="connsiteY7" fmla="*/ 0 h 3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135" h="316134">
                  <a:moveTo>
                    <a:pt x="186119" y="130207"/>
                  </a:moveTo>
                  <a:lnTo>
                    <a:pt x="316135" y="158305"/>
                  </a:lnTo>
                  <a:lnTo>
                    <a:pt x="186024" y="186023"/>
                  </a:lnTo>
                  <a:lnTo>
                    <a:pt x="157924" y="316135"/>
                  </a:lnTo>
                  <a:lnTo>
                    <a:pt x="130112" y="186023"/>
                  </a:lnTo>
                  <a:lnTo>
                    <a:pt x="0" y="157925"/>
                  </a:lnTo>
                  <a:lnTo>
                    <a:pt x="130207" y="130112"/>
                  </a:lnTo>
                  <a:lnTo>
                    <a:pt x="158305" y="0"/>
                  </a:lnTo>
                  <a:close/>
                </a:path>
              </a:pathLst>
            </a:custGeom>
            <a:solidFill>
              <a:srgbClr val="F9D8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FCB167B-9A55-E268-71F1-E5E81C5C314C}"/>
                </a:ext>
              </a:extLst>
            </p:cNvPr>
            <p:cNvSpPr/>
            <p:nvPr/>
          </p:nvSpPr>
          <p:spPr>
            <a:xfrm>
              <a:off x="5206746" y="898779"/>
              <a:ext cx="316134" cy="316134"/>
            </a:xfrm>
            <a:custGeom>
              <a:avLst/>
              <a:gdLst>
                <a:gd name="connsiteX0" fmla="*/ 186118 w 316134"/>
                <a:gd name="connsiteY0" fmla="*/ 130207 h 316134"/>
                <a:gd name="connsiteX1" fmla="*/ 316135 w 316134"/>
                <a:gd name="connsiteY1" fmla="*/ 158306 h 316134"/>
                <a:gd name="connsiteX2" fmla="*/ 186023 w 316134"/>
                <a:gd name="connsiteY2" fmla="*/ 186023 h 316134"/>
                <a:gd name="connsiteX3" fmla="*/ 157924 w 316134"/>
                <a:gd name="connsiteY3" fmla="*/ 316135 h 316134"/>
                <a:gd name="connsiteX4" fmla="*/ 130111 w 316134"/>
                <a:gd name="connsiteY4" fmla="*/ 186023 h 316134"/>
                <a:gd name="connsiteX5" fmla="*/ 0 w 316134"/>
                <a:gd name="connsiteY5" fmla="*/ 157829 h 316134"/>
                <a:gd name="connsiteX6" fmla="*/ 130207 w 316134"/>
                <a:gd name="connsiteY6" fmla="*/ 130111 h 316134"/>
                <a:gd name="connsiteX7" fmla="*/ 158305 w 316134"/>
                <a:gd name="connsiteY7" fmla="*/ 0 h 3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134" h="316134">
                  <a:moveTo>
                    <a:pt x="186118" y="130207"/>
                  </a:moveTo>
                  <a:lnTo>
                    <a:pt x="316135" y="158306"/>
                  </a:lnTo>
                  <a:lnTo>
                    <a:pt x="186023" y="186023"/>
                  </a:lnTo>
                  <a:lnTo>
                    <a:pt x="157924" y="316135"/>
                  </a:lnTo>
                  <a:lnTo>
                    <a:pt x="130111" y="186023"/>
                  </a:lnTo>
                  <a:lnTo>
                    <a:pt x="0" y="157829"/>
                  </a:lnTo>
                  <a:lnTo>
                    <a:pt x="130207" y="130111"/>
                  </a:lnTo>
                  <a:lnTo>
                    <a:pt x="158305" y="0"/>
                  </a:lnTo>
                  <a:close/>
                </a:path>
              </a:pathLst>
            </a:custGeom>
            <a:solidFill>
              <a:srgbClr val="F9D8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3E1E4CF-3A2B-3D41-3735-056A520E4C02}"/>
                </a:ext>
              </a:extLst>
            </p:cNvPr>
            <p:cNvSpPr/>
            <p:nvPr/>
          </p:nvSpPr>
          <p:spPr>
            <a:xfrm>
              <a:off x="8545163" y="1755362"/>
              <a:ext cx="316134" cy="316039"/>
            </a:xfrm>
            <a:custGeom>
              <a:avLst/>
              <a:gdLst>
                <a:gd name="connsiteX0" fmla="*/ 186023 w 316134"/>
                <a:gd name="connsiteY0" fmla="*/ 130112 h 316039"/>
                <a:gd name="connsiteX1" fmla="*/ 316135 w 316134"/>
                <a:gd name="connsiteY1" fmla="*/ 158210 h 316039"/>
                <a:gd name="connsiteX2" fmla="*/ 185928 w 316134"/>
                <a:gd name="connsiteY2" fmla="*/ 186023 h 316039"/>
                <a:gd name="connsiteX3" fmla="*/ 157829 w 316134"/>
                <a:gd name="connsiteY3" fmla="*/ 316040 h 316039"/>
                <a:gd name="connsiteX4" fmla="*/ 130111 w 316134"/>
                <a:gd name="connsiteY4" fmla="*/ 185928 h 316039"/>
                <a:gd name="connsiteX5" fmla="*/ 0 w 316134"/>
                <a:gd name="connsiteY5" fmla="*/ 157829 h 316039"/>
                <a:gd name="connsiteX6" fmla="*/ 130111 w 316134"/>
                <a:gd name="connsiteY6" fmla="*/ 130016 h 316039"/>
                <a:gd name="connsiteX7" fmla="*/ 158210 w 316134"/>
                <a:gd name="connsiteY7" fmla="*/ 0 h 316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134" h="316039">
                  <a:moveTo>
                    <a:pt x="186023" y="130112"/>
                  </a:moveTo>
                  <a:lnTo>
                    <a:pt x="316135" y="158210"/>
                  </a:lnTo>
                  <a:lnTo>
                    <a:pt x="185928" y="186023"/>
                  </a:lnTo>
                  <a:lnTo>
                    <a:pt x="157829" y="316040"/>
                  </a:lnTo>
                  <a:lnTo>
                    <a:pt x="130111" y="185928"/>
                  </a:lnTo>
                  <a:lnTo>
                    <a:pt x="0" y="157829"/>
                  </a:lnTo>
                  <a:lnTo>
                    <a:pt x="130111" y="130016"/>
                  </a:lnTo>
                  <a:lnTo>
                    <a:pt x="158210" y="0"/>
                  </a:lnTo>
                  <a:close/>
                </a:path>
              </a:pathLst>
            </a:custGeom>
            <a:solidFill>
              <a:srgbClr val="F9D8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04397D-D378-343C-3E9F-3793BF0F8676}"/>
                </a:ext>
              </a:extLst>
            </p:cNvPr>
            <p:cNvSpPr/>
            <p:nvPr/>
          </p:nvSpPr>
          <p:spPr>
            <a:xfrm>
              <a:off x="1604200" y="1755362"/>
              <a:ext cx="316134" cy="316039"/>
            </a:xfrm>
            <a:custGeom>
              <a:avLst/>
              <a:gdLst>
                <a:gd name="connsiteX0" fmla="*/ 186023 w 316134"/>
                <a:gd name="connsiteY0" fmla="*/ 130112 h 316039"/>
                <a:gd name="connsiteX1" fmla="*/ 316135 w 316134"/>
                <a:gd name="connsiteY1" fmla="*/ 158210 h 316039"/>
                <a:gd name="connsiteX2" fmla="*/ 186023 w 316134"/>
                <a:gd name="connsiteY2" fmla="*/ 186023 h 316039"/>
                <a:gd name="connsiteX3" fmla="*/ 157925 w 316134"/>
                <a:gd name="connsiteY3" fmla="*/ 316040 h 316039"/>
                <a:gd name="connsiteX4" fmla="*/ 130112 w 316134"/>
                <a:gd name="connsiteY4" fmla="*/ 185928 h 316039"/>
                <a:gd name="connsiteX5" fmla="*/ 0 w 316134"/>
                <a:gd name="connsiteY5" fmla="*/ 157829 h 316039"/>
                <a:gd name="connsiteX6" fmla="*/ 130207 w 316134"/>
                <a:gd name="connsiteY6" fmla="*/ 130016 h 316039"/>
                <a:gd name="connsiteX7" fmla="*/ 158305 w 316134"/>
                <a:gd name="connsiteY7" fmla="*/ 0 h 316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134" h="316039">
                  <a:moveTo>
                    <a:pt x="186023" y="130112"/>
                  </a:moveTo>
                  <a:lnTo>
                    <a:pt x="316135" y="158210"/>
                  </a:lnTo>
                  <a:lnTo>
                    <a:pt x="186023" y="186023"/>
                  </a:lnTo>
                  <a:lnTo>
                    <a:pt x="157925" y="316040"/>
                  </a:lnTo>
                  <a:lnTo>
                    <a:pt x="130112" y="185928"/>
                  </a:lnTo>
                  <a:lnTo>
                    <a:pt x="0" y="157829"/>
                  </a:lnTo>
                  <a:lnTo>
                    <a:pt x="130207" y="130016"/>
                  </a:lnTo>
                  <a:lnTo>
                    <a:pt x="158305" y="0"/>
                  </a:lnTo>
                  <a:close/>
                </a:path>
              </a:pathLst>
            </a:custGeom>
            <a:solidFill>
              <a:srgbClr val="F9D8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F1B1C1F-00CB-2CE6-AB09-3EF72187F7EF}"/>
                </a:ext>
              </a:extLst>
            </p:cNvPr>
            <p:cNvSpPr/>
            <p:nvPr/>
          </p:nvSpPr>
          <p:spPr>
            <a:xfrm>
              <a:off x="3528822" y="2279713"/>
              <a:ext cx="316134" cy="316134"/>
            </a:xfrm>
            <a:custGeom>
              <a:avLst/>
              <a:gdLst>
                <a:gd name="connsiteX0" fmla="*/ 186023 w 316134"/>
                <a:gd name="connsiteY0" fmla="*/ 130112 h 316134"/>
                <a:gd name="connsiteX1" fmla="*/ 316135 w 316134"/>
                <a:gd name="connsiteY1" fmla="*/ 158210 h 316134"/>
                <a:gd name="connsiteX2" fmla="*/ 185928 w 316134"/>
                <a:gd name="connsiteY2" fmla="*/ 186023 h 316134"/>
                <a:gd name="connsiteX3" fmla="*/ 157829 w 316134"/>
                <a:gd name="connsiteY3" fmla="*/ 316135 h 316134"/>
                <a:gd name="connsiteX4" fmla="*/ 130112 w 316134"/>
                <a:gd name="connsiteY4" fmla="*/ 185928 h 316134"/>
                <a:gd name="connsiteX5" fmla="*/ 0 w 316134"/>
                <a:gd name="connsiteY5" fmla="*/ 157829 h 316134"/>
                <a:gd name="connsiteX6" fmla="*/ 130207 w 316134"/>
                <a:gd name="connsiteY6" fmla="*/ 130112 h 316134"/>
                <a:gd name="connsiteX7" fmla="*/ 158305 w 316134"/>
                <a:gd name="connsiteY7" fmla="*/ 0 h 3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134" h="316134">
                  <a:moveTo>
                    <a:pt x="186023" y="130112"/>
                  </a:moveTo>
                  <a:lnTo>
                    <a:pt x="316135" y="158210"/>
                  </a:lnTo>
                  <a:lnTo>
                    <a:pt x="185928" y="186023"/>
                  </a:lnTo>
                  <a:lnTo>
                    <a:pt x="157829" y="316135"/>
                  </a:lnTo>
                  <a:lnTo>
                    <a:pt x="130112" y="185928"/>
                  </a:lnTo>
                  <a:lnTo>
                    <a:pt x="0" y="157829"/>
                  </a:lnTo>
                  <a:lnTo>
                    <a:pt x="130207" y="130112"/>
                  </a:lnTo>
                  <a:lnTo>
                    <a:pt x="158305" y="0"/>
                  </a:lnTo>
                  <a:close/>
                </a:path>
              </a:pathLst>
            </a:custGeom>
            <a:solidFill>
              <a:srgbClr val="FCEB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Graphic 43">
            <a:extLst>
              <a:ext uri="{FF2B5EF4-FFF2-40B4-BE49-F238E27FC236}">
                <a16:creationId xmlns:a16="http://schemas.microsoft.com/office/drawing/2014/main" id="{54AAB648-E37E-F10A-155D-E696F9CC5703}"/>
              </a:ext>
            </a:extLst>
          </p:cNvPr>
          <p:cNvSpPr/>
          <p:nvPr userDrawn="1"/>
        </p:nvSpPr>
        <p:spPr>
          <a:xfrm>
            <a:off x="2877864" y="6514515"/>
            <a:ext cx="3924" cy="858"/>
          </a:xfrm>
          <a:custGeom>
            <a:avLst/>
            <a:gdLst>
              <a:gd name="connsiteX0" fmla="*/ 3924 w 3924"/>
              <a:gd name="connsiteY0" fmla="*/ 489 h 858"/>
              <a:gd name="connsiteX1" fmla="*/ 210 w 3924"/>
              <a:gd name="connsiteY1" fmla="*/ 584 h 858"/>
              <a:gd name="connsiteX2" fmla="*/ 3924 w 3924"/>
              <a:gd name="connsiteY2" fmla="*/ 489 h 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4" h="858">
                <a:moveTo>
                  <a:pt x="3924" y="489"/>
                </a:moveTo>
                <a:cubicBezTo>
                  <a:pt x="1829" y="965"/>
                  <a:pt x="591" y="965"/>
                  <a:pt x="210" y="584"/>
                </a:cubicBezTo>
                <a:cubicBezTo>
                  <a:pt x="-553" y="-178"/>
                  <a:pt x="781" y="-178"/>
                  <a:pt x="3924" y="489"/>
                </a:cubicBezTo>
                <a:close/>
              </a:path>
            </a:pathLst>
          </a:custGeom>
          <a:solidFill>
            <a:srgbClr val="AA543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Graphic 6">
            <a:extLst>
              <a:ext uri="{FF2B5EF4-FFF2-40B4-BE49-F238E27FC236}">
                <a16:creationId xmlns:a16="http://schemas.microsoft.com/office/drawing/2014/main" id="{D7E1ECE5-AA63-EEF1-B684-30C4BC875BBF}"/>
              </a:ext>
            </a:extLst>
          </p:cNvPr>
          <p:cNvSpPr/>
          <p:nvPr userDrawn="1"/>
        </p:nvSpPr>
        <p:spPr>
          <a:xfrm>
            <a:off x="2877219" y="6517098"/>
            <a:ext cx="3929" cy="859"/>
          </a:xfrm>
          <a:custGeom>
            <a:avLst/>
            <a:gdLst>
              <a:gd name="connsiteX0" fmla="*/ 3930 w 3929"/>
              <a:gd name="connsiteY0" fmla="*/ 489 h 859"/>
              <a:gd name="connsiteX1" fmla="*/ 210 w 3929"/>
              <a:gd name="connsiteY1" fmla="*/ 585 h 859"/>
              <a:gd name="connsiteX2" fmla="*/ 3930 w 3929"/>
              <a:gd name="connsiteY2" fmla="*/ 489 h 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9" h="859">
                <a:moveTo>
                  <a:pt x="3930" y="489"/>
                </a:moveTo>
                <a:cubicBezTo>
                  <a:pt x="1831" y="966"/>
                  <a:pt x="591" y="966"/>
                  <a:pt x="210" y="585"/>
                </a:cubicBezTo>
                <a:cubicBezTo>
                  <a:pt x="-553" y="-178"/>
                  <a:pt x="782" y="-178"/>
                  <a:pt x="3930" y="489"/>
                </a:cubicBezTo>
                <a:close/>
              </a:path>
            </a:pathLst>
          </a:custGeom>
          <a:solidFill>
            <a:srgbClr val="AA543E"/>
          </a:solidFill>
          <a:ln w="95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5" name="Graphic 43">
            <a:extLst>
              <a:ext uri="{FF2B5EF4-FFF2-40B4-BE49-F238E27FC236}">
                <a16:creationId xmlns:a16="http://schemas.microsoft.com/office/drawing/2014/main" id="{4B886DCF-1FFF-0D58-3C1A-24067DE72257}"/>
              </a:ext>
            </a:extLst>
          </p:cNvPr>
          <p:cNvGrpSpPr/>
          <p:nvPr userDrawn="1"/>
        </p:nvGrpSpPr>
        <p:grpSpPr>
          <a:xfrm>
            <a:off x="4098516" y="77884"/>
            <a:ext cx="8009287" cy="2536602"/>
            <a:chOff x="370808" y="301275"/>
            <a:chExt cx="8009287" cy="2536602"/>
          </a:xfrm>
          <a:solidFill>
            <a:schemeClr val="accent4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AF14A76-76AA-F36B-185D-A0771723D597}"/>
                </a:ext>
              </a:extLst>
            </p:cNvPr>
            <p:cNvSpPr/>
            <p:nvPr/>
          </p:nvSpPr>
          <p:spPr>
            <a:xfrm>
              <a:off x="6632353" y="2703766"/>
              <a:ext cx="134112" cy="134112"/>
            </a:xfrm>
            <a:custGeom>
              <a:avLst/>
              <a:gdLst>
                <a:gd name="connsiteX0" fmla="*/ 134112 w 134112"/>
                <a:gd name="connsiteY0" fmla="*/ 67056 h 134112"/>
                <a:gd name="connsiteX1" fmla="*/ 67056 w 134112"/>
                <a:gd name="connsiteY1" fmla="*/ 134112 h 134112"/>
                <a:gd name="connsiteX2" fmla="*/ 1 w 134112"/>
                <a:gd name="connsiteY2" fmla="*/ 67056 h 134112"/>
                <a:gd name="connsiteX3" fmla="*/ 67056 w 134112"/>
                <a:gd name="connsiteY3" fmla="*/ 0 h 134112"/>
                <a:gd name="connsiteX4" fmla="*/ 134112 w 134112"/>
                <a:gd name="connsiteY4" fmla="*/ 67056 h 13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12" h="134112">
                  <a:moveTo>
                    <a:pt x="134112" y="67056"/>
                  </a:moveTo>
                  <a:cubicBezTo>
                    <a:pt x="134112" y="104090"/>
                    <a:pt x="104090" y="134112"/>
                    <a:pt x="67056" y="134112"/>
                  </a:cubicBezTo>
                  <a:cubicBezTo>
                    <a:pt x="30023" y="134112"/>
                    <a:pt x="1" y="104090"/>
                    <a:pt x="1" y="67056"/>
                  </a:cubicBezTo>
                  <a:cubicBezTo>
                    <a:pt x="1" y="30022"/>
                    <a:pt x="30023" y="0"/>
                    <a:pt x="67056" y="0"/>
                  </a:cubicBezTo>
                  <a:cubicBezTo>
                    <a:pt x="104090" y="0"/>
                    <a:pt x="134112" y="30022"/>
                    <a:pt x="134112" y="670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D422236-0281-C842-1AF2-91997591D322}"/>
                </a:ext>
              </a:extLst>
            </p:cNvPr>
            <p:cNvSpPr/>
            <p:nvPr/>
          </p:nvSpPr>
          <p:spPr>
            <a:xfrm>
              <a:off x="2236470" y="301275"/>
              <a:ext cx="134112" cy="134111"/>
            </a:xfrm>
            <a:custGeom>
              <a:avLst/>
              <a:gdLst>
                <a:gd name="connsiteX0" fmla="*/ 134112 w 134112"/>
                <a:gd name="connsiteY0" fmla="*/ 67056 h 134111"/>
                <a:gd name="connsiteX1" fmla="*/ 67056 w 134112"/>
                <a:gd name="connsiteY1" fmla="*/ 134112 h 134111"/>
                <a:gd name="connsiteX2" fmla="*/ 0 w 134112"/>
                <a:gd name="connsiteY2" fmla="*/ 67056 h 134111"/>
                <a:gd name="connsiteX3" fmla="*/ 67056 w 134112"/>
                <a:gd name="connsiteY3" fmla="*/ 0 h 134111"/>
                <a:gd name="connsiteX4" fmla="*/ 134112 w 134112"/>
                <a:gd name="connsiteY4" fmla="*/ 67056 h 13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12" h="134111">
                  <a:moveTo>
                    <a:pt x="134112" y="67056"/>
                  </a:moveTo>
                  <a:cubicBezTo>
                    <a:pt x="134112" y="104090"/>
                    <a:pt x="104090" y="134112"/>
                    <a:pt x="67056" y="134112"/>
                  </a:cubicBezTo>
                  <a:cubicBezTo>
                    <a:pt x="30022" y="134112"/>
                    <a:pt x="0" y="104090"/>
                    <a:pt x="0" y="67056"/>
                  </a:cubicBezTo>
                  <a:cubicBezTo>
                    <a:pt x="0" y="30022"/>
                    <a:pt x="30022" y="0"/>
                    <a:pt x="67056" y="0"/>
                  </a:cubicBezTo>
                  <a:cubicBezTo>
                    <a:pt x="104090" y="0"/>
                    <a:pt x="134112" y="30022"/>
                    <a:pt x="134112" y="670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0FEB315-9C25-0C91-6B18-A66C21A22295}"/>
                </a:ext>
              </a:extLst>
            </p:cNvPr>
            <p:cNvSpPr/>
            <p:nvPr/>
          </p:nvSpPr>
          <p:spPr>
            <a:xfrm>
              <a:off x="370808" y="2437733"/>
              <a:ext cx="134112" cy="134112"/>
            </a:xfrm>
            <a:custGeom>
              <a:avLst/>
              <a:gdLst>
                <a:gd name="connsiteX0" fmla="*/ 134112 w 134112"/>
                <a:gd name="connsiteY0" fmla="*/ 67056 h 134112"/>
                <a:gd name="connsiteX1" fmla="*/ 67056 w 134112"/>
                <a:gd name="connsiteY1" fmla="*/ 134112 h 134112"/>
                <a:gd name="connsiteX2" fmla="*/ 0 w 134112"/>
                <a:gd name="connsiteY2" fmla="*/ 67056 h 134112"/>
                <a:gd name="connsiteX3" fmla="*/ 67056 w 134112"/>
                <a:gd name="connsiteY3" fmla="*/ 0 h 134112"/>
                <a:gd name="connsiteX4" fmla="*/ 134112 w 134112"/>
                <a:gd name="connsiteY4" fmla="*/ 67056 h 13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12" h="134112">
                  <a:moveTo>
                    <a:pt x="134112" y="67056"/>
                  </a:moveTo>
                  <a:cubicBezTo>
                    <a:pt x="134112" y="104090"/>
                    <a:pt x="104090" y="134112"/>
                    <a:pt x="67056" y="134112"/>
                  </a:cubicBezTo>
                  <a:cubicBezTo>
                    <a:pt x="30022" y="134112"/>
                    <a:pt x="0" y="104090"/>
                    <a:pt x="0" y="67056"/>
                  </a:cubicBezTo>
                  <a:cubicBezTo>
                    <a:pt x="0" y="30022"/>
                    <a:pt x="30022" y="0"/>
                    <a:pt x="67056" y="0"/>
                  </a:cubicBezTo>
                  <a:cubicBezTo>
                    <a:pt x="104090" y="0"/>
                    <a:pt x="134112" y="30022"/>
                    <a:pt x="134112" y="670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C48776A-8AE0-F3AD-1301-F3BE31E4D78F}"/>
                </a:ext>
              </a:extLst>
            </p:cNvPr>
            <p:cNvSpPr/>
            <p:nvPr/>
          </p:nvSpPr>
          <p:spPr>
            <a:xfrm>
              <a:off x="8245983" y="697420"/>
              <a:ext cx="134112" cy="134112"/>
            </a:xfrm>
            <a:custGeom>
              <a:avLst/>
              <a:gdLst>
                <a:gd name="connsiteX0" fmla="*/ 134112 w 134112"/>
                <a:gd name="connsiteY0" fmla="*/ 67056 h 134112"/>
                <a:gd name="connsiteX1" fmla="*/ 67056 w 134112"/>
                <a:gd name="connsiteY1" fmla="*/ 134112 h 134112"/>
                <a:gd name="connsiteX2" fmla="*/ 0 w 134112"/>
                <a:gd name="connsiteY2" fmla="*/ 67056 h 134112"/>
                <a:gd name="connsiteX3" fmla="*/ 67056 w 134112"/>
                <a:gd name="connsiteY3" fmla="*/ 0 h 134112"/>
                <a:gd name="connsiteX4" fmla="*/ 134112 w 134112"/>
                <a:gd name="connsiteY4" fmla="*/ 67056 h 13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12" h="134112">
                  <a:moveTo>
                    <a:pt x="134112" y="67056"/>
                  </a:moveTo>
                  <a:cubicBezTo>
                    <a:pt x="134112" y="104090"/>
                    <a:pt x="104090" y="134112"/>
                    <a:pt x="67056" y="134112"/>
                  </a:cubicBezTo>
                  <a:cubicBezTo>
                    <a:pt x="30022" y="134112"/>
                    <a:pt x="0" y="104090"/>
                    <a:pt x="0" y="67056"/>
                  </a:cubicBezTo>
                  <a:cubicBezTo>
                    <a:pt x="0" y="30022"/>
                    <a:pt x="30022" y="0"/>
                    <a:pt x="67056" y="0"/>
                  </a:cubicBezTo>
                  <a:cubicBezTo>
                    <a:pt x="104090" y="0"/>
                    <a:pt x="134112" y="30022"/>
                    <a:pt x="134112" y="670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802DE2BE-DD27-8F48-5363-6C56AFD3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7" y="525782"/>
            <a:ext cx="10969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C5C13D-A764-5415-1EA1-F8F45D727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48" y="1949621"/>
            <a:ext cx="10969451" cy="423893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C02F21-2B1D-96E5-47B1-78911571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777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CA2C1983-85E7-45E2-ABAC-BABAC97AF800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700538-0F8F-7F2A-9108-6638EFF0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79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D430CA-B936-0BFD-E51A-343DC7AC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0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78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aphic 7">
            <a:extLst>
              <a:ext uri="{FF2B5EF4-FFF2-40B4-BE49-F238E27FC236}">
                <a16:creationId xmlns:a16="http://schemas.microsoft.com/office/drawing/2014/main" id="{A3BCF124-345A-90D0-DB6D-F1EEE2558AA8}"/>
              </a:ext>
            </a:extLst>
          </p:cNvPr>
          <p:cNvSpPr/>
          <p:nvPr userDrawn="1"/>
        </p:nvSpPr>
        <p:spPr>
          <a:xfrm>
            <a:off x="309774" y="130233"/>
            <a:ext cx="1895329" cy="546419"/>
          </a:xfrm>
          <a:custGeom>
            <a:avLst/>
            <a:gdLst>
              <a:gd name="connsiteX0" fmla="*/ 1892698 w 1892700"/>
              <a:gd name="connsiteY0" fmla="*/ 76 h 546419"/>
              <a:gd name="connsiteX1" fmla="*/ 49050 w 1892700"/>
              <a:gd name="connsiteY1" fmla="*/ 545052 h 546419"/>
              <a:gd name="connsiteX2" fmla="*/ 1367 w 1892700"/>
              <a:gd name="connsiteY2" fmla="*/ 517737 h 546419"/>
              <a:gd name="connsiteX3" fmla="*/ 28683 w 1892700"/>
              <a:gd name="connsiteY3" fmla="*/ 470053 h 546419"/>
              <a:gd name="connsiteX4" fmla="*/ 1892698 w 1892700"/>
              <a:gd name="connsiteY4" fmla="*/ 76 h 54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700" h="546419">
                <a:moveTo>
                  <a:pt x="1892698" y="76"/>
                </a:moveTo>
                <a:cubicBezTo>
                  <a:pt x="1895363" y="7405"/>
                  <a:pt x="69704" y="539437"/>
                  <a:pt x="49050" y="545052"/>
                </a:cubicBezTo>
                <a:cubicBezTo>
                  <a:pt x="28397" y="550667"/>
                  <a:pt x="6983" y="538485"/>
                  <a:pt x="1367" y="517737"/>
                </a:cubicBezTo>
                <a:cubicBezTo>
                  <a:pt x="-4248" y="497083"/>
                  <a:pt x="7935" y="475669"/>
                  <a:pt x="28683" y="470053"/>
                </a:cubicBezTo>
                <a:cubicBezTo>
                  <a:pt x="49431" y="464438"/>
                  <a:pt x="1890128" y="-6872"/>
                  <a:pt x="1892698" y="76"/>
                </a:cubicBezTo>
                <a:close/>
              </a:path>
            </a:pathLst>
          </a:custGeom>
          <a:solidFill>
            <a:srgbClr val="F9D8C7"/>
          </a:solidFill>
          <a:ln w="95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31F64AC-71CF-0853-4720-8875D13CB0F5}"/>
              </a:ext>
            </a:extLst>
          </p:cNvPr>
          <p:cNvSpPr/>
          <p:nvPr userDrawn="1"/>
        </p:nvSpPr>
        <p:spPr>
          <a:xfrm rot="21362361">
            <a:off x="2001611" y="4925152"/>
            <a:ext cx="2318714" cy="755276"/>
          </a:xfrm>
          <a:custGeom>
            <a:avLst/>
            <a:gdLst>
              <a:gd name="connsiteX0" fmla="*/ 11024 w 1445070"/>
              <a:gd name="connsiteY0" fmla="*/ 752198 h 755276"/>
              <a:gd name="connsiteX1" fmla="*/ 1439774 w 1445070"/>
              <a:gd name="connsiteY1" fmla="*/ 18773 h 755276"/>
              <a:gd name="connsiteX2" fmla="*/ 11024 w 1445070"/>
              <a:gd name="connsiteY2" fmla="*/ 752198 h 75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5070" h="755276">
                <a:moveTo>
                  <a:pt x="11024" y="752198"/>
                </a:moveTo>
                <a:cubicBezTo>
                  <a:pt x="60744" y="805061"/>
                  <a:pt x="1544549" y="161648"/>
                  <a:pt x="1439774" y="18773"/>
                </a:cubicBezTo>
                <a:cubicBezTo>
                  <a:pt x="1334999" y="-124102"/>
                  <a:pt x="-141376" y="590273"/>
                  <a:pt x="11024" y="752198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CDC26EE-3929-AC3D-99AD-4AD7AAF9076B}"/>
              </a:ext>
            </a:extLst>
          </p:cNvPr>
          <p:cNvSpPr/>
          <p:nvPr userDrawn="1"/>
        </p:nvSpPr>
        <p:spPr>
          <a:xfrm>
            <a:off x="-2" y="4350771"/>
            <a:ext cx="12192000" cy="2507229"/>
          </a:xfrm>
          <a:custGeom>
            <a:avLst/>
            <a:gdLst>
              <a:gd name="connsiteX0" fmla="*/ 0 w 8317369"/>
              <a:gd name="connsiteY0" fmla="*/ 2482770 h 2507229"/>
              <a:gd name="connsiteX1" fmla="*/ 4885366 w 8317369"/>
              <a:gd name="connsiteY1" fmla="*/ 29618 h 2507229"/>
              <a:gd name="connsiteX2" fmla="*/ 3595831 w 8317369"/>
              <a:gd name="connsiteY2" fmla="*/ 1057039 h 2507229"/>
              <a:gd name="connsiteX3" fmla="*/ 4507899 w 8317369"/>
              <a:gd name="connsiteY3" fmla="*/ 868305 h 2507229"/>
              <a:gd name="connsiteX4" fmla="*/ 2914469 w 8317369"/>
              <a:gd name="connsiteY4" fmla="*/ 1989951 h 2507229"/>
              <a:gd name="connsiteX5" fmla="*/ 7317580 w 8317369"/>
              <a:gd name="connsiteY5" fmla="*/ 354452 h 2507229"/>
              <a:gd name="connsiteX6" fmla="*/ 5189357 w 8317369"/>
              <a:gd name="connsiteY6" fmla="*/ 1727837 h 2507229"/>
              <a:gd name="connsiteX7" fmla="*/ 6604619 w 8317369"/>
              <a:gd name="connsiteY7" fmla="*/ 1287554 h 2507229"/>
              <a:gd name="connsiteX8" fmla="*/ 6153867 w 8317369"/>
              <a:gd name="connsiteY8" fmla="*/ 1727837 h 2507229"/>
              <a:gd name="connsiteX9" fmla="*/ 8313498 w 8317369"/>
              <a:gd name="connsiteY9" fmla="*/ 983468 h 2507229"/>
              <a:gd name="connsiteX10" fmla="*/ 5457182 w 8317369"/>
              <a:gd name="connsiteY10" fmla="*/ 2507230 h 2507229"/>
              <a:gd name="connsiteX11" fmla="*/ 0 w 8317369"/>
              <a:gd name="connsiteY11" fmla="*/ 2482770 h 250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17369" h="2507229">
                <a:moveTo>
                  <a:pt x="0" y="2482770"/>
                </a:moveTo>
                <a:cubicBezTo>
                  <a:pt x="0" y="2482770"/>
                  <a:pt x="4696728" y="-316346"/>
                  <a:pt x="4885366" y="29618"/>
                </a:cubicBezTo>
                <a:cubicBezTo>
                  <a:pt x="5074100" y="375581"/>
                  <a:pt x="3595831" y="1057039"/>
                  <a:pt x="3595831" y="1057039"/>
                </a:cubicBezTo>
                <a:cubicBezTo>
                  <a:pt x="3595831" y="1057039"/>
                  <a:pt x="4350669" y="658634"/>
                  <a:pt x="4507899" y="868305"/>
                </a:cubicBezTo>
                <a:cubicBezTo>
                  <a:pt x="4665130" y="1077978"/>
                  <a:pt x="2914469" y="1989951"/>
                  <a:pt x="2914469" y="1989951"/>
                </a:cubicBezTo>
                <a:cubicBezTo>
                  <a:pt x="2914469" y="1989951"/>
                  <a:pt x="7170819" y="29523"/>
                  <a:pt x="7317580" y="354452"/>
                </a:cubicBezTo>
                <a:cubicBezTo>
                  <a:pt x="7464340" y="679382"/>
                  <a:pt x="5189357" y="1727837"/>
                  <a:pt x="5189357" y="1727837"/>
                </a:cubicBezTo>
                <a:cubicBezTo>
                  <a:pt x="5189357" y="1727837"/>
                  <a:pt x="6510300" y="1109290"/>
                  <a:pt x="6604619" y="1287554"/>
                </a:cubicBezTo>
                <a:cubicBezTo>
                  <a:pt x="6698938" y="1465818"/>
                  <a:pt x="6153867" y="1727837"/>
                  <a:pt x="6153867" y="1727837"/>
                </a:cubicBezTo>
                <a:cubicBezTo>
                  <a:pt x="6153867" y="1727837"/>
                  <a:pt x="8187675" y="721449"/>
                  <a:pt x="8313498" y="983468"/>
                </a:cubicBezTo>
                <a:cubicBezTo>
                  <a:pt x="8439319" y="1245677"/>
                  <a:pt x="5457182" y="2507230"/>
                  <a:pt x="5457182" y="2507230"/>
                </a:cubicBezTo>
                <a:lnTo>
                  <a:pt x="0" y="248277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 w="95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B18CA7-E0D0-7437-01D0-0081F3F213FB}"/>
              </a:ext>
            </a:extLst>
          </p:cNvPr>
          <p:cNvSpPr/>
          <p:nvPr userDrawn="1"/>
        </p:nvSpPr>
        <p:spPr>
          <a:xfrm rot="10800000">
            <a:off x="-2" y="-11542"/>
            <a:ext cx="12192001" cy="2507229"/>
          </a:xfrm>
          <a:custGeom>
            <a:avLst/>
            <a:gdLst>
              <a:gd name="connsiteX0" fmla="*/ 0 w 8317369"/>
              <a:gd name="connsiteY0" fmla="*/ 2482770 h 2507229"/>
              <a:gd name="connsiteX1" fmla="*/ 4885366 w 8317369"/>
              <a:gd name="connsiteY1" fmla="*/ 29618 h 2507229"/>
              <a:gd name="connsiteX2" fmla="*/ 3595831 w 8317369"/>
              <a:gd name="connsiteY2" fmla="*/ 1057039 h 2507229"/>
              <a:gd name="connsiteX3" fmla="*/ 4507899 w 8317369"/>
              <a:gd name="connsiteY3" fmla="*/ 868305 h 2507229"/>
              <a:gd name="connsiteX4" fmla="*/ 2914469 w 8317369"/>
              <a:gd name="connsiteY4" fmla="*/ 1989951 h 2507229"/>
              <a:gd name="connsiteX5" fmla="*/ 7317580 w 8317369"/>
              <a:gd name="connsiteY5" fmla="*/ 354452 h 2507229"/>
              <a:gd name="connsiteX6" fmla="*/ 5189357 w 8317369"/>
              <a:gd name="connsiteY6" fmla="*/ 1727837 h 2507229"/>
              <a:gd name="connsiteX7" fmla="*/ 6604619 w 8317369"/>
              <a:gd name="connsiteY7" fmla="*/ 1287554 h 2507229"/>
              <a:gd name="connsiteX8" fmla="*/ 6153867 w 8317369"/>
              <a:gd name="connsiteY8" fmla="*/ 1727837 h 2507229"/>
              <a:gd name="connsiteX9" fmla="*/ 8313498 w 8317369"/>
              <a:gd name="connsiteY9" fmla="*/ 983468 h 2507229"/>
              <a:gd name="connsiteX10" fmla="*/ 5457182 w 8317369"/>
              <a:gd name="connsiteY10" fmla="*/ 2507230 h 2507229"/>
              <a:gd name="connsiteX11" fmla="*/ 0 w 8317369"/>
              <a:gd name="connsiteY11" fmla="*/ 2482770 h 250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17369" h="2507229">
                <a:moveTo>
                  <a:pt x="0" y="2482770"/>
                </a:moveTo>
                <a:cubicBezTo>
                  <a:pt x="0" y="2482770"/>
                  <a:pt x="4696728" y="-316346"/>
                  <a:pt x="4885366" y="29618"/>
                </a:cubicBezTo>
                <a:cubicBezTo>
                  <a:pt x="5074100" y="375581"/>
                  <a:pt x="3595831" y="1057039"/>
                  <a:pt x="3595831" y="1057039"/>
                </a:cubicBezTo>
                <a:cubicBezTo>
                  <a:pt x="3595831" y="1057039"/>
                  <a:pt x="4350669" y="658634"/>
                  <a:pt x="4507899" y="868305"/>
                </a:cubicBezTo>
                <a:cubicBezTo>
                  <a:pt x="4665130" y="1077978"/>
                  <a:pt x="2914469" y="1989951"/>
                  <a:pt x="2914469" y="1989951"/>
                </a:cubicBezTo>
                <a:cubicBezTo>
                  <a:pt x="2914469" y="1989951"/>
                  <a:pt x="7170819" y="29523"/>
                  <a:pt x="7317580" y="354452"/>
                </a:cubicBezTo>
                <a:cubicBezTo>
                  <a:pt x="7464340" y="679382"/>
                  <a:pt x="5189357" y="1727837"/>
                  <a:pt x="5189357" y="1727837"/>
                </a:cubicBezTo>
                <a:cubicBezTo>
                  <a:pt x="5189357" y="1727837"/>
                  <a:pt x="6510300" y="1109290"/>
                  <a:pt x="6604619" y="1287554"/>
                </a:cubicBezTo>
                <a:cubicBezTo>
                  <a:pt x="6698938" y="1465818"/>
                  <a:pt x="6153867" y="1727837"/>
                  <a:pt x="6153867" y="1727837"/>
                </a:cubicBezTo>
                <a:cubicBezTo>
                  <a:pt x="6153867" y="1727837"/>
                  <a:pt x="8187675" y="721449"/>
                  <a:pt x="8313498" y="983468"/>
                </a:cubicBezTo>
                <a:cubicBezTo>
                  <a:pt x="8439319" y="1245677"/>
                  <a:pt x="5457182" y="2507230"/>
                  <a:pt x="5457182" y="2507230"/>
                </a:cubicBezTo>
                <a:lnTo>
                  <a:pt x="0" y="248277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 w="95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aphic 7">
            <a:extLst>
              <a:ext uri="{FF2B5EF4-FFF2-40B4-BE49-F238E27FC236}">
                <a16:creationId xmlns:a16="http://schemas.microsoft.com/office/drawing/2014/main" id="{49CF05A5-AA93-9C3A-7086-A5CCD4DBD480}"/>
              </a:ext>
            </a:extLst>
          </p:cNvPr>
          <p:cNvGrpSpPr/>
          <p:nvPr userDrawn="1"/>
        </p:nvGrpSpPr>
        <p:grpSpPr>
          <a:xfrm>
            <a:off x="1099276" y="849044"/>
            <a:ext cx="10983418" cy="5164320"/>
            <a:chOff x="1801579" y="764843"/>
            <a:chExt cx="10968185" cy="516432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1E35893-F95D-A4E4-AD54-3120E9CB5A41}"/>
                </a:ext>
              </a:extLst>
            </p:cNvPr>
            <p:cNvSpPr/>
            <p:nvPr/>
          </p:nvSpPr>
          <p:spPr>
            <a:xfrm>
              <a:off x="12453876" y="3639348"/>
              <a:ext cx="315888" cy="315887"/>
            </a:xfrm>
            <a:custGeom>
              <a:avLst/>
              <a:gdLst>
                <a:gd name="connsiteX0" fmla="*/ 185878 w 315888"/>
                <a:gd name="connsiteY0" fmla="*/ 130010 h 315887"/>
                <a:gd name="connsiteX1" fmla="*/ 315889 w 315888"/>
                <a:gd name="connsiteY1" fmla="*/ 158087 h 315887"/>
                <a:gd name="connsiteX2" fmla="*/ 185878 w 315888"/>
                <a:gd name="connsiteY2" fmla="*/ 185878 h 315887"/>
                <a:gd name="connsiteX3" fmla="*/ 157801 w 315888"/>
                <a:gd name="connsiteY3" fmla="*/ 315888 h 315887"/>
                <a:gd name="connsiteX4" fmla="*/ 130010 w 315888"/>
                <a:gd name="connsiteY4" fmla="*/ 185783 h 315887"/>
                <a:gd name="connsiteX5" fmla="*/ 0 w 315888"/>
                <a:gd name="connsiteY5" fmla="*/ 157706 h 315887"/>
                <a:gd name="connsiteX6" fmla="*/ 130106 w 315888"/>
                <a:gd name="connsiteY6" fmla="*/ 129915 h 315887"/>
                <a:gd name="connsiteX7" fmla="*/ 158182 w 315888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8" h="315887">
                  <a:moveTo>
                    <a:pt x="185878" y="130010"/>
                  </a:moveTo>
                  <a:lnTo>
                    <a:pt x="315889" y="158087"/>
                  </a:lnTo>
                  <a:lnTo>
                    <a:pt x="185878" y="185878"/>
                  </a:lnTo>
                  <a:lnTo>
                    <a:pt x="157801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106" y="129915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5E73892-585A-7EBB-F651-DBE333661B82}"/>
                </a:ext>
              </a:extLst>
            </p:cNvPr>
            <p:cNvSpPr/>
            <p:nvPr/>
          </p:nvSpPr>
          <p:spPr>
            <a:xfrm>
              <a:off x="5401313" y="764843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878 w 315887"/>
                <a:gd name="connsiteY2" fmla="*/ 185878 h 315887"/>
                <a:gd name="connsiteX3" fmla="*/ 157801 w 315887"/>
                <a:gd name="connsiteY3" fmla="*/ 315888 h 315887"/>
                <a:gd name="connsiteX4" fmla="*/ 130010 w 315887"/>
                <a:gd name="connsiteY4" fmla="*/ 185783 h 315887"/>
                <a:gd name="connsiteX5" fmla="*/ 0 w 315887"/>
                <a:gd name="connsiteY5" fmla="*/ 157706 h 315887"/>
                <a:gd name="connsiteX6" fmla="*/ 130105 w 315887"/>
                <a:gd name="connsiteY6" fmla="*/ 130010 h 315887"/>
                <a:gd name="connsiteX7" fmla="*/ 158182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878" y="185878"/>
                  </a:lnTo>
                  <a:lnTo>
                    <a:pt x="157801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105" y="130010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670E25D-BCB1-FEED-3887-86F9E8B5057E}"/>
                </a:ext>
              </a:extLst>
            </p:cNvPr>
            <p:cNvSpPr/>
            <p:nvPr/>
          </p:nvSpPr>
          <p:spPr>
            <a:xfrm>
              <a:off x="11044757" y="1064494"/>
              <a:ext cx="315887" cy="315887"/>
            </a:xfrm>
            <a:custGeom>
              <a:avLst/>
              <a:gdLst>
                <a:gd name="connsiteX0" fmla="*/ 185878 w 315887"/>
                <a:gd name="connsiteY0" fmla="*/ 130105 h 315887"/>
                <a:gd name="connsiteX1" fmla="*/ 315888 w 315887"/>
                <a:gd name="connsiteY1" fmla="*/ 158182 h 315887"/>
                <a:gd name="connsiteX2" fmla="*/ 185783 w 315887"/>
                <a:gd name="connsiteY2" fmla="*/ 185973 h 315887"/>
                <a:gd name="connsiteX3" fmla="*/ 157706 w 315887"/>
                <a:gd name="connsiteY3" fmla="*/ 315888 h 315887"/>
                <a:gd name="connsiteX4" fmla="*/ 129915 w 315887"/>
                <a:gd name="connsiteY4" fmla="*/ 185878 h 315887"/>
                <a:gd name="connsiteX5" fmla="*/ 0 w 315887"/>
                <a:gd name="connsiteY5" fmla="*/ 157801 h 315887"/>
                <a:gd name="connsiteX6" fmla="*/ 130010 w 315887"/>
                <a:gd name="connsiteY6" fmla="*/ 130010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105"/>
                  </a:moveTo>
                  <a:lnTo>
                    <a:pt x="315888" y="158182"/>
                  </a:lnTo>
                  <a:lnTo>
                    <a:pt x="185783" y="185973"/>
                  </a:lnTo>
                  <a:lnTo>
                    <a:pt x="157706" y="315888"/>
                  </a:lnTo>
                  <a:lnTo>
                    <a:pt x="129915" y="185878"/>
                  </a:lnTo>
                  <a:lnTo>
                    <a:pt x="0" y="157801"/>
                  </a:lnTo>
                  <a:lnTo>
                    <a:pt x="130010" y="130010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6063F70-DCFE-76C1-44AE-3BB2A26FA8C6}"/>
                </a:ext>
              </a:extLst>
            </p:cNvPr>
            <p:cNvSpPr/>
            <p:nvPr/>
          </p:nvSpPr>
          <p:spPr>
            <a:xfrm>
              <a:off x="1801579" y="1620662"/>
              <a:ext cx="315887" cy="315887"/>
            </a:xfrm>
            <a:custGeom>
              <a:avLst/>
              <a:gdLst>
                <a:gd name="connsiteX0" fmla="*/ 185878 w 315887"/>
                <a:gd name="connsiteY0" fmla="*/ 130105 h 315887"/>
                <a:gd name="connsiteX1" fmla="*/ 315888 w 315887"/>
                <a:gd name="connsiteY1" fmla="*/ 158182 h 315887"/>
                <a:gd name="connsiteX2" fmla="*/ 185783 w 315887"/>
                <a:gd name="connsiteY2" fmla="*/ 185973 h 315887"/>
                <a:gd name="connsiteX3" fmla="*/ 157706 w 315887"/>
                <a:gd name="connsiteY3" fmla="*/ 315888 h 315887"/>
                <a:gd name="connsiteX4" fmla="*/ 130010 w 315887"/>
                <a:gd name="connsiteY4" fmla="*/ 185878 h 315887"/>
                <a:gd name="connsiteX5" fmla="*/ 0 w 315887"/>
                <a:gd name="connsiteY5" fmla="*/ 157801 h 315887"/>
                <a:gd name="connsiteX6" fmla="*/ 130010 w 315887"/>
                <a:gd name="connsiteY6" fmla="*/ 130010 h 315887"/>
                <a:gd name="connsiteX7" fmla="*/ 158182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105"/>
                  </a:moveTo>
                  <a:lnTo>
                    <a:pt x="315888" y="158182"/>
                  </a:lnTo>
                  <a:lnTo>
                    <a:pt x="185783" y="185973"/>
                  </a:lnTo>
                  <a:lnTo>
                    <a:pt x="157706" y="315888"/>
                  </a:lnTo>
                  <a:lnTo>
                    <a:pt x="130010" y="185878"/>
                  </a:lnTo>
                  <a:lnTo>
                    <a:pt x="0" y="157801"/>
                  </a:lnTo>
                  <a:lnTo>
                    <a:pt x="130010" y="130010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D62F4C7-316B-DF34-7A81-71EDE6579CD5}"/>
                </a:ext>
              </a:extLst>
            </p:cNvPr>
            <p:cNvSpPr/>
            <p:nvPr/>
          </p:nvSpPr>
          <p:spPr>
            <a:xfrm>
              <a:off x="2117467" y="4392082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783 w 315887"/>
                <a:gd name="connsiteY2" fmla="*/ 185878 h 315887"/>
                <a:gd name="connsiteX3" fmla="*/ 157706 w 315887"/>
                <a:gd name="connsiteY3" fmla="*/ 315888 h 315887"/>
                <a:gd name="connsiteX4" fmla="*/ 130010 w 315887"/>
                <a:gd name="connsiteY4" fmla="*/ 185783 h 315887"/>
                <a:gd name="connsiteX5" fmla="*/ 0 w 315887"/>
                <a:gd name="connsiteY5" fmla="*/ 157706 h 315887"/>
                <a:gd name="connsiteX6" fmla="*/ 130010 w 315887"/>
                <a:gd name="connsiteY6" fmla="*/ 129915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783" y="185878"/>
                  </a:lnTo>
                  <a:lnTo>
                    <a:pt x="157706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010" y="129915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EC9F537-3398-B61A-541D-72A4D8CF8D7C}"/>
                </a:ext>
              </a:extLst>
            </p:cNvPr>
            <p:cNvSpPr/>
            <p:nvPr/>
          </p:nvSpPr>
          <p:spPr>
            <a:xfrm>
              <a:off x="9021197" y="5613276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782 w 315887"/>
                <a:gd name="connsiteY2" fmla="*/ 185878 h 315887"/>
                <a:gd name="connsiteX3" fmla="*/ 157706 w 315887"/>
                <a:gd name="connsiteY3" fmla="*/ 315888 h 315887"/>
                <a:gd name="connsiteX4" fmla="*/ 130010 w 315887"/>
                <a:gd name="connsiteY4" fmla="*/ 185782 h 315887"/>
                <a:gd name="connsiteX5" fmla="*/ 0 w 315887"/>
                <a:gd name="connsiteY5" fmla="*/ 157706 h 315887"/>
                <a:gd name="connsiteX6" fmla="*/ 130010 w 315887"/>
                <a:gd name="connsiteY6" fmla="*/ 129914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782" y="185878"/>
                  </a:lnTo>
                  <a:lnTo>
                    <a:pt x="157706" y="315888"/>
                  </a:lnTo>
                  <a:lnTo>
                    <a:pt x="130010" y="185782"/>
                  </a:lnTo>
                  <a:lnTo>
                    <a:pt x="0" y="157706"/>
                  </a:lnTo>
                  <a:lnTo>
                    <a:pt x="130010" y="129914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/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DDA7803B-E335-4EBC-DD91-0BF0A9D68A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8721" y="1177572"/>
            <a:ext cx="4502856" cy="4502856"/>
          </a:xfrm>
          <a:prstGeom prst="rect">
            <a:avLst/>
          </a:prstGeom>
        </p:spPr>
      </p:pic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E221B920-9165-5AE2-C049-3FC42E9E1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7" y="525782"/>
            <a:ext cx="10969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D7CCFB4-8D9D-9F78-38AF-549B77539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48" y="1939924"/>
            <a:ext cx="10969451" cy="423893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Date Placeholder 6">
            <a:extLst>
              <a:ext uri="{FF2B5EF4-FFF2-40B4-BE49-F238E27FC236}">
                <a16:creationId xmlns:a16="http://schemas.microsoft.com/office/drawing/2014/main" id="{6262B09A-3C28-8BE6-C782-F3F53100E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777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/>
                </a:solidFill>
              </a:defRPr>
            </a:lvl1pPr>
          </a:lstStyle>
          <a:p>
            <a:fld id="{CA2C1983-85E7-45E2-ABAC-BABAC97AF800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35" name="Footer Placeholder 7">
            <a:extLst>
              <a:ext uri="{FF2B5EF4-FFF2-40B4-BE49-F238E27FC236}">
                <a16:creationId xmlns:a16="http://schemas.microsoft.com/office/drawing/2014/main" id="{36CD147B-1368-E910-AAAE-4989A913B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79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Slide Number Placeholder 8">
            <a:extLst>
              <a:ext uri="{FF2B5EF4-FFF2-40B4-BE49-F238E27FC236}">
                <a16:creationId xmlns:a16="http://schemas.microsoft.com/office/drawing/2014/main" id="{2CCDB975-41B7-0181-0B82-733BCBC0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0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accent1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41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C0CF9E0-5BA6-59D2-5308-11F23C957252}"/>
              </a:ext>
            </a:extLst>
          </p:cNvPr>
          <p:cNvSpPr/>
          <p:nvPr userDrawn="1"/>
        </p:nvSpPr>
        <p:spPr>
          <a:xfrm>
            <a:off x="-2" y="4350771"/>
            <a:ext cx="12192000" cy="2507229"/>
          </a:xfrm>
          <a:custGeom>
            <a:avLst/>
            <a:gdLst>
              <a:gd name="connsiteX0" fmla="*/ 0 w 8317369"/>
              <a:gd name="connsiteY0" fmla="*/ 2482770 h 2507229"/>
              <a:gd name="connsiteX1" fmla="*/ 4885366 w 8317369"/>
              <a:gd name="connsiteY1" fmla="*/ 29618 h 2507229"/>
              <a:gd name="connsiteX2" fmla="*/ 3595831 w 8317369"/>
              <a:gd name="connsiteY2" fmla="*/ 1057039 h 2507229"/>
              <a:gd name="connsiteX3" fmla="*/ 4507899 w 8317369"/>
              <a:gd name="connsiteY3" fmla="*/ 868305 h 2507229"/>
              <a:gd name="connsiteX4" fmla="*/ 2914469 w 8317369"/>
              <a:gd name="connsiteY4" fmla="*/ 1989951 h 2507229"/>
              <a:gd name="connsiteX5" fmla="*/ 7317580 w 8317369"/>
              <a:gd name="connsiteY5" fmla="*/ 354452 h 2507229"/>
              <a:gd name="connsiteX6" fmla="*/ 5189357 w 8317369"/>
              <a:gd name="connsiteY6" fmla="*/ 1727837 h 2507229"/>
              <a:gd name="connsiteX7" fmla="*/ 6604619 w 8317369"/>
              <a:gd name="connsiteY7" fmla="*/ 1287554 h 2507229"/>
              <a:gd name="connsiteX8" fmla="*/ 6153867 w 8317369"/>
              <a:gd name="connsiteY8" fmla="*/ 1727837 h 2507229"/>
              <a:gd name="connsiteX9" fmla="*/ 8313498 w 8317369"/>
              <a:gd name="connsiteY9" fmla="*/ 983468 h 2507229"/>
              <a:gd name="connsiteX10" fmla="*/ 5457182 w 8317369"/>
              <a:gd name="connsiteY10" fmla="*/ 2507230 h 2507229"/>
              <a:gd name="connsiteX11" fmla="*/ 0 w 8317369"/>
              <a:gd name="connsiteY11" fmla="*/ 2482770 h 250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17369" h="2507229">
                <a:moveTo>
                  <a:pt x="0" y="2482770"/>
                </a:moveTo>
                <a:cubicBezTo>
                  <a:pt x="0" y="2482770"/>
                  <a:pt x="4696728" y="-316346"/>
                  <a:pt x="4885366" y="29618"/>
                </a:cubicBezTo>
                <a:cubicBezTo>
                  <a:pt x="5074100" y="375581"/>
                  <a:pt x="3595831" y="1057039"/>
                  <a:pt x="3595831" y="1057039"/>
                </a:cubicBezTo>
                <a:cubicBezTo>
                  <a:pt x="3595831" y="1057039"/>
                  <a:pt x="4350669" y="658634"/>
                  <a:pt x="4507899" y="868305"/>
                </a:cubicBezTo>
                <a:cubicBezTo>
                  <a:pt x="4665130" y="1077978"/>
                  <a:pt x="2914469" y="1989951"/>
                  <a:pt x="2914469" y="1989951"/>
                </a:cubicBezTo>
                <a:cubicBezTo>
                  <a:pt x="2914469" y="1989951"/>
                  <a:pt x="7170819" y="29523"/>
                  <a:pt x="7317580" y="354452"/>
                </a:cubicBezTo>
                <a:cubicBezTo>
                  <a:pt x="7464340" y="679382"/>
                  <a:pt x="5189357" y="1727837"/>
                  <a:pt x="5189357" y="1727837"/>
                </a:cubicBezTo>
                <a:cubicBezTo>
                  <a:pt x="5189357" y="1727837"/>
                  <a:pt x="6510300" y="1109290"/>
                  <a:pt x="6604619" y="1287554"/>
                </a:cubicBezTo>
                <a:cubicBezTo>
                  <a:pt x="6698938" y="1465818"/>
                  <a:pt x="6153867" y="1727837"/>
                  <a:pt x="6153867" y="1727837"/>
                </a:cubicBezTo>
                <a:cubicBezTo>
                  <a:pt x="6153867" y="1727837"/>
                  <a:pt x="8187675" y="721449"/>
                  <a:pt x="8313498" y="983468"/>
                </a:cubicBezTo>
                <a:cubicBezTo>
                  <a:pt x="8439319" y="1245677"/>
                  <a:pt x="5457182" y="2507230"/>
                  <a:pt x="5457182" y="2507230"/>
                </a:cubicBezTo>
                <a:lnTo>
                  <a:pt x="0" y="248277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 w="95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04E8C3D-BE1F-3909-83B5-E677DE388082}"/>
              </a:ext>
            </a:extLst>
          </p:cNvPr>
          <p:cNvSpPr/>
          <p:nvPr userDrawn="1"/>
        </p:nvSpPr>
        <p:spPr>
          <a:xfrm rot="10800000">
            <a:off x="-2" y="-11542"/>
            <a:ext cx="12192001" cy="2507229"/>
          </a:xfrm>
          <a:custGeom>
            <a:avLst/>
            <a:gdLst>
              <a:gd name="connsiteX0" fmla="*/ 0 w 8317369"/>
              <a:gd name="connsiteY0" fmla="*/ 2482770 h 2507229"/>
              <a:gd name="connsiteX1" fmla="*/ 4885366 w 8317369"/>
              <a:gd name="connsiteY1" fmla="*/ 29618 h 2507229"/>
              <a:gd name="connsiteX2" fmla="*/ 3595831 w 8317369"/>
              <a:gd name="connsiteY2" fmla="*/ 1057039 h 2507229"/>
              <a:gd name="connsiteX3" fmla="*/ 4507899 w 8317369"/>
              <a:gd name="connsiteY3" fmla="*/ 868305 h 2507229"/>
              <a:gd name="connsiteX4" fmla="*/ 2914469 w 8317369"/>
              <a:gd name="connsiteY4" fmla="*/ 1989951 h 2507229"/>
              <a:gd name="connsiteX5" fmla="*/ 7317580 w 8317369"/>
              <a:gd name="connsiteY5" fmla="*/ 354452 h 2507229"/>
              <a:gd name="connsiteX6" fmla="*/ 5189357 w 8317369"/>
              <a:gd name="connsiteY6" fmla="*/ 1727837 h 2507229"/>
              <a:gd name="connsiteX7" fmla="*/ 6604619 w 8317369"/>
              <a:gd name="connsiteY7" fmla="*/ 1287554 h 2507229"/>
              <a:gd name="connsiteX8" fmla="*/ 6153867 w 8317369"/>
              <a:gd name="connsiteY8" fmla="*/ 1727837 h 2507229"/>
              <a:gd name="connsiteX9" fmla="*/ 8313498 w 8317369"/>
              <a:gd name="connsiteY9" fmla="*/ 983468 h 2507229"/>
              <a:gd name="connsiteX10" fmla="*/ 5457182 w 8317369"/>
              <a:gd name="connsiteY10" fmla="*/ 2507230 h 2507229"/>
              <a:gd name="connsiteX11" fmla="*/ 0 w 8317369"/>
              <a:gd name="connsiteY11" fmla="*/ 2482770 h 250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17369" h="2507229">
                <a:moveTo>
                  <a:pt x="0" y="2482770"/>
                </a:moveTo>
                <a:cubicBezTo>
                  <a:pt x="0" y="2482770"/>
                  <a:pt x="4696728" y="-316346"/>
                  <a:pt x="4885366" y="29618"/>
                </a:cubicBezTo>
                <a:cubicBezTo>
                  <a:pt x="5074100" y="375581"/>
                  <a:pt x="3595831" y="1057039"/>
                  <a:pt x="3595831" y="1057039"/>
                </a:cubicBezTo>
                <a:cubicBezTo>
                  <a:pt x="3595831" y="1057039"/>
                  <a:pt x="4350669" y="658634"/>
                  <a:pt x="4507899" y="868305"/>
                </a:cubicBezTo>
                <a:cubicBezTo>
                  <a:pt x="4665130" y="1077978"/>
                  <a:pt x="2914469" y="1989951"/>
                  <a:pt x="2914469" y="1989951"/>
                </a:cubicBezTo>
                <a:cubicBezTo>
                  <a:pt x="2914469" y="1989951"/>
                  <a:pt x="7170819" y="29523"/>
                  <a:pt x="7317580" y="354452"/>
                </a:cubicBezTo>
                <a:cubicBezTo>
                  <a:pt x="7464340" y="679382"/>
                  <a:pt x="5189357" y="1727837"/>
                  <a:pt x="5189357" y="1727837"/>
                </a:cubicBezTo>
                <a:cubicBezTo>
                  <a:pt x="5189357" y="1727837"/>
                  <a:pt x="6510300" y="1109290"/>
                  <a:pt x="6604619" y="1287554"/>
                </a:cubicBezTo>
                <a:cubicBezTo>
                  <a:pt x="6698938" y="1465818"/>
                  <a:pt x="6153867" y="1727837"/>
                  <a:pt x="6153867" y="1727837"/>
                </a:cubicBezTo>
                <a:cubicBezTo>
                  <a:pt x="6153867" y="1727837"/>
                  <a:pt x="8187675" y="721449"/>
                  <a:pt x="8313498" y="983468"/>
                </a:cubicBezTo>
                <a:cubicBezTo>
                  <a:pt x="8439319" y="1245677"/>
                  <a:pt x="5457182" y="2507230"/>
                  <a:pt x="5457182" y="2507230"/>
                </a:cubicBezTo>
                <a:lnTo>
                  <a:pt x="0" y="248277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 w="95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08377175-B814-70C8-6E77-1DB1B68FD07F}"/>
              </a:ext>
            </a:extLst>
          </p:cNvPr>
          <p:cNvGrpSpPr/>
          <p:nvPr userDrawn="1"/>
        </p:nvGrpSpPr>
        <p:grpSpPr>
          <a:xfrm>
            <a:off x="1099276" y="849044"/>
            <a:ext cx="10983418" cy="5164320"/>
            <a:chOff x="1801579" y="764843"/>
            <a:chExt cx="10968185" cy="516432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4BFE35E-03E3-FF0C-C7CE-6671D7483AB8}"/>
                </a:ext>
              </a:extLst>
            </p:cNvPr>
            <p:cNvSpPr/>
            <p:nvPr/>
          </p:nvSpPr>
          <p:spPr>
            <a:xfrm>
              <a:off x="12453876" y="3639348"/>
              <a:ext cx="315888" cy="315887"/>
            </a:xfrm>
            <a:custGeom>
              <a:avLst/>
              <a:gdLst>
                <a:gd name="connsiteX0" fmla="*/ 185878 w 315888"/>
                <a:gd name="connsiteY0" fmla="*/ 130010 h 315887"/>
                <a:gd name="connsiteX1" fmla="*/ 315889 w 315888"/>
                <a:gd name="connsiteY1" fmla="*/ 158087 h 315887"/>
                <a:gd name="connsiteX2" fmla="*/ 185878 w 315888"/>
                <a:gd name="connsiteY2" fmla="*/ 185878 h 315887"/>
                <a:gd name="connsiteX3" fmla="*/ 157801 w 315888"/>
                <a:gd name="connsiteY3" fmla="*/ 315888 h 315887"/>
                <a:gd name="connsiteX4" fmla="*/ 130010 w 315888"/>
                <a:gd name="connsiteY4" fmla="*/ 185783 h 315887"/>
                <a:gd name="connsiteX5" fmla="*/ 0 w 315888"/>
                <a:gd name="connsiteY5" fmla="*/ 157706 h 315887"/>
                <a:gd name="connsiteX6" fmla="*/ 130106 w 315888"/>
                <a:gd name="connsiteY6" fmla="*/ 129915 h 315887"/>
                <a:gd name="connsiteX7" fmla="*/ 158182 w 315888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8" h="315887">
                  <a:moveTo>
                    <a:pt x="185878" y="130010"/>
                  </a:moveTo>
                  <a:lnTo>
                    <a:pt x="315889" y="158087"/>
                  </a:lnTo>
                  <a:lnTo>
                    <a:pt x="185878" y="185878"/>
                  </a:lnTo>
                  <a:lnTo>
                    <a:pt x="157801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106" y="129915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69B8728-9281-1CB6-A838-E1753146DD82}"/>
                </a:ext>
              </a:extLst>
            </p:cNvPr>
            <p:cNvSpPr/>
            <p:nvPr/>
          </p:nvSpPr>
          <p:spPr>
            <a:xfrm>
              <a:off x="5401313" y="764843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878 w 315887"/>
                <a:gd name="connsiteY2" fmla="*/ 185878 h 315887"/>
                <a:gd name="connsiteX3" fmla="*/ 157801 w 315887"/>
                <a:gd name="connsiteY3" fmla="*/ 315888 h 315887"/>
                <a:gd name="connsiteX4" fmla="*/ 130010 w 315887"/>
                <a:gd name="connsiteY4" fmla="*/ 185783 h 315887"/>
                <a:gd name="connsiteX5" fmla="*/ 0 w 315887"/>
                <a:gd name="connsiteY5" fmla="*/ 157706 h 315887"/>
                <a:gd name="connsiteX6" fmla="*/ 130105 w 315887"/>
                <a:gd name="connsiteY6" fmla="*/ 130010 h 315887"/>
                <a:gd name="connsiteX7" fmla="*/ 158182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878" y="185878"/>
                  </a:lnTo>
                  <a:lnTo>
                    <a:pt x="157801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105" y="130010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89135E6-5E5B-0AF5-8262-D45B7981F9A2}"/>
                </a:ext>
              </a:extLst>
            </p:cNvPr>
            <p:cNvSpPr/>
            <p:nvPr/>
          </p:nvSpPr>
          <p:spPr>
            <a:xfrm>
              <a:off x="11044757" y="1064494"/>
              <a:ext cx="315887" cy="315887"/>
            </a:xfrm>
            <a:custGeom>
              <a:avLst/>
              <a:gdLst>
                <a:gd name="connsiteX0" fmla="*/ 185878 w 315887"/>
                <a:gd name="connsiteY0" fmla="*/ 130105 h 315887"/>
                <a:gd name="connsiteX1" fmla="*/ 315888 w 315887"/>
                <a:gd name="connsiteY1" fmla="*/ 158182 h 315887"/>
                <a:gd name="connsiteX2" fmla="*/ 185783 w 315887"/>
                <a:gd name="connsiteY2" fmla="*/ 185973 h 315887"/>
                <a:gd name="connsiteX3" fmla="*/ 157706 w 315887"/>
                <a:gd name="connsiteY3" fmla="*/ 315888 h 315887"/>
                <a:gd name="connsiteX4" fmla="*/ 129915 w 315887"/>
                <a:gd name="connsiteY4" fmla="*/ 185878 h 315887"/>
                <a:gd name="connsiteX5" fmla="*/ 0 w 315887"/>
                <a:gd name="connsiteY5" fmla="*/ 157801 h 315887"/>
                <a:gd name="connsiteX6" fmla="*/ 130010 w 315887"/>
                <a:gd name="connsiteY6" fmla="*/ 130010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105"/>
                  </a:moveTo>
                  <a:lnTo>
                    <a:pt x="315888" y="158182"/>
                  </a:lnTo>
                  <a:lnTo>
                    <a:pt x="185783" y="185973"/>
                  </a:lnTo>
                  <a:lnTo>
                    <a:pt x="157706" y="315888"/>
                  </a:lnTo>
                  <a:lnTo>
                    <a:pt x="129915" y="185878"/>
                  </a:lnTo>
                  <a:lnTo>
                    <a:pt x="0" y="157801"/>
                  </a:lnTo>
                  <a:lnTo>
                    <a:pt x="130010" y="130010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484ADFD-010E-7402-0DAF-B5CB781CE9C5}"/>
                </a:ext>
              </a:extLst>
            </p:cNvPr>
            <p:cNvSpPr/>
            <p:nvPr/>
          </p:nvSpPr>
          <p:spPr>
            <a:xfrm>
              <a:off x="1801579" y="1620662"/>
              <a:ext cx="315887" cy="315887"/>
            </a:xfrm>
            <a:custGeom>
              <a:avLst/>
              <a:gdLst>
                <a:gd name="connsiteX0" fmla="*/ 185878 w 315887"/>
                <a:gd name="connsiteY0" fmla="*/ 130105 h 315887"/>
                <a:gd name="connsiteX1" fmla="*/ 315888 w 315887"/>
                <a:gd name="connsiteY1" fmla="*/ 158182 h 315887"/>
                <a:gd name="connsiteX2" fmla="*/ 185783 w 315887"/>
                <a:gd name="connsiteY2" fmla="*/ 185973 h 315887"/>
                <a:gd name="connsiteX3" fmla="*/ 157706 w 315887"/>
                <a:gd name="connsiteY3" fmla="*/ 315888 h 315887"/>
                <a:gd name="connsiteX4" fmla="*/ 130010 w 315887"/>
                <a:gd name="connsiteY4" fmla="*/ 185878 h 315887"/>
                <a:gd name="connsiteX5" fmla="*/ 0 w 315887"/>
                <a:gd name="connsiteY5" fmla="*/ 157801 h 315887"/>
                <a:gd name="connsiteX6" fmla="*/ 130010 w 315887"/>
                <a:gd name="connsiteY6" fmla="*/ 130010 h 315887"/>
                <a:gd name="connsiteX7" fmla="*/ 158182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105"/>
                  </a:moveTo>
                  <a:lnTo>
                    <a:pt x="315888" y="158182"/>
                  </a:lnTo>
                  <a:lnTo>
                    <a:pt x="185783" y="185973"/>
                  </a:lnTo>
                  <a:lnTo>
                    <a:pt x="157706" y="315888"/>
                  </a:lnTo>
                  <a:lnTo>
                    <a:pt x="130010" y="185878"/>
                  </a:lnTo>
                  <a:lnTo>
                    <a:pt x="0" y="157801"/>
                  </a:lnTo>
                  <a:lnTo>
                    <a:pt x="130010" y="130010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3B09E33-25F2-0F3A-CEC9-78C18FD5CB0D}"/>
                </a:ext>
              </a:extLst>
            </p:cNvPr>
            <p:cNvSpPr/>
            <p:nvPr/>
          </p:nvSpPr>
          <p:spPr>
            <a:xfrm>
              <a:off x="2117467" y="4392082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783 w 315887"/>
                <a:gd name="connsiteY2" fmla="*/ 185878 h 315887"/>
                <a:gd name="connsiteX3" fmla="*/ 157706 w 315887"/>
                <a:gd name="connsiteY3" fmla="*/ 315888 h 315887"/>
                <a:gd name="connsiteX4" fmla="*/ 130010 w 315887"/>
                <a:gd name="connsiteY4" fmla="*/ 185783 h 315887"/>
                <a:gd name="connsiteX5" fmla="*/ 0 w 315887"/>
                <a:gd name="connsiteY5" fmla="*/ 157706 h 315887"/>
                <a:gd name="connsiteX6" fmla="*/ 130010 w 315887"/>
                <a:gd name="connsiteY6" fmla="*/ 129915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783" y="185878"/>
                  </a:lnTo>
                  <a:lnTo>
                    <a:pt x="157706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010" y="129915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B205A6A-45DE-8539-732E-1CE9C1A61EA4}"/>
                </a:ext>
              </a:extLst>
            </p:cNvPr>
            <p:cNvSpPr/>
            <p:nvPr/>
          </p:nvSpPr>
          <p:spPr>
            <a:xfrm>
              <a:off x="9021197" y="5613276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782 w 315887"/>
                <a:gd name="connsiteY2" fmla="*/ 185878 h 315887"/>
                <a:gd name="connsiteX3" fmla="*/ 157706 w 315887"/>
                <a:gd name="connsiteY3" fmla="*/ 315888 h 315887"/>
                <a:gd name="connsiteX4" fmla="*/ 130010 w 315887"/>
                <a:gd name="connsiteY4" fmla="*/ 185782 h 315887"/>
                <a:gd name="connsiteX5" fmla="*/ 0 w 315887"/>
                <a:gd name="connsiteY5" fmla="*/ 157706 h 315887"/>
                <a:gd name="connsiteX6" fmla="*/ 130010 w 315887"/>
                <a:gd name="connsiteY6" fmla="*/ 129914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782" y="185878"/>
                  </a:lnTo>
                  <a:lnTo>
                    <a:pt x="157706" y="315888"/>
                  </a:lnTo>
                  <a:lnTo>
                    <a:pt x="130010" y="185782"/>
                  </a:lnTo>
                  <a:lnTo>
                    <a:pt x="0" y="157706"/>
                  </a:lnTo>
                  <a:lnTo>
                    <a:pt x="130010" y="129914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/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A270FF-E9B8-C8E6-C7E2-558AF36BD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864" y="529946"/>
            <a:ext cx="8098536" cy="564891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EF92FDEE-B92B-9668-C5EF-40D7CE40C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8" y="525782"/>
            <a:ext cx="2743199" cy="565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D428875A-411D-6DF1-3592-A92D01C07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777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CA2C1983-85E7-45E2-ABAC-BABAC97AF800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467FAAAD-F998-E00E-816D-9A9B9E084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79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C812DEB-FCDF-3258-6B25-916B89336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9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BE8A684-9CF5-8C00-19E3-F4B07935FFD4}"/>
              </a:ext>
            </a:extLst>
          </p:cNvPr>
          <p:cNvSpPr/>
          <p:nvPr userDrawn="1"/>
        </p:nvSpPr>
        <p:spPr>
          <a:xfrm>
            <a:off x="7783816" y="-42"/>
            <a:ext cx="4408184" cy="1618027"/>
          </a:xfrm>
          <a:custGeom>
            <a:avLst/>
            <a:gdLst>
              <a:gd name="connsiteX0" fmla="*/ 0 w 4408184"/>
              <a:gd name="connsiteY0" fmla="*/ 1618028 h 1618027"/>
              <a:gd name="connsiteX1" fmla="*/ 0 w 4408184"/>
              <a:gd name="connsiteY1" fmla="*/ 866140 h 1618027"/>
              <a:gd name="connsiteX2" fmla="*/ 1351494 w 4408184"/>
              <a:gd name="connsiteY2" fmla="*/ 314122 h 1618027"/>
              <a:gd name="connsiteX3" fmla="*/ 951756 w 4408184"/>
              <a:gd name="connsiteY3" fmla="*/ 894693 h 1618027"/>
              <a:gd name="connsiteX4" fmla="*/ 2549375 w 4408184"/>
              <a:gd name="connsiteY4" fmla="*/ 42 h 1618027"/>
              <a:gd name="connsiteX5" fmla="*/ 3151742 w 4408184"/>
              <a:gd name="connsiteY5" fmla="*/ 42 h 1618027"/>
              <a:gd name="connsiteX6" fmla="*/ 2826717 w 4408184"/>
              <a:gd name="connsiteY6" fmla="*/ 456885 h 1618027"/>
              <a:gd name="connsiteX7" fmla="*/ 3636090 w 4408184"/>
              <a:gd name="connsiteY7" fmla="*/ 42 h 1618027"/>
              <a:gd name="connsiteX8" fmla="*/ 4391976 w 4408184"/>
              <a:gd name="connsiteY8" fmla="*/ 42 h 1618027"/>
              <a:gd name="connsiteX9" fmla="*/ 1589433 w 4408184"/>
              <a:gd name="connsiteY9" fmla="*/ 1598993 h 1618027"/>
              <a:gd name="connsiteX10" fmla="*/ 2388909 w 4408184"/>
              <a:gd name="connsiteY10" fmla="*/ 447368 h 1618027"/>
              <a:gd name="connsiteX11" fmla="*/ 0 w 4408184"/>
              <a:gd name="connsiteY11" fmla="*/ 1618028 h 161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8184" h="1618027">
                <a:moveTo>
                  <a:pt x="0" y="1618028"/>
                </a:moveTo>
                <a:cubicBezTo>
                  <a:pt x="0" y="1618028"/>
                  <a:pt x="1370529" y="237981"/>
                  <a:pt x="0" y="866140"/>
                </a:cubicBezTo>
                <a:cubicBezTo>
                  <a:pt x="0" y="866140"/>
                  <a:pt x="1170661" y="-28511"/>
                  <a:pt x="1351494" y="314122"/>
                </a:cubicBezTo>
                <a:cubicBezTo>
                  <a:pt x="1446670" y="494955"/>
                  <a:pt x="951756" y="894693"/>
                  <a:pt x="951756" y="894693"/>
                </a:cubicBezTo>
                <a:cubicBezTo>
                  <a:pt x="951756" y="894693"/>
                  <a:pt x="1907130" y="288900"/>
                  <a:pt x="2549375" y="42"/>
                </a:cubicBezTo>
                <a:cubicBezTo>
                  <a:pt x="2550707" y="42"/>
                  <a:pt x="3150314" y="42"/>
                  <a:pt x="3151742" y="42"/>
                </a:cubicBezTo>
                <a:cubicBezTo>
                  <a:pt x="3152313" y="209428"/>
                  <a:pt x="2826717" y="456885"/>
                  <a:pt x="2826717" y="456885"/>
                </a:cubicBezTo>
                <a:lnTo>
                  <a:pt x="3636090" y="42"/>
                </a:lnTo>
                <a:cubicBezTo>
                  <a:pt x="3636090" y="42"/>
                  <a:pt x="4539117" y="9560"/>
                  <a:pt x="4391976" y="42"/>
                </a:cubicBezTo>
                <a:cubicBezTo>
                  <a:pt x="4244834" y="-9475"/>
                  <a:pt x="1589433" y="1598993"/>
                  <a:pt x="1589433" y="1598993"/>
                </a:cubicBezTo>
                <a:cubicBezTo>
                  <a:pt x="1589433" y="1598993"/>
                  <a:pt x="2674436" y="628201"/>
                  <a:pt x="2388909" y="447368"/>
                </a:cubicBezTo>
                <a:cubicBezTo>
                  <a:pt x="2081111" y="252543"/>
                  <a:pt x="0" y="1618028"/>
                  <a:pt x="0" y="1618028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 w="95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0F1F68C-0572-1E9B-1EFF-76A32C6198B4}"/>
              </a:ext>
            </a:extLst>
          </p:cNvPr>
          <p:cNvSpPr/>
          <p:nvPr userDrawn="1"/>
        </p:nvSpPr>
        <p:spPr>
          <a:xfrm>
            <a:off x="101266" y="1812762"/>
            <a:ext cx="7550912" cy="2292068"/>
          </a:xfrm>
          <a:custGeom>
            <a:avLst/>
            <a:gdLst>
              <a:gd name="connsiteX0" fmla="*/ 0 w 7550912"/>
              <a:gd name="connsiteY0" fmla="*/ 2253998 h 2292068"/>
              <a:gd name="connsiteX1" fmla="*/ 4435185 w 7550912"/>
              <a:gd name="connsiteY1" fmla="*/ 26888 h 2292068"/>
              <a:gd name="connsiteX2" fmla="*/ 3264525 w 7550912"/>
              <a:gd name="connsiteY2" fmla="*/ 959609 h 2292068"/>
              <a:gd name="connsiteX3" fmla="*/ 4092553 w 7550912"/>
              <a:gd name="connsiteY3" fmla="*/ 788293 h 2292068"/>
              <a:gd name="connsiteX4" fmla="*/ 2645883 w 7550912"/>
              <a:gd name="connsiteY4" fmla="*/ 1806672 h 2292068"/>
              <a:gd name="connsiteX5" fmla="*/ 6643260 w 7550912"/>
              <a:gd name="connsiteY5" fmla="*/ 321932 h 2292068"/>
              <a:gd name="connsiteX6" fmla="*/ 4711195 w 7550912"/>
              <a:gd name="connsiteY6" fmla="*/ 1568733 h 2292068"/>
              <a:gd name="connsiteX7" fmla="*/ 5996066 w 7550912"/>
              <a:gd name="connsiteY7" fmla="*/ 1168996 h 2292068"/>
              <a:gd name="connsiteX8" fmla="*/ 5586811 w 7550912"/>
              <a:gd name="connsiteY8" fmla="*/ 1568733 h 2292068"/>
              <a:gd name="connsiteX9" fmla="*/ 7547429 w 7550912"/>
              <a:gd name="connsiteY9" fmla="*/ 892986 h 2292068"/>
              <a:gd name="connsiteX10" fmla="*/ 4930099 w 7550912"/>
              <a:gd name="connsiteY10" fmla="*/ 2292068 h 2292068"/>
              <a:gd name="connsiteX11" fmla="*/ 0 w 7550912"/>
              <a:gd name="connsiteY11" fmla="*/ 2253998 h 229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50912" h="2292068">
                <a:moveTo>
                  <a:pt x="0" y="2253998"/>
                </a:moveTo>
                <a:cubicBezTo>
                  <a:pt x="0" y="2253998"/>
                  <a:pt x="4263869" y="-287192"/>
                  <a:pt x="4435185" y="26888"/>
                </a:cubicBezTo>
                <a:cubicBezTo>
                  <a:pt x="4606502" y="340967"/>
                  <a:pt x="3264525" y="959609"/>
                  <a:pt x="3264525" y="959609"/>
                </a:cubicBezTo>
                <a:cubicBezTo>
                  <a:pt x="3264525" y="959609"/>
                  <a:pt x="3949789" y="597942"/>
                  <a:pt x="4092553" y="788293"/>
                </a:cubicBezTo>
                <a:cubicBezTo>
                  <a:pt x="4235317" y="978644"/>
                  <a:pt x="2645883" y="1806672"/>
                  <a:pt x="2645883" y="1806672"/>
                </a:cubicBezTo>
                <a:cubicBezTo>
                  <a:pt x="2645883" y="1806672"/>
                  <a:pt x="6510014" y="26888"/>
                  <a:pt x="6643260" y="321932"/>
                </a:cubicBezTo>
                <a:cubicBezTo>
                  <a:pt x="6776506" y="616977"/>
                  <a:pt x="4711195" y="1568733"/>
                  <a:pt x="4711195" y="1568733"/>
                </a:cubicBezTo>
                <a:cubicBezTo>
                  <a:pt x="4711195" y="1568733"/>
                  <a:pt x="5910408" y="1007197"/>
                  <a:pt x="5996066" y="1168996"/>
                </a:cubicBezTo>
                <a:cubicBezTo>
                  <a:pt x="6081724" y="1330794"/>
                  <a:pt x="5586811" y="1568733"/>
                  <a:pt x="5586811" y="1568733"/>
                </a:cubicBezTo>
                <a:cubicBezTo>
                  <a:pt x="5586811" y="1568733"/>
                  <a:pt x="7433218" y="655047"/>
                  <a:pt x="7547429" y="892986"/>
                </a:cubicBezTo>
                <a:cubicBezTo>
                  <a:pt x="7661640" y="1130925"/>
                  <a:pt x="4930099" y="2292068"/>
                  <a:pt x="4930099" y="2292068"/>
                </a:cubicBezTo>
                <a:lnTo>
                  <a:pt x="0" y="2253998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 w="95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9D59E6-9B36-06DB-54D2-51449F4CFDC2}"/>
              </a:ext>
            </a:extLst>
          </p:cNvPr>
          <p:cNvGrpSpPr/>
          <p:nvPr userDrawn="1"/>
        </p:nvGrpSpPr>
        <p:grpSpPr>
          <a:xfrm>
            <a:off x="-3660" y="2038581"/>
            <a:ext cx="12198229" cy="4844371"/>
            <a:chOff x="-3660" y="2038581"/>
            <a:chExt cx="12198229" cy="4844371"/>
          </a:xfrm>
        </p:grpSpPr>
        <p:sp>
          <p:nvSpPr>
            <p:cNvPr id="2" name="Graphic 7">
              <a:extLst>
                <a:ext uri="{FF2B5EF4-FFF2-40B4-BE49-F238E27FC236}">
                  <a16:creationId xmlns:a16="http://schemas.microsoft.com/office/drawing/2014/main" id="{C0E26FEB-C8E2-F2AF-38D7-38853087D7A4}"/>
                </a:ext>
              </a:extLst>
            </p:cNvPr>
            <p:cNvSpPr/>
            <p:nvPr userDrawn="1"/>
          </p:nvSpPr>
          <p:spPr>
            <a:xfrm>
              <a:off x="-613" y="2038581"/>
              <a:ext cx="3359700" cy="2177032"/>
            </a:xfrm>
            <a:custGeom>
              <a:avLst/>
              <a:gdLst>
                <a:gd name="connsiteX0" fmla="*/ 1713 w 3359700"/>
                <a:gd name="connsiteY0" fmla="*/ 202995 h 2177032"/>
                <a:gd name="connsiteX1" fmla="*/ 837546 w 3359700"/>
                <a:gd name="connsiteY1" fmla="*/ 7028 h 2177032"/>
                <a:gd name="connsiteX2" fmla="*/ 1132590 w 3359700"/>
                <a:gd name="connsiteY2" fmla="*/ 102204 h 2177032"/>
                <a:gd name="connsiteX3" fmla="*/ 2369874 w 3359700"/>
                <a:gd name="connsiteY3" fmla="*/ 1339487 h 2177032"/>
                <a:gd name="connsiteX4" fmla="*/ 3359700 w 3359700"/>
                <a:gd name="connsiteY4" fmla="*/ 2177033 h 2177032"/>
                <a:gd name="connsiteX5" fmla="*/ 0 w 3359700"/>
                <a:gd name="connsiteY5" fmla="*/ 2177033 h 2177032"/>
                <a:gd name="connsiteX6" fmla="*/ 1713 w 3359700"/>
                <a:gd name="connsiteY6" fmla="*/ 202995 h 217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9700" h="2177032">
                  <a:moveTo>
                    <a:pt x="1713" y="202995"/>
                  </a:moveTo>
                  <a:cubicBezTo>
                    <a:pt x="390220" y="35581"/>
                    <a:pt x="742370" y="-21525"/>
                    <a:pt x="837546" y="7028"/>
                  </a:cubicBezTo>
                  <a:cubicBezTo>
                    <a:pt x="932721" y="35581"/>
                    <a:pt x="961274" y="140274"/>
                    <a:pt x="1132590" y="102204"/>
                  </a:cubicBezTo>
                  <a:cubicBezTo>
                    <a:pt x="1303906" y="64133"/>
                    <a:pt x="1979653" y="1120583"/>
                    <a:pt x="2369874" y="1339487"/>
                  </a:cubicBezTo>
                  <a:cubicBezTo>
                    <a:pt x="2760094" y="1558391"/>
                    <a:pt x="3093208" y="1644049"/>
                    <a:pt x="3359700" y="2177033"/>
                  </a:cubicBezTo>
                  <a:lnTo>
                    <a:pt x="0" y="2177033"/>
                  </a:lnTo>
                  <a:lnTo>
                    <a:pt x="1713" y="202995"/>
                  </a:lnTo>
                  <a:close/>
                </a:path>
              </a:pathLst>
            </a:custGeom>
            <a:solidFill>
              <a:srgbClr val="C47B5C"/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" name="Graphic 7">
              <a:extLst>
                <a:ext uri="{FF2B5EF4-FFF2-40B4-BE49-F238E27FC236}">
                  <a16:creationId xmlns:a16="http://schemas.microsoft.com/office/drawing/2014/main" id="{E687B459-1A0E-B30F-FD72-0ECB7D71ACA5}"/>
                </a:ext>
              </a:extLst>
            </p:cNvPr>
            <p:cNvSpPr/>
            <p:nvPr userDrawn="1"/>
          </p:nvSpPr>
          <p:spPr>
            <a:xfrm>
              <a:off x="4434804" y="2759671"/>
              <a:ext cx="7756814" cy="1484495"/>
            </a:xfrm>
            <a:custGeom>
              <a:avLst/>
              <a:gdLst>
                <a:gd name="connsiteX0" fmla="*/ 0 w 7756814"/>
                <a:gd name="connsiteY0" fmla="*/ 1265592 h 1484495"/>
                <a:gd name="connsiteX1" fmla="*/ 3017068 w 7756814"/>
                <a:gd name="connsiteY1" fmla="*/ 447081 h 1484495"/>
                <a:gd name="connsiteX2" fmla="*/ 3816544 w 7756814"/>
                <a:gd name="connsiteY2" fmla="*/ 171072 h 1484495"/>
                <a:gd name="connsiteX3" fmla="*/ 4882511 w 7756814"/>
                <a:gd name="connsiteY3" fmla="*/ 113967 h 1484495"/>
                <a:gd name="connsiteX4" fmla="*/ 5491635 w 7756814"/>
                <a:gd name="connsiteY4" fmla="*/ 9274 h 1484495"/>
                <a:gd name="connsiteX5" fmla="*/ 6224487 w 7756814"/>
                <a:gd name="connsiteY5" fmla="*/ 323353 h 1484495"/>
                <a:gd name="connsiteX6" fmla="*/ 7756815 w 7756814"/>
                <a:gd name="connsiteY6" fmla="*/ 456599 h 1484495"/>
                <a:gd name="connsiteX7" fmla="*/ 7756815 w 7756814"/>
                <a:gd name="connsiteY7" fmla="*/ 1484496 h 1484495"/>
                <a:gd name="connsiteX8" fmla="*/ 0 w 7756814"/>
                <a:gd name="connsiteY8" fmla="*/ 1265592 h 148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6814" h="1484495">
                  <a:moveTo>
                    <a:pt x="0" y="1265592"/>
                  </a:moveTo>
                  <a:cubicBezTo>
                    <a:pt x="1056450" y="1218004"/>
                    <a:pt x="2702989" y="637433"/>
                    <a:pt x="3017068" y="447081"/>
                  </a:cubicBezTo>
                  <a:cubicBezTo>
                    <a:pt x="3331148" y="256730"/>
                    <a:pt x="3550052" y="180590"/>
                    <a:pt x="3816544" y="171072"/>
                  </a:cubicBezTo>
                  <a:cubicBezTo>
                    <a:pt x="4083036" y="161555"/>
                    <a:pt x="4577949" y="209142"/>
                    <a:pt x="4882511" y="113967"/>
                  </a:cubicBezTo>
                  <a:cubicBezTo>
                    <a:pt x="5187073" y="18791"/>
                    <a:pt x="5291766" y="-19279"/>
                    <a:pt x="5491635" y="9274"/>
                  </a:cubicBezTo>
                  <a:cubicBezTo>
                    <a:pt x="5691503" y="37826"/>
                    <a:pt x="5900890" y="256730"/>
                    <a:pt x="6224487" y="323353"/>
                  </a:cubicBezTo>
                  <a:cubicBezTo>
                    <a:pt x="6548084" y="389976"/>
                    <a:pt x="7756815" y="456599"/>
                    <a:pt x="7756815" y="456599"/>
                  </a:cubicBezTo>
                  <a:lnTo>
                    <a:pt x="7756815" y="1484496"/>
                  </a:lnTo>
                  <a:lnTo>
                    <a:pt x="0" y="1265592"/>
                  </a:lnTo>
                  <a:close/>
                </a:path>
              </a:pathLst>
            </a:custGeom>
            <a:solidFill>
              <a:srgbClr val="F09E6E"/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7">
              <a:extLst>
                <a:ext uri="{FF2B5EF4-FFF2-40B4-BE49-F238E27FC236}">
                  <a16:creationId xmlns:a16="http://schemas.microsoft.com/office/drawing/2014/main" id="{2236ABBB-5442-3060-DD16-F5AE5630E955}"/>
                </a:ext>
              </a:extLst>
            </p:cNvPr>
            <p:cNvSpPr/>
            <p:nvPr userDrawn="1"/>
          </p:nvSpPr>
          <p:spPr>
            <a:xfrm>
              <a:off x="8328344" y="3381364"/>
              <a:ext cx="3863274" cy="683015"/>
            </a:xfrm>
            <a:custGeom>
              <a:avLst/>
              <a:gdLst>
                <a:gd name="connsiteX0" fmla="*/ 0 w 3863274"/>
                <a:gd name="connsiteY0" fmla="*/ 611824 h 683015"/>
                <a:gd name="connsiteX1" fmla="*/ 1505488 w 3863274"/>
                <a:gd name="connsiteY1" fmla="*/ 221699 h 683015"/>
                <a:gd name="connsiteX2" fmla="*/ 2175239 w 3863274"/>
                <a:gd name="connsiteY2" fmla="*/ 35 h 683015"/>
                <a:gd name="connsiteX3" fmla="*/ 3863274 w 3863274"/>
                <a:gd name="connsiteY3" fmla="*/ 473629 h 683015"/>
                <a:gd name="connsiteX4" fmla="*/ 3863274 w 3863274"/>
                <a:gd name="connsiteY4" fmla="*/ 683016 h 683015"/>
                <a:gd name="connsiteX5" fmla="*/ 0 w 3863274"/>
                <a:gd name="connsiteY5" fmla="*/ 611824 h 68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3274" h="683015">
                  <a:moveTo>
                    <a:pt x="0" y="611824"/>
                  </a:moveTo>
                  <a:cubicBezTo>
                    <a:pt x="958514" y="23258"/>
                    <a:pt x="1339217" y="84456"/>
                    <a:pt x="1505488" y="221699"/>
                  </a:cubicBezTo>
                  <a:cubicBezTo>
                    <a:pt x="1671760" y="358943"/>
                    <a:pt x="1895518" y="4794"/>
                    <a:pt x="2175239" y="35"/>
                  </a:cubicBezTo>
                  <a:cubicBezTo>
                    <a:pt x="2454961" y="-4724"/>
                    <a:pt x="3863274" y="473629"/>
                    <a:pt x="3863274" y="473629"/>
                  </a:cubicBezTo>
                  <a:lnTo>
                    <a:pt x="3863274" y="683016"/>
                  </a:lnTo>
                  <a:cubicBezTo>
                    <a:pt x="3824538" y="681683"/>
                    <a:pt x="0" y="611824"/>
                    <a:pt x="0" y="611824"/>
                  </a:cubicBezTo>
                  <a:close/>
                </a:path>
              </a:pathLst>
            </a:custGeom>
            <a:solidFill>
              <a:srgbClr val="C27C5C"/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" name="Graphic 7">
              <a:extLst>
                <a:ext uri="{FF2B5EF4-FFF2-40B4-BE49-F238E27FC236}">
                  <a16:creationId xmlns:a16="http://schemas.microsoft.com/office/drawing/2014/main" id="{0810CDBB-6CE7-85CE-02C6-69CECA08CEEE}"/>
                </a:ext>
              </a:extLst>
            </p:cNvPr>
            <p:cNvGrpSpPr/>
            <p:nvPr userDrawn="1"/>
          </p:nvGrpSpPr>
          <p:grpSpPr>
            <a:xfrm>
              <a:off x="-3660" y="3746209"/>
              <a:ext cx="12198229" cy="3106436"/>
              <a:chOff x="9041" y="3746209"/>
              <a:chExt cx="12185528" cy="3106436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657A9890-C6C7-4456-A7A8-10AEBB6B3EE3}"/>
                  </a:ext>
                </a:extLst>
              </p:cNvPr>
              <p:cNvSpPr/>
              <p:nvPr/>
            </p:nvSpPr>
            <p:spPr>
              <a:xfrm>
                <a:off x="9041" y="3746209"/>
                <a:ext cx="12185528" cy="3106436"/>
              </a:xfrm>
              <a:custGeom>
                <a:avLst/>
                <a:gdLst>
                  <a:gd name="connsiteX0" fmla="*/ 12185528 w 12185528"/>
                  <a:gd name="connsiteY0" fmla="*/ 518706 h 3106436"/>
                  <a:gd name="connsiteX1" fmla="*/ 12182482 w 12185528"/>
                  <a:gd name="connsiteY1" fmla="*/ 214905 h 3106436"/>
                  <a:gd name="connsiteX2" fmla="*/ 11399473 w 12185528"/>
                  <a:gd name="connsiteY2" fmla="*/ 8184 h 3106436"/>
                  <a:gd name="connsiteX3" fmla="*/ 9879231 w 12185528"/>
                  <a:gd name="connsiteY3" fmla="*/ 107452 h 3106436"/>
                  <a:gd name="connsiteX4" fmla="*/ 8399536 w 12185528"/>
                  <a:gd name="connsiteY4" fmla="*/ 107452 h 3106436"/>
                  <a:gd name="connsiteX5" fmla="*/ 6926979 w 12185528"/>
                  <a:gd name="connsiteY5" fmla="*/ 214905 h 3106436"/>
                  <a:gd name="connsiteX6" fmla="*/ 0 w 12185528"/>
                  <a:gd name="connsiteY6" fmla="*/ 214905 h 3106436"/>
                  <a:gd name="connsiteX7" fmla="*/ 0 w 12185528"/>
                  <a:gd name="connsiteY7" fmla="*/ 3106436 h 3106436"/>
                  <a:gd name="connsiteX8" fmla="*/ 12185528 w 12185528"/>
                  <a:gd name="connsiteY8" fmla="*/ 3106436 h 3106436"/>
                  <a:gd name="connsiteX9" fmla="*/ 12182863 w 12185528"/>
                  <a:gd name="connsiteY9" fmla="*/ 518801 h 3106436"/>
                  <a:gd name="connsiteX10" fmla="*/ 12185528 w 12185528"/>
                  <a:gd name="connsiteY10" fmla="*/ 518706 h 310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185528" h="3106436">
                    <a:moveTo>
                      <a:pt x="12185528" y="518706"/>
                    </a:moveTo>
                    <a:lnTo>
                      <a:pt x="12182482" y="214905"/>
                    </a:lnTo>
                    <a:cubicBezTo>
                      <a:pt x="11693185" y="214905"/>
                      <a:pt x="11805111" y="-49302"/>
                      <a:pt x="11399473" y="8184"/>
                    </a:cubicBezTo>
                    <a:cubicBezTo>
                      <a:pt x="10993928" y="65670"/>
                      <a:pt x="9995156" y="87655"/>
                      <a:pt x="9879231" y="107452"/>
                    </a:cubicBezTo>
                    <a:cubicBezTo>
                      <a:pt x="9763308" y="127249"/>
                      <a:pt x="8741978" y="149234"/>
                      <a:pt x="8399536" y="107452"/>
                    </a:cubicBezTo>
                    <a:cubicBezTo>
                      <a:pt x="8057094" y="65670"/>
                      <a:pt x="6926979" y="214905"/>
                      <a:pt x="6926979" y="214905"/>
                    </a:cubicBezTo>
                    <a:lnTo>
                      <a:pt x="0" y="214905"/>
                    </a:lnTo>
                    <a:lnTo>
                      <a:pt x="0" y="3106436"/>
                    </a:lnTo>
                    <a:lnTo>
                      <a:pt x="12185528" y="3106436"/>
                    </a:lnTo>
                    <a:lnTo>
                      <a:pt x="12182863" y="518801"/>
                    </a:lnTo>
                    <a:lnTo>
                      <a:pt x="12185528" y="518706"/>
                    </a:lnTo>
                    <a:close/>
                  </a:path>
                </a:pathLst>
              </a:custGeom>
              <a:solidFill>
                <a:srgbClr val="A85438"/>
              </a:solidFill>
              <a:ln w="9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2D08338-5A10-3C83-D8A5-F39C5E01D23B}"/>
                  </a:ext>
                </a:extLst>
              </p:cNvPr>
              <p:cNvSpPr/>
              <p:nvPr/>
            </p:nvSpPr>
            <p:spPr>
              <a:xfrm>
                <a:off x="8263815" y="4295561"/>
                <a:ext cx="3924948" cy="355671"/>
              </a:xfrm>
              <a:custGeom>
                <a:avLst/>
                <a:gdLst>
                  <a:gd name="connsiteX0" fmla="*/ 3924949 w 3924948"/>
                  <a:gd name="connsiteY0" fmla="*/ 0 h 355671"/>
                  <a:gd name="connsiteX1" fmla="*/ 1950720 w 3924948"/>
                  <a:gd name="connsiteY1" fmla="*/ 0 h 355671"/>
                  <a:gd name="connsiteX2" fmla="*/ 2607527 w 3924948"/>
                  <a:gd name="connsiteY2" fmla="*/ 82613 h 355671"/>
                  <a:gd name="connsiteX3" fmla="*/ 0 w 3924948"/>
                  <a:gd name="connsiteY3" fmla="*/ 173886 h 355671"/>
                  <a:gd name="connsiteX4" fmla="*/ 1435629 w 3924948"/>
                  <a:gd name="connsiteY4" fmla="*/ 244506 h 355671"/>
                  <a:gd name="connsiteX5" fmla="*/ 2314386 w 3924948"/>
                  <a:gd name="connsiteY5" fmla="*/ 355672 h 355671"/>
                  <a:gd name="connsiteX6" fmla="*/ 3924853 w 3924948"/>
                  <a:gd name="connsiteY6" fmla="*/ 355672 h 355671"/>
                  <a:gd name="connsiteX7" fmla="*/ 3924949 w 3924948"/>
                  <a:gd name="connsiteY7" fmla="*/ 0 h 355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24948" h="355671">
                    <a:moveTo>
                      <a:pt x="3924949" y="0"/>
                    </a:moveTo>
                    <a:cubicBezTo>
                      <a:pt x="3645227" y="44447"/>
                      <a:pt x="1950720" y="0"/>
                      <a:pt x="1950720" y="0"/>
                    </a:cubicBezTo>
                    <a:cubicBezTo>
                      <a:pt x="1950720" y="0"/>
                      <a:pt x="2730590" y="42924"/>
                      <a:pt x="2607527" y="82613"/>
                    </a:cubicBezTo>
                    <a:cubicBezTo>
                      <a:pt x="2484466" y="122301"/>
                      <a:pt x="0" y="173886"/>
                      <a:pt x="0" y="173886"/>
                    </a:cubicBezTo>
                    <a:cubicBezTo>
                      <a:pt x="0" y="173886"/>
                      <a:pt x="974123" y="244506"/>
                      <a:pt x="1435629" y="244506"/>
                    </a:cubicBezTo>
                    <a:cubicBezTo>
                      <a:pt x="1897136" y="244506"/>
                      <a:pt x="2186089" y="355672"/>
                      <a:pt x="2314386" y="355672"/>
                    </a:cubicBezTo>
                    <a:cubicBezTo>
                      <a:pt x="2442588" y="355672"/>
                      <a:pt x="3924853" y="355672"/>
                      <a:pt x="3924853" y="355672"/>
                    </a:cubicBezTo>
                    <a:lnTo>
                      <a:pt x="3924949" y="0"/>
                    </a:lnTo>
                    <a:close/>
                  </a:path>
                </a:pathLst>
              </a:custGeom>
              <a:solidFill>
                <a:srgbClr val="A34331"/>
              </a:solidFill>
              <a:ln w="9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BD0E962-EBA0-CDF2-B298-861C425CD20D}"/>
                  </a:ext>
                </a:extLst>
              </p:cNvPr>
              <p:cNvSpPr/>
              <p:nvPr/>
            </p:nvSpPr>
            <p:spPr>
              <a:xfrm>
                <a:off x="722954" y="4646157"/>
                <a:ext cx="2807653" cy="308279"/>
              </a:xfrm>
              <a:custGeom>
                <a:avLst/>
                <a:gdLst>
                  <a:gd name="connsiteX0" fmla="*/ 0 w 2807653"/>
                  <a:gd name="connsiteY0" fmla="*/ 221695 h 308279"/>
                  <a:gd name="connsiteX1" fmla="*/ 965938 w 2807653"/>
                  <a:gd name="connsiteY1" fmla="*/ 117764 h 308279"/>
                  <a:gd name="connsiteX2" fmla="*/ 2805207 w 2807653"/>
                  <a:gd name="connsiteY2" fmla="*/ 507 h 308279"/>
                  <a:gd name="connsiteX3" fmla="*/ 1869821 w 2807653"/>
                  <a:gd name="connsiteY3" fmla="*/ 298788 h 308279"/>
                  <a:gd name="connsiteX4" fmla="*/ 0 w 2807653"/>
                  <a:gd name="connsiteY4" fmla="*/ 221695 h 308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7653" h="308279">
                    <a:moveTo>
                      <a:pt x="0" y="221695"/>
                    </a:moveTo>
                    <a:cubicBezTo>
                      <a:pt x="378704" y="120143"/>
                      <a:pt x="818986" y="115289"/>
                      <a:pt x="965938" y="117764"/>
                    </a:cubicBezTo>
                    <a:cubicBezTo>
                      <a:pt x="1112889" y="120238"/>
                      <a:pt x="2882299" y="14212"/>
                      <a:pt x="2805207" y="507"/>
                    </a:cubicBezTo>
                    <a:cubicBezTo>
                      <a:pt x="2728115" y="-13198"/>
                      <a:pt x="2263087" y="255102"/>
                      <a:pt x="1869821" y="298788"/>
                    </a:cubicBezTo>
                    <a:cubicBezTo>
                      <a:pt x="1476650" y="342378"/>
                      <a:pt x="0" y="221695"/>
                      <a:pt x="0" y="221695"/>
                    </a:cubicBezTo>
                    <a:close/>
                  </a:path>
                </a:pathLst>
              </a:custGeom>
              <a:solidFill>
                <a:srgbClr val="A34331"/>
              </a:solidFill>
              <a:ln w="9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9DC835B-2873-DE42-950D-D88BF45AB9D5}"/>
                  </a:ext>
                </a:extLst>
              </p:cNvPr>
              <p:cNvSpPr/>
              <p:nvPr/>
            </p:nvSpPr>
            <p:spPr>
              <a:xfrm>
                <a:off x="4975497" y="4492353"/>
                <a:ext cx="3696812" cy="288899"/>
              </a:xfrm>
              <a:custGeom>
                <a:avLst/>
                <a:gdLst>
                  <a:gd name="connsiteX0" fmla="*/ 0 w 3696812"/>
                  <a:gd name="connsiteY0" fmla="*/ 90544 h 288899"/>
                  <a:gd name="connsiteX1" fmla="*/ 1552315 w 3696812"/>
                  <a:gd name="connsiteY1" fmla="*/ 90544 h 288899"/>
                  <a:gd name="connsiteX2" fmla="*/ 2160106 w 3696812"/>
                  <a:gd name="connsiteY2" fmla="*/ 16497 h 288899"/>
                  <a:gd name="connsiteX3" fmla="*/ 3139273 w 3696812"/>
                  <a:gd name="connsiteY3" fmla="*/ 16497 h 288899"/>
                  <a:gd name="connsiteX4" fmla="*/ 2703084 w 3696812"/>
                  <a:gd name="connsiteY4" fmla="*/ 92162 h 288899"/>
                  <a:gd name="connsiteX5" fmla="*/ 3696812 w 3696812"/>
                  <a:gd name="connsiteY5" fmla="*/ 153740 h 288899"/>
                  <a:gd name="connsiteX6" fmla="*/ 2300110 w 3696812"/>
                  <a:gd name="connsiteY6" fmla="*/ 271473 h 288899"/>
                  <a:gd name="connsiteX7" fmla="*/ 1359108 w 3696812"/>
                  <a:gd name="connsiteY7" fmla="*/ 271473 h 288899"/>
                  <a:gd name="connsiteX8" fmla="*/ 1615226 w 3696812"/>
                  <a:gd name="connsiteY8" fmla="*/ 204469 h 288899"/>
                  <a:gd name="connsiteX9" fmla="*/ 0 w 3696812"/>
                  <a:gd name="connsiteY9" fmla="*/ 90544 h 288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96812" h="288899">
                    <a:moveTo>
                      <a:pt x="0" y="90544"/>
                    </a:moveTo>
                    <a:cubicBezTo>
                      <a:pt x="895032" y="90544"/>
                      <a:pt x="1272593" y="79408"/>
                      <a:pt x="1552315" y="90544"/>
                    </a:cubicBezTo>
                    <a:cubicBezTo>
                      <a:pt x="1832036" y="101679"/>
                      <a:pt x="1970802" y="53521"/>
                      <a:pt x="2160106" y="16497"/>
                    </a:cubicBezTo>
                    <a:cubicBezTo>
                      <a:pt x="2349411" y="-20621"/>
                      <a:pt x="3139273" y="16497"/>
                      <a:pt x="3139273" y="16497"/>
                    </a:cubicBezTo>
                    <a:lnTo>
                      <a:pt x="2703084" y="92162"/>
                    </a:lnTo>
                    <a:lnTo>
                      <a:pt x="3696812" y="153740"/>
                    </a:lnTo>
                    <a:cubicBezTo>
                      <a:pt x="3696812" y="153740"/>
                      <a:pt x="2502453" y="230167"/>
                      <a:pt x="2300110" y="271473"/>
                    </a:cubicBezTo>
                    <a:cubicBezTo>
                      <a:pt x="2097766" y="312874"/>
                      <a:pt x="1174753" y="266904"/>
                      <a:pt x="1359108" y="271473"/>
                    </a:cubicBezTo>
                    <a:cubicBezTo>
                      <a:pt x="1398130" y="272425"/>
                      <a:pt x="1660720" y="226740"/>
                      <a:pt x="1615226" y="204469"/>
                    </a:cubicBezTo>
                    <a:cubicBezTo>
                      <a:pt x="1569732" y="182198"/>
                      <a:pt x="0" y="90544"/>
                      <a:pt x="0" y="90544"/>
                    </a:cubicBezTo>
                    <a:close/>
                  </a:path>
                </a:pathLst>
              </a:custGeom>
              <a:solidFill>
                <a:srgbClr val="A34331"/>
              </a:solidFill>
              <a:ln w="9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aphic 7">
              <a:extLst>
                <a:ext uri="{FF2B5EF4-FFF2-40B4-BE49-F238E27FC236}">
                  <a16:creationId xmlns:a16="http://schemas.microsoft.com/office/drawing/2014/main" id="{960D3DB4-02E9-4A43-E005-2175FF53B908}"/>
                </a:ext>
              </a:extLst>
            </p:cNvPr>
            <p:cNvGrpSpPr/>
            <p:nvPr userDrawn="1"/>
          </p:nvGrpSpPr>
          <p:grpSpPr>
            <a:xfrm>
              <a:off x="4049913" y="4073517"/>
              <a:ext cx="4723863" cy="2779128"/>
              <a:chOff x="4049913" y="4073517"/>
              <a:chExt cx="4723863" cy="277912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3EB94D7-2560-5F6D-76E6-0D781E1D7A39}"/>
                  </a:ext>
                </a:extLst>
              </p:cNvPr>
              <p:cNvSpPr/>
              <p:nvPr/>
            </p:nvSpPr>
            <p:spPr>
              <a:xfrm>
                <a:off x="7077641" y="4073517"/>
                <a:ext cx="1598950" cy="886177"/>
              </a:xfrm>
              <a:custGeom>
                <a:avLst/>
                <a:gdLst>
                  <a:gd name="connsiteX0" fmla="*/ 1598951 w 1598950"/>
                  <a:gd name="connsiteY0" fmla="*/ 0 h 886177"/>
                  <a:gd name="connsiteX1" fmla="*/ 1570398 w 1598950"/>
                  <a:gd name="connsiteY1" fmla="*/ 304562 h 886177"/>
                  <a:gd name="connsiteX2" fmla="*/ 1294389 w 1598950"/>
                  <a:gd name="connsiteY2" fmla="*/ 304562 h 886177"/>
                  <a:gd name="connsiteX3" fmla="*/ 387555 w 1598950"/>
                  <a:gd name="connsiteY3" fmla="*/ 590565 h 886177"/>
                  <a:gd name="connsiteX4" fmla="*/ 387460 w 1598950"/>
                  <a:gd name="connsiteY4" fmla="*/ 590565 h 886177"/>
                  <a:gd name="connsiteX5" fmla="*/ 323597 w 1598950"/>
                  <a:gd name="connsiteY5" fmla="*/ 704300 h 886177"/>
                  <a:gd name="connsiteX6" fmla="*/ 237939 w 1598950"/>
                  <a:gd name="connsiteY6" fmla="*/ 759026 h 886177"/>
                  <a:gd name="connsiteX7" fmla="*/ 114211 w 1598950"/>
                  <a:gd name="connsiteY7" fmla="*/ 885133 h 886177"/>
                  <a:gd name="connsiteX8" fmla="*/ 76141 w 1598950"/>
                  <a:gd name="connsiteY8" fmla="*/ 656712 h 886177"/>
                  <a:gd name="connsiteX9" fmla="*/ 0 w 1598950"/>
                  <a:gd name="connsiteY9" fmla="*/ 552019 h 886177"/>
                  <a:gd name="connsiteX10" fmla="*/ 1437152 w 1598950"/>
                  <a:gd name="connsiteY10" fmla="*/ 228422 h 886177"/>
                  <a:gd name="connsiteX11" fmla="*/ 1380047 w 1598950"/>
                  <a:gd name="connsiteY11" fmla="*/ 199869 h 886177"/>
                  <a:gd name="connsiteX12" fmla="*/ 1503775 w 1598950"/>
                  <a:gd name="connsiteY12" fmla="*/ 171316 h 886177"/>
                  <a:gd name="connsiteX13" fmla="*/ 1598951 w 1598950"/>
                  <a:gd name="connsiteY13" fmla="*/ 0 h 88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8950" h="886177">
                    <a:moveTo>
                      <a:pt x="1598951" y="0"/>
                    </a:moveTo>
                    <a:lnTo>
                      <a:pt x="1570398" y="304562"/>
                    </a:lnTo>
                    <a:cubicBezTo>
                      <a:pt x="1570398" y="304562"/>
                      <a:pt x="1418117" y="276009"/>
                      <a:pt x="1294389" y="304562"/>
                    </a:cubicBezTo>
                    <a:cubicBezTo>
                      <a:pt x="1198452" y="326738"/>
                      <a:pt x="427815" y="457509"/>
                      <a:pt x="387555" y="590565"/>
                    </a:cubicBezTo>
                    <a:cubicBezTo>
                      <a:pt x="387460" y="590565"/>
                      <a:pt x="387460" y="590565"/>
                      <a:pt x="387460" y="590565"/>
                    </a:cubicBezTo>
                    <a:lnTo>
                      <a:pt x="323597" y="704300"/>
                    </a:lnTo>
                    <a:lnTo>
                      <a:pt x="237939" y="759026"/>
                    </a:lnTo>
                    <a:cubicBezTo>
                      <a:pt x="199107" y="793479"/>
                      <a:pt x="114211" y="870477"/>
                      <a:pt x="114211" y="885133"/>
                    </a:cubicBezTo>
                    <a:cubicBezTo>
                      <a:pt x="114211" y="904169"/>
                      <a:pt x="76141" y="656712"/>
                      <a:pt x="76141" y="656712"/>
                    </a:cubicBezTo>
                    <a:cubicBezTo>
                      <a:pt x="76141" y="656712"/>
                      <a:pt x="0" y="666230"/>
                      <a:pt x="0" y="552019"/>
                    </a:cubicBezTo>
                    <a:cubicBezTo>
                      <a:pt x="0" y="437808"/>
                      <a:pt x="1408600" y="228422"/>
                      <a:pt x="1437152" y="228422"/>
                    </a:cubicBezTo>
                    <a:cubicBezTo>
                      <a:pt x="1465705" y="228422"/>
                      <a:pt x="1380047" y="199869"/>
                      <a:pt x="1380047" y="199869"/>
                    </a:cubicBezTo>
                    <a:lnTo>
                      <a:pt x="1503775" y="171316"/>
                    </a:lnTo>
                    <a:lnTo>
                      <a:pt x="1598951" y="0"/>
                    </a:lnTo>
                    <a:close/>
                  </a:path>
                </a:pathLst>
              </a:custGeom>
              <a:solidFill>
                <a:srgbClr val="A34331"/>
              </a:solidFill>
              <a:ln w="9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C21153C-4679-73F8-9489-F124FA66C02B}"/>
                  </a:ext>
                </a:extLst>
              </p:cNvPr>
              <p:cNvSpPr/>
              <p:nvPr/>
            </p:nvSpPr>
            <p:spPr>
              <a:xfrm>
                <a:off x="4049913" y="4664082"/>
                <a:ext cx="4723863" cy="2188563"/>
              </a:xfrm>
              <a:custGeom>
                <a:avLst/>
                <a:gdLst>
                  <a:gd name="connsiteX0" fmla="*/ 4141759 w 4723863"/>
                  <a:gd name="connsiteY0" fmla="*/ 933863 h 2188563"/>
                  <a:gd name="connsiteX1" fmla="*/ 3598782 w 4723863"/>
                  <a:gd name="connsiteY1" fmla="*/ 1217772 h 2188563"/>
                  <a:gd name="connsiteX2" fmla="*/ 2390051 w 4723863"/>
                  <a:gd name="connsiteY2" fmla="*/ 1351018 h 2188563"/>
                  <a:gd name="connsiteX3" fmla="*/ 1857067 w 4723863"/>
                  <a:gd name="connsiteY3" fmla="*/ 1588957 h 2188563"/>
                  <a:gd name="connsiteX4" fmla="*/ 2209217 w 4723863"/>
                  <a:gd name="connsiteY4" fmla="*/ 2188564 h 2188563"/>
                  <a:gd name="connsiteX5" fmla="*/ 0 w 4723863"/>
                  <a:gd name="connsiteY5" fmla="*/ 2188564 h 2188563"/>
                  <a:gd name="connsiteX6" fmla="*/ 924346 w 4723863"/>
                  <a:gd name="connsiteY6" fmla="*/ 1189220 h 2188563"/>
                  <a:gd name="connsiteX7" fmla="*/ 1362154 w 4723863"/>
                  <a:gd name="connsiteY7" fmla="*/ 1274878 h 2188563"/>
                  <a:gd name="connsiteX8" fmla="*/ 2047419 w 4723863"/>
                  <a:gd name="connsiteY8" fmla="*/ 1065491 h 2188563"/>
                  <a:gd name="connsiteX9" fmla="*/ 3189527 w 4723863"/>
                  <a:gd name="connsiteY9" fmla="*/ 979833 h 2188563"/>
                  <a:gd name="connsiteX10" fmla="*/ 4027072 w 4723863"/>
                  <a:gd name="connsiteY10" fmla="*/ 503955 h 2188563"/>
                  <a:gd name="connsiteX11" fmla="*/ 4024788 w 4723863"/>
                  <a:gd name="connsiteY11" fmla="*/ 484158 h 2188563"/>
                  <a:gd name="connsiteX12" fmla="*/ 3302405 w 4723863"/>
                  <a:gd name="connsiteY12" fmla="*/ 157325 h 2188563"/>
                  <a:gd name="connsiteX13" fmla="*/ 3415188 w 4723863"/>
                  <a:gd name="connsiteY13" fmla="*/ 0 h 2188563"/>
                  <a:gd name="connsiteX14" fmla="*/ 3598782 w 4723863"/>
                  <a:gd name="connsiteY14" fmla="*/ 113735 h 2188563"/>
                  <a:gd name="connsiteX15" fmla="*/ 4721855 w 4723863"/>
                  <a:gd name="connsiteY15" fmla="*/ 542025 h 2188563"/>
                  <a:gd name="connsiteX16" fmla="*/ 4141759 w 4723863"/>
                  <a:gd name="connsiteY16" fmla="*/ 933863 h 218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23863" h="2188563">
                    <a:moveTo>
                      <a:pt x="4141759" y="933863"/>
                    </a:moveTo>
                    <a:cubicBezTo>
                      <a:pt x="3867177" y="1083480"/>
                      <a:pt x="3598782" y="1217772"/>
                      <a:pt x="3598782" y="1217772"/>
                    </a:cubicBezTo>
                    <a:cubicBezTo>
                      <a:pt x="3598782" y="1217772"/>
                      <a:pt x="2580402" y="1293913"/>
                      <a:pt x="2390051" y="1351018"/>
                    </a:cubicBezTo>
                    <a:cubicBezTo>
                      <a:pt x="2199700" y="1408124"/>
                      <a:pt x="1923690" y="1560405"/>
                      <a:pt x="1857067" y="1588957"/>
                    </a:cubicBezTo>
                    <a:cubicBezTo>
                      <a:pt x="1790445" y="1617510"/>
                      <a:pt x="2209217" y="2188564"/>
                      <a:pt x="2209217" y="2188564"/>
                    </a:cubicBezTo>
                    <a:lnTo>
                      <a:pt x="0" y="2188564"/>
                    </a:lnTo>
                    <a:lnTo>
                      <a:pt x="924346" y="1189220"/>
                    </a:lnTo>
                    <a:lnTo>
                      <a:pt x="1362154" y="1274878"/>
                    </a:lnTo>
                    <a:lnTo>
                      <a:pt x="2047419" y="1065491"/>
                    </a:lnTo>
                    <a:cubicBezTo>
                      <a:pt x="2047419" y="1065491"/>
                      <a:pt x="2951587" y="979833"/>
                      <a:pt x="3189527" y="979833"/>
                    </a:cubicBezTo>
                    <a:cubicBezTo>
                      <a:pt x="3427466" y="979833"/>
                      <a:pt x="3998520" y="618166"/>
                      <a:pt x="4027072" y="503955"/>
                    </a:cubicBezTo>
                    <a:cubicBezTo>
                      <a:pt x="4028595" y="497674"/>
                      <a:pt x="4027833" y="491107"/>
                      <a:pt x="4024788" y="484158"/>
                    </a:cubicBezTo>
                    <a:cubicBezTo>
                      <a:pt x="3973488" y="364428"/>
                      <a:pt x="3302405" y="157325"/>
                      <a:pt x="3302405" y="157325"/>
                    </a:cubicBezTo>
                    <a:cubicBezTo>
                      <a:pt x="3302405" y="157325"/>
                      <a:pt x="3389395" y="180358"/>
                      <a:pt x="3415188" y="0"/>
                    </a:cubicBezTo>
                    <a:cubicBezTo>
                      <a:pt x="3389395" y="56630"/>
                      <a:pt x="3453258" y="77378"/>
                      <a:pt x="3598782" y="113735"/>
                    </a:cubicBezTo>
                    <a:cubicBezTo>
                      <a:pt x="4245976" y="275534"/>
                      <a:pt x="4664749" y="456367"/>
                      <a:pt x="4721855" y="542025"/>
                    </a:cubicBezTo>
                    <a:cubicBezTo>
                      <a:pt x="4751740" y="586853"/>
                      <a:pt x="4443085" y="769685"/>
                      <a:pt x="4141759" y="933863"/>
                    </a:cubicBezTo>
                    <a:close/>
                  </a:path>
                </a:pathLst>
              </a:custGeom>
              <a:solidFill>
                <a:srgbClr val="7F281C"/>
              </a:solidFill>
              <a:ln w="9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205E455-A0E2-D0EA-58B9-ACEC007217F9}"/>
                  </a:ext>
                </a:extLst>
              </p:cNvPr>
              <p:cNvSpPr/>
              <p:nvPr/>
            </p:nvSpPr>
            <p:spPr>
              <a:xfrm>
                <a:off x="7315580" y="4662464"/>
                <a:ext cx="1458196" cy="935481"/>
              </a:xfrm>
              <a:custGeom>
                <a:avLst/>
                <a:gdLst>
                  <a:gd name="connsiteX0" fmla="*/ 876092 w 1458196"/>
                  <a:gd name="connsiteY0" fmla="*/ 935481 h 935481"/>
                  <a:gd name="connsiteX1" fmla="*/ 799475 w 1458196"/>
                  <a:gd name="connsiteY1" fmla="*/ 810135 h 935481"/>
                  <a:gd name="connsiteX2" fmla="*/ 761405 w 1458196"/>
                  <a:gd name="connsiteY2" fmla="*/ 486538 h 935481"/>
                  <a:gd name="connsiteX3" fmla="*/ 759121 w 1458196"/>
                  <a:gd name="connsiteY3" fmla="*/ 485776 h 935481"/>
                  <a:gd name="connsiteX4" fmla="*/ 0 w 1458196"/>
                  <a:gd name="connsiteY4" fmla="*/ 170079 h 935481"/>
                  <a:gd name="connsiteX5" fmla="*/ 85658 w 1458196"/>
                  <a:gd name="connsiteY5" fmla="*/ 115353 h 935481"/>
                  <a:gd name="connsiteX6" fmla="*/ 143335 w 1458196"/>
                  <a:gd name="connsiteY6" fmla="*/ 0 h 935481"/>
                  <a:gd name="connsiteX7" fmla="*/ 149521 w 1458196"/>
                  <a:gd name="connsiteY7" fmla="*/ 1618 h 935481"/>
                  <a:gd name="connsiteX8" fmla="*/ 333115 w 1458196"/>
                  <a:gd name="connsiteY8" fmla="*/ 115353 h 935481"/>
                  <a:gd name="connsiteX9" fmla="*/ 1456187 w 1458196"/>
                  <a:gd name="connsiteY9" fmla="*/ 543643 h 935481"/>
                  <a:gd name="connsiteX10" fmla="*/ 876092 w 1458196"/>
                  <a:gd name="connsiteY10" fmla="*/ 935481 h 935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58196" h="935481">
                    <a:moveTo>
                      <a:pt x="876092" y="935481"/>
                    </a:moveTo>
                    <a:lnTo>
                      <a:pt x="799475" y="810135"/>
                    </a:lnTo>
                    <a:lnTo>
                      <a:pt x="761405" y="486538"/>
                    </a:lnTo>
                    <a:lnTo>
                      <a:pt x="759121" y="485776"/>
                    </a:lnTo>
                    <a:cubicBezTo>
                      <a:pt x="712771" y="377466"/>
                      <a:pt x="108119" y="204342"/>
                      <a:pt x="0" y="170079"/>
                    </a:cubicBezTo>
                    <a:cubicBezTo>
                      <a:pt x="23223" y="143620"/>
                      <a:pt x="85658" y="115353"/>
                      <a:pt x="85658" y="115353"/>
                    </a:cubicBezTo>
                    <a:lnTo>
                      <a:pt x="143335" y="0"/>
                    </a:lnTo>
                    <a:lnTo>
                      <a:pt x="149521" y="1618"/>
                    </a:lnTo>
                    <a:cubicBezTo>
                      <a:pt x="137814" y="40164"/>
                      <a:pt x="187591" y="78996"/>
                      <a:pt x="333115" y="115353"/>
                    </a:cubicBezTo>
                    <a:cubicBezTo>
                      <a:pt x="980309" y="277151"/>
                      <a:pt x="1399082" y="457985"/>
                      <a:pt x="1456187" y="543643"/>
                    </a:cubicBezTo>
                    <a:cubicBezTo>
                      <a:pt x="1486073" y="588471"/>
                      <a:pt x="1177418" y="771303"/>
                      <a:pt x="876092" y="935481"/>
                    </a:cubicBezTo>
                    <a:close/>
                  </a:path>
                </a:pathLst>
              </a:custGeom>
              <a:solidFill>
                <a:srgbClr val="912E20"/>
              </a:solidFill>
              <a:ln w="9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D06D0DE-0C0C-6728-6B16-93B2853F3A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5701852"/>
              <a:ext cx="12192000" cy="1181100"/>
            </a:xfrm>
            <a:prstGeom prst="rect">
              <a:avLst/>
            </a:prstGeom>
          </p:spPr>
        </p:pic>
      </p:grp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5BE4EB0D-95D0-5627-35EC-8CDB4186A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777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/>
                </a:solidFill>
              </a:defRPr>
            </a:lvl1pPr>
          </a:lstStyle>
          <a:p>
            <a:fld id="{CA2C1983-85E7-45E2-ABAC-BABAC97AF800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B541B1DC-1844-316B-44B1-92A311732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79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8D81D3CA-942E-231C-8754-EEDA8C612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D54684D-841C-FDA2-7EA4-3358F6C41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48" y="1939924"/>
            <a:ext cx="10969451" cy="423893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2EA75441-C98A-E98F-BFE4-C66F20EE0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7" y="525782"/>
            <a:ext cx="10969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943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7">
            <a:extLst>
              <a:ext uri="{FF2B5EF4-FFF2-40B4-BE49-F238E27FC236}">
                <a16:creationId xmlns:a16="http://schemas.microsoft.com/office/drawing/2014/main" id="{57C3538C-E863-BD7B-98B0-9864C3E9D4CC}"/>
              </a:ext>
            </a:extLst>
          </p:cNvPr>
          <p:cNvSpPr/>
          <p:nvPr userDrawn="1"/>
        </p:nvSpPr>
        <p:spPr>
          <a:xfrm>
            <a:off x="814930" y="4564041"/>
            <a:ext cx="1895329" cy="546419"/>
          </a:xfrm>
          <a:custGeom>
            <a:avLst/>
            <a:gdLst>
              <a:gd name="connsiteX0" fmla="*/ 1892698 w 1892700"/>
              <a:gd name="connsiteY0" fmla="*/ 76 h 546419"/>
              <a:gd name="connsiteX1" fmla="*/ 49050 w 1892700"/>
              <a:gd name="connsiteY1" fmla="*/ 545052 h 546419"/>
              <a:gd name="connsiteX2" fmla="*/ 1367 w 1892700"/>
              <a:gd name="connsiteY2" fmla="*/ 517737 h 546419"/>
              <a:gd name="connsiteX3" fmla="*/ 28683 w 1892700"/>
              <a:gd name="connsiteY3" fmla="*/ 470053 h 546419"/>
              <a:gd name="connsiteX4" fmla="*/ 1892698 w 1892700"/>
              <a:gd name="connsiteY4" fmla="*/ 76 h 54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700" h="546419">
                <a:moveTo>
                  <a:pt x="1892698" y="76"/>
                </a:moveTo>
                <a:cubicBezTo>
                  <a:pt x="1895363" y="7405"/>
                  <a:pt x="69704" y="539437"/>
                  <a:pt x="49050" y="545052"/>
                </a:cubicBezTo>
                <a:cubicBezTo>
                  <a:pt x="28397" y="550667"/>
                  <a:pt x="6983" y="538485"/>
                  <a:pt x="1367" y="517737"/>
                </a:cubicBezTo>
                <a:cubicBezTo>
                  <a:pt x="-4248" y="497083"/>
                  <a:pt x="7935" y="475669"/>
                  <a:pt x="28683" y="470053"/>
                </a:cubicBezTo>
                <a:cubicBezTo>
                  <a:pt x="49431" y="464438"/>
                  <a:pt x="1890128" y="-6872"/>
                  <a:pt x="1892698" y="76"/>
                </a:cubicBezTo>
                <a:close/>
              </a:path>
            </a:pathLst>
          </a:custGeom>
          <a:solidFill>
            <a:schemeClr val="accent6"/>
          </a:solidFill>
          <a:ln w="95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261347B-097B-C440-CD81-C92B13A1D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065" y="4620492"/>
            <a:ext cx="4502856" cy="4502856"/>
          </a:xfrm>
          <a:prstGeom prst="rect">
            <a:avLst/>
          </a:prstGeom>
        </p:spPr>
      </p:pic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5A15BE95-8473-9221-5709-4FE94F8A8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777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/>
                </a:solidFill>
              </a:defRPr>
            </a:lvl1pPr>
          </a:lstStyle>
          <a:p>
            <a:fld id="{CA2C1983-85E7-45E2-ABAC-BABAC97AF800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11029555-67AF-AAD1-07C0-067B7EBBB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79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D56C7267-20CD-70B1-9EE9-B2369597E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accent1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E5FD8021-0088-1015-42AB-DE128C59F0DD}"/>
              </a:ext>
            </a:extLst>
          </p:cNvPr>
          <p:cNvGrpSpPr/>
          <p:nvPr userDrawn="1"/>
        </p:nvGrpSpPr>
        <p:grpSpPr>
          <a:xfrm>
            <a:off x="1099276" y="849044"/>
            <a:ext cx="10983418" cy="5164320"/>
            <a:chOff x="1801579" y="764843"/>
            <a:chExt cx="10968185" cy="516432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6B43742-76D4-C77A-0BF4-60733D94508D}"/>
                </a:ext>
              </a:extLst>
            </p:cNvPr>
            <p:cNvSpPr/>
            <p:nvPr/>
          </p:nvSpPr>
          <p:spPr>
            <a:xfrm>
              <a:off x="12453876" y="3639348"/>
              <a:ext cx="315888" cy="315887"/>
            </a:xfrm>
            <a:custGeom>
              <a:avLst/>
              <a:gdLst>
                <a:gd name="connsiteX0" fmla="*/ 185878 w 315888"/>
                <a:gd name="connsiteY0" fmla="*/ 130010 h 315887"/>
                <a:gd name="connsiteX1" fmla="*/ 315889 w 315888"/>
                <a:gd name="connsiteY1" fmla="*/ 158087 h 315887"/>
                <a:gd name="connsiteX2" fmla="*/ 185878 w 315888"/>
                <a:gd name="connsiteY2" fmla="*/ 185878 h 315887"/>
                <a:gd name="connsiteX3" fmla="*/ 157801 w 315888"/>
                <a:gd name="connsiteY3" fmla="*/ 315888 h 315887"/>
                <a:gd name="connsiteX4" fmla="*/ 130010 w 315888"/>
                <a:gd name="connsiteY4" fmla="*/ 185783 h 315887"/>
                <a:gd name="connsiteX5" fmla="*/ 0 w 315888"/>
                <a:gd name="connsiteY5" fmla="*/ 157706 h 315887"/>
                <a:gd name="connsiteX6" fmla="*/ 130106 w 315888"/>
                <a:gd name="connsiteY6" fmla="*/ 129915 h 315887"/>
                <a:gd name="connsiteX7" fmla="*/ 158182 w 315888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8" h="315887">
                  <a:moveTo>
                    <a:pt x="185878" y="130010"/>
                  </a:moveTo>
                  <a:lnTo>
                    <a:pt x="315889" y="158087"/>
                  </a:lnTo>
                  <a:lnTo>
                    <a:pt x="185878" y="185878"/>
                  </a:lnTo>
                  <a:lnTo>
                    <a:pt x="157801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106" y="129915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09A674-CA1D-7C2D-7716-7080EB2C4BE1}"/>
                </a:ext>
              </a:extLst>
            </p:cNvPr>
            <p:cNvSpPr/>
            <p:nvPr/>
          </p:nvSpPr>
          <p:spPr>
            <a:xfrm>
              <a:off x="5401313" y="764843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878 w 315887"/>
                <a:gd name="connsiteY2" fmla="*/ 185878 h 315887"/>
                <a:gd name="connsiteX3" fmla="*/ 157801 w 315887"/>
                <a:gd name="connsiteY3" fmla="*/ 315888 h 315887"/>
                <a:gd name="connsiteX4" fmla="*/ 130010 w 315887"/>
                <a:gd name="connsiteY4" fmla="*/ 185783 h 315887"/>
                <a:gd name="connsiteX5" fmla="*/ 0 w 315887"/>
                <a:gd name="connsiteY5" fmla="*/ 157706 h 315887"/>
                <a:gd name="connsiteX6" fmla="*/ 130105 w 315887"/>
                <a:gd name="connsiteY6" fmla="*/ 130010 h 315887"/>
                <a:gd name="connsiteX7" fmla="*/ 158182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878" y="185878"/>
                  </a:lnTo>
                  <a:lnTo>
                    <a:pt x="157801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105" y="130010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B6C814D-36F9-88A5-B01C-D907FCB8359E}"/>
                </a:ext>
              </a:extLst>
            </p:cNvPr>
            <p:cNvSpPr/>
            <p:nvPr/>
          </p:nvSpPr>
          <p:spPr>
            <a:xfrm>
              <a:off x="11044757" y="1064494"/>
              <a:ext cx="315887" cy="315887"/>
            </a:xfrm>
            <a:custGeom>
              <a:avLst/>
              <a:gdLst>
                <a:gd name="connsiteX0" fmla="*/ 185878 w 315887"/>
                <a:gd name="connsiteY0" fmla="*/ 130105 h 315887"/>
                <a:gd name="connsiteX1" fmla="*/ 315888 w 315887"/>
                <a:gd name="connsiteY1" fmla="*/ 158182 h 315887"/>
                <a:gd name="connsiteX2" fmla="*/ 185783 w 315887"/>
                <a:gd name="connsiteY2" fmla="*/ 185973 h 315887"/>
                <a:gd name="connsiteX3" fmla="*/ 157706 w 315887"/>
                <a:gd name="connsiteY3" fmla="*/ 315888 h 315887"/>
                <a:gd name="connsiteX4" fmla="*/ 129915 w 315887"/>
                <a:gd name="connsiteY4" fmla="*/ 185878 h 315887"/>
                <a:gd name="connsiteX5" fmla="*/ 0 w 315887"/>
                <a:gd name="connsiteY5" fmla="*/ 157801 h 315887"/>
                <a:gd name="connsiteX6" fmla="*/ 130010 w 315887"/>
                <a:gd name="connsiteY6" fmla="*/ 130010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105"/>
                  </a:moveTo>
                  <a:lnTo>
                    <a:pt x="315888" y="158182"/>
                  </a:lnTo>
                  <a:lnTo>
                    <a:pt x="185783" y="185973"/>
                  </a:lnTo>
                  <a:lnTo>
                    <a:pt x="157706" y="315888"/>
                  </a:lnTo>
                  <a:lnTo>
                    <a:pt x="129915" y="185878"/>
                  </a:lnTo>
                  <a:lnTo>
                    <a:pt x="0" y="157801"/>
                  </a:lnTo>
                  <a:lnTo>
                    <a:pt x="130010" y="130010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9B1F330-DD13-DFD8-4039-74FC778CD139}"/>
                </a:ext>
              </a:extLst>
            </p:cNvPr>
            <p:cNvSpPr/>
            <p:nvPr/>
          </p:nvSpPr>
          <p:spPr>
            <a:xfrm>
              <a:off x="1801579" y="1620662"/>
              <a:ext cx="315887" cy="315887"/>
            </a:xfrm>
            <a:custGeom>
              <a:avLst/>
              <a:gdLst>
                <a:gd name="connsiteX0" fmla="*/ 185878 w 315887"/>
                <a:gd name="connsiteY0" fmla="*/ 130105 h 315887"/>
                <a:gd name="connsiteX1" fmla="*/ 315888 w 315887"/>
                <a:gd name="connsiteY1" fmla="*/ 158182 h 315887"/>
                <a:gd name="connsiteX2" fmla="*/ 185783 w 315887"/>
                <a:gd name="connsiteY2" fmla="*/ 185973 h 315887"/>
                <a:gd name="connsiteX3" fmla="*/ 157706 w 315887"/>
                <a:gd name="connsiteY3" fmla="*/ 315888 h 315887"/>
                <a:gd name="connsiteX4" fmla="*/ 130010 w 315887"/>
                <a:gd name="connsiteY4" fmla="*/ 185878 h 315887"/>
                <a:gd name="connsiteX5" fmla="*/ 0 w 315887"/>
                <a:gd name="connsiteY5" fmla="*/ 157801 h 315887"/>
                <a:gd name="connsiteX6" fmla="*/ 130010 w 315887"/>
                <a:gd name="connsiteY6" fmla="*/ 130010 h 315887"/>
                <a:gd name="connsiteX7" fmla="*/ 158182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105"/>
                  </a:moveTo>
                  <a:lnTo>
                    <a:pt x="315888" y="158182"/>
                  </a:lnTo>
                  <a:lnTo>
                    <a:pt x="185783" y="185973"/>
                  </a:lnTo>
                  <a:lnTo>
                    <a:pt x="157706" y="315888"/>
                  </a:lnTo>
                  <a:lnTo>
                    <a:pt x="130010" y="185878"/>
                  </a:lnTo>
                  <a:lnTo>
                    <a:pt x="0" y="157801"/>
                  </a:lnTo>
                  <a:lnTo>
                    <a:pt x="130010" y="130010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12CF0EA-ADF6-3E93-52F9-3AF07A8F16DD}"/>
                </a:ext>
              </a:extLst>
            </p:cNvPr>
            <p:cNvSpPr/>
            <p:nvPr/>
          </p:nvSpPr>
          <p:spPr>
            <a:xfrm>
              <a:off x="9021197" y="5613276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782 w 315887"/>
                <a:gd name="connsiteY2" fmla="*/ 185878 h 315887"/>
                <a:gd name="connsiteX3" fmla="*/ 157706 w 315887"/>
                <a:gd name="connsiteY3" fmla="*/ 315888 h 315887"/>
                <a:gd name="connsiteX4" fmla="*/ 130010 w 315887"/>
                <a:gd name="connsiteY4" fmla="*/ 185782 h 315887"/>
                <a:gd name="connsiteX5" fmla="*/ 0 w 315887"/>
                <a:gd name="connsiteY5" fmla="*/ 157706 h 315887"/>
                <a:gd name="connsiteX6" fmla="*/ 130010 w 315887"/>
                <a:gd name="connsiteY6" fmla="*/ 129914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782" y="185878"/>
                  </a:lnTo>
                  <a:lnTo>
                    <a:pt x="157706" y="315888"/>
                  </a:lnTo>
                  <a:lnTo>
                    <a:pt x="130010" y="185782"/>
                  </a:lnTo>
                  <a:lnTo>
                    <a:pt x="0" y="157706"/>
                  </a:lnTo>
                  <a:lnTo>
                    <a:pt x="130010" y="129914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/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A8A6D1C5-FBBE-8B6A-9C52-07C6B4B851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4725" y="673241"/>
            <a:ext cx="6682549" cy="3667058"/>
          </a:xfrm>
        </p:spPr>
        <p:txBody>
          <a:bodyPr anchor="b">
            <a:noAutofit/>
          </a:bodyPr>
          <a:lstStyle>
            <a:lvl1pPr algn="ctr">
              <a:defRPr sz="4800" b="1" spc="1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4D9BA2A-91FA-BE59-F6BC-05DA1E9CC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4725" y="4437930"/>
            <a:ext cx="6690002" cy="3651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582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7">
            <a:extLst>
              <a:ext uri="{FF2B5EF4-FFF2-40B4-BE49-F238E27FC236}">
                <a16:creationId xmlns:a16="http://schemas.microsoft.com/office/drawing/2014/main" id="{9300CFDC-BF2D-0FEF-8E7C-34CB6C91C1E3}"/>
              </a:ext>
            </a:extLst>
          </p:cNvPr>
          <p:cNvGrpSpPr/>
          <p:nvPr userDrawn="1"/>
        </p:nvGrpSpPr>
        <p:grpSpPr>
          <a:xfrm>
            <a:off x="1099276" y="849044"/>
            <a:ext cx="10983418" cy="5164320"/>
            <a:chOff x="1801579" y="764843"/>
            <a:chExt cx="10968185" cy="516432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602931D-65F7-F40A-C7AA-7D2FC367599C}"/>
                </a:ext>
              </a:extLst>
            </p:cNvPr>
            <p:cNvSpPr/>
            <p:nvPr/>
          </p:nvSpPr>
          <p:spPr>
            <a:xfrm>
              <a:off x="12453876" y="3639348"/>
              <a:ext cx="315888" cy="315887"/>
            </a:xfrm>
            <a:custGeom>
              <a:avLst/>
              <a:gdLst>
                <a:gd name="connsiteX0" fmla="*/ 185878 w 315888"/>
                <a:gd name="connsiteY0" fmla="*/ 130010 h 315887"/>
                <a:gd name="connsiteX1" fmla="*/ 315889 w 315888"/>
                <a:gd name="connsiteY1" fmla="*/ 158087 h 315887"/>
                <a:gd name="connsiteX2" fmla="*/ 185878 w 315888"/>
                <a:gd name="connsiteY2" fmla="*/ 185878 h 315887"/>
                <a:gd name="connsiteX3" fmla="*/ 157801 w 315888"/>
                <a:gd name="connsiteY3" fmla="*/ 315888 h 315887"/>
                <a:gd name="connsiteX4" fmla="*/ 130010 w 315888"/>
                <a:gd name="connsiteY4" fmla="*/ 185783 h 315887"/>
                <a:gd name="connsiteX5" fmla="*/ 0 w 315888"/>
                <a:gd name="connsiteY5" fmla="*/ 157706 h 315887"/>
                <a:gd name="connsiteX6" fmla="*/ 130106 w 315888"/>
                <a:gd name="connsiteY6" fmla="*/ 129915 h 315887"/>
                <a:gd name="connsiteX7" fmla="*/ 158182 w 315888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8" h="315887">
                  <a:moveTo>
                    <a:pt x="185878" y="130010"/>
                  </a:moveTo>
                  <a:lnTo>
                    <a:pt x="315889" y="158087"/>
                  </a:lnTo>
                  <a:lnTo>
                    <a:pt x="185878" y="185878"/>
                  </a:lnTo>
                  <a:lnTo>
                    <a:pt x="157801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106" y="129915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D3B6074-973A-E41D-CB6C-9D6B611244F2}"/>
                </a:ext>
              </a:extLst>
            </p:cNvPr>
            <p:cNvSpPr/>
            <p:nvPr/>
          </p:nvSpPr>
          <p:spPr>
            <a:xfrm>
              <a:off x="5401313" y="764843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878 w 315887"/>
                <a:gd name="connsiteY2" fmla="*/ 185878 h 315887"/>
                <a:gd name="connsiteX3" fmla="*/ 157801 w 315887"/>
                <a:gd name="connsiteY3" fmla="*/ 315888 h 315887"/>
                <a:gd name="connsiteX4" fmla="*/ 130010 w 315887"/>
                <a:gd name="connsiteY4" fmla="*/ 185783 h 315887"/>
                <a:gd name="connsiteX5" fmla="*/ 0 w 315887"/>
                <a:gd name="connsiteY5" fmla="*/ 157706 h 315887"/>
                <a:gd name="connsiteX6" fmla="*/ 130105 w 315887"/>
                <a:gd name="connsiteY6" fmla="*/ 130010 h 315887"/>
                <a:gd name="connsiteX7" fmla="*/ 158182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878" y="185878"/>
                  </a:lnTo>
                  <a:lnTo>
                    <a:pt x="157801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105" y="130010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A47EE7E-1E80-EABD-BE21-EE6AE20ED373}"/>
                </a:ext>
              </a:extLst>
            </p:cNvPr>
            <p:cNvSpPr/>
            <p:nvPr/>
          </p:nvSpPr>
          <p:spPr>
            <a:xfrm>
              <a:off x="11044757" y="1064494"/>
              <a:ext cx="315887" cy="315887"/>
            </a:xfrm>
            <a:custGeom>
              <a:avLst/>
              <a:gdLst>
                <a:gd name="connsiteX0" fmla="*/ 185878 w 315887"/>
                <a:gd name="connsiteY0" fmla="*/ 130105 h 315887"/>
                <a:gd name="connsiteX1" fmla="*/ 315888 w 315887"/>
                <a:gd name="connsiteY1" fmla="*/ 158182 h 315887"/>
                <a:gd name="connsiteX2" fmla="*/ 185783 w 315887"/>
                <a:gd name="connsiteY2" fmla="*/ 185973 h 315887"/>
                <a:gd name="connsiteX3" fmla="*/ 157706 w 315887"/>
                <a:gd name="connsiteY3" fmla="*/ 315888 h 315887"/>
                <a:gd name="connsiteX4" fmla="*/ 129915 w 315887"/>
                <a:gd name="connsiteY4" fmla="*/ 185878 h 315887"/>
                <a:gd name="connsiteX5" fmla="*/ 0 w 315887"/>
                <a:gd name="connsiteY5" fmla="*/ 157801 h 315887"/>
                <a:gd name="connsiteX6" fmla="*/ 130010 w 315887"/>
                <a:gd name="connsiteY6" fmla="*/ 130010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105"/>
                  </a:moveTo>
                  <a:lnTo>
                    <a:pt x="315888" y="158182"/>
                  </a:lnTo>
                  <a:lnTo>
                    <a:pt x="185783" y="185973"/>
                  </a:lnTo>
                  <a:lnTo>
                    <a:pt x="157706" y="315888"/>
                  </a:lnTo>
                  <a:lnTo>
                    <a:pt x="129915" y="185878"/>
                  </a:lnTo>
                  <a:lnTo>
                    <a:pt x="0" y="157801"/>
                  </a:lnTo>
                  <a:lnTo>
                    <a:pt x="130010" y="130010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ACB027C-8682-174A-4463-44FC79C7DFBE}"/>
                </a:ext>
              </a:extLst>
            </p:cNvPr>
            <p:cNvSpPr/>
            <p:nvPr/>
          </p:nvSpPr>
          <p:spPr>
            <a:xfrm>
              <a:off x="1801579" y="1620662"/>
              <a:ext cx="315887" cy="315887"/>
            </a:xfrm>
            <a:custGeom>
              <a:avLst/>
              <a:gdLst>
                <a:gd name="connsiteX0" fmla="*/ 185878 w 315887"/>
                <a:gd name="connsiteY0" fmla="*/ 130105 h 315887"/>
                <a:gd name="connsiteX1" fmla="*/ 315888 w 315887"/>
                <a:gd name="connsiteY1" fmla="*/ 158182 h 315887"/>
                <a:gd name="connsiteX2" fmla="*/ 185783 w 315887"/>
                <a:gd name="connsiteY2" fmla="*/ 185973 h 315887"/>
                <a:gd name="connsiteX3" fmla="*/ 157706 w 315887"/>
                <a:gd name="connsiteY3" fmla="*/ 315888 h 315887"/>
                <a:gd name="connsiteX4" fmla="*/ 130010 w 315887"/>
                <a:gd name="connsiteY4" fmla="*/ 185878 h 315887"/>
                <a:gd name="connsiteX5" fmla="*/ 0 w 315887"/>
                <a:gd name="connsiteY5" fmla="*/ 157801 h 315887"/>
                <a:gd name="connsiteX6" fmla="*/ 130010 w 315887"/>
                <a:gd name="connsiteY6" fmla="*/ 130010 h 315887"/>
                <a:gd name="connsiteX7" fmla="*/ 158182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105"/>
                  </a:moveTo>
                  <a:lnTo>
                    <a:pt x="315888" y="158182"/>
                  </a:lnTo>
                  <a:lnTo>
                    <a:pt x="185783" y="185973"/>
                  </a:lnTo>
                  <a:lnTo>
                    <a:pt x="157706" y="315888"/>
                  </a:lnTo>
                  <a:lnTo>
                    <a:pt x="130010" y="185878"/>
                  </a:lnTo>
                  <a:lnTo>
                    <a:pt x="0" y="157801"/>
                  </a:lnTo>
                  <a:lnTo>
                    <a:pt x="130010" y="130010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F38FF0-680D-D766-99AC-95E4DDC11430}"/>
                </a:ext>
              </a:extLst>
            </p:cNvPr>
            <p:cNvSpPr/>
            <p:nvPr/>
          </p:nvSpPr>
          <p:spPr>
            <a:xfrm>
              <a:off x="9021197" y="5613276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782 w 315887"/>
                <a:gd name="connsiteY2" fmla="*/ 185878 h 315887"/>
                <a:gd name="connsiteX3" fmla="*/ 157706 w 315887"/>
                <a:gd name="connsiteY3" fmla="*/ 315888 h 315887"/>
                <a:gd name="connsiteX4" fmla="*/ 130010 w 315887"/>
                <a:gd name="connsiteY4" fmla="*/ 185782 h 315887"/>
                <a:gd name="connsiteX5" fmla="*/ 0 w 315887"/>
                <a:gd name="connsiteY5" fmla="*/ 157706 h 315887"/>
                <a:gd name="connsiteX6" fmla="*/ 130010 w 315887"/>
                <a:gd name="connsiteY6" fmla="*/ 129914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782" y="185878"/>
                  </a:lnTo>
                  <a:lnTo>
                    <a:pt x="157706" y="315888"/>
                  </a:lnTo>
                  <a:lnTo>
                    <a:pt x="130010" y="185782"/>
                  </a:lnTo>
                  <a:lnTo>
                    <a:pt x="0" y="157706"/>
                  </a:lnTo>
                  <a:lnTo>
                    <a:pt x="130010" y="129914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/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97D8960E-3242-046D-6034-96E005794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1428" y="1849438"/>
            <a:ext cx="4502856" cy="4502856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4D4796F-00BD-512A-828E-E77C244A7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48" y="1939924"/>
            <a:ext cx="10969451" cy="423893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3F01F5C5-0EA0-CA69-CA7E-732760EB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7" y="525782"/>
            <a:ext cx="10969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75985070-CC24-B0CE-8C07-E63EFA4B3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777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/>
                </a:solidFill>
              </a:defRPr>
            </a:lvl1pPr>
          </a:lstStyle>
          <a:p>
            <a:fld id="{CA2C1983-85E7-45E2-ABAC-BABAC97AF800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91344BDC-4291-96E6-0BC9-6E4DB37F9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79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60238D3D-3306-4CC2-7B18-EF2F28226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accent1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Graphic 7">
            <a:extLst>
              <a:ext uri="{FF2B5EF4-FFF2-40B4-BE49-F238E27FC236}">
                <a16:creationId xmlns:a16="http://schemas.microsoft.com/office/drawing/2014/main" id="{6FA0BB39-F111-40D0-6CFF-36ADEF8E60DB}"/>
              </a:ext>
            </a:extLst>
          </p:cNvPr>
          <p:cNvSpPr/>
          <p:nvPr userDrawn="1"/>
        </p:nvSpPr>
        <p:spPr>
          <a:xfrm>
            <a:off x="9683894" y="802182"/>
            <a:ext cx="1895329" cy="546419"/>
          </a:xfrm>
          <a:custGeom>
            <a:avLst/>
            <a:gdLst>
              <a:gd name="connsiteX0" fmla="*/ 1892698 w 1892700"/>
              <a:gd name="connsiteY0" fmla="*/ 76 h 546419"/>
              <a:gd name="connsiteX1" fmla="*/ 49050 w 1892700"/>
              <a:gd name="connsiteY1" fmla="*/ 545052 h 546419"/>
              <a:gd name="connsiteX2" fmla="*/ 1367 w 1892700"/>
              <a:gd name="connsiteY2" fmla="*/ 517737 h 546419"/>
              <a:gd name="connsiteX3" fmla="*/ 28683 w 1892700"/>
              <a:gd name="connsiteY3" fmla="*/ 470053 h 546419"/>
              <a:gd name="connsiteX4" fmla="*/ 1892698 w 1892700"/>
              <a:gd name="connsiteY4" fmla="*/ 76 h 54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700" h="546419">
                <a:moveTo>
                  <a:pt x="1892698" y="76"/>
                </a:moveTo>
                <a:cubicBezTo>
                  <a:pt x="1895363" y="7405"/>
                  <a:pt x="69704" y="539437"/>
                  <a:pt x="49050" y="545052"/>
                </a:cubicBezTo>
                <a:cubicBezTo>
                  <a:pt x="28397" y="550667"/>
                  <a:pt x="6983" y="538485"/>
                  <a:pt x="1367" y="517737"/>
                </a:cubicBezTo>
                <a:cubicBezTo>
                  <a:pt x="-4248" y="497083"/>
                  <a:pt x="7935" y="475669"/>
                  <a:pt x="28683" y="470053"/>
                </a:cubicBezTo>
                <a:cubicBezTo>
                  <a:pt x="49431" y="464438"/>
                  <a:pt x="1890128" y="-6872"/>
                  <a:pt x="1892698" y="76"/>
                </a:cubicBezTo>
                <a:close/>
              </a:path>
            </a:pathLst>
          </a:custGeom>
          <a:solidFill>
            <a:schemeClr val="accent6"/>
          </a:solidFill>
          <a:ln w="95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1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7">
            <a:extLst>
              <a:ext uri="{FF2B5EF4-FFF2-40B4-BE49-F238E27FC236}">
                <a16:creationId xmlns:a16="http://schemas.microsoft.com/office/drawing/2014/main" id="{4F09B6E4-228D-1AA0-6248-4324E4FFE510}"/>
              </a:ext>
            </a:extLst>
          </p:cNvPr>
          <p:cNvGrpSpPr/>
          <p:nvPr userDrawn="1"/>
        </p:nvGrpSpPr>
        <p:grpSpPr>
          <a:xfrm>
            <a:off x="-4666" y="4065612"/>
            <a:ext cx="12184195" cy="2634676"/>
            <a:chOff x="-119207" y="4220646"/>
            <a:chExt cx="12167296" cy="2634676"/>
          </a:xfrm>
          <a:solidFill>
            <a:schemeClr val="bg1">
              <a:alpha val="15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61ACC04-F071-090B-6A6B-1C09DA72BA3C}"/>
                </a:ext>
              </a:extLst>
            </p:cNvPr>
            <p:cNvSpPr/>
            <p:nvPr/>
          </p:nvSpPr>
          <p:spPr>
            <a:xfrm>
              <a:off x="-119207" y="4348093"/>
              <a:ext cx="12167296" cy="2507229"/>
            </a:xfrm>
            <a:custGeom>
              <a:avLst/>
              <a:gdLst>
                <a:gd name="connsiteX0" fmla="*/ 0 w 8317369"/>
                <a:gd name="connsiteY0" fmla="*/ 2482770 h 2507229"/>
                <a:gd name="connsiteX1" fmla="*/ 4885366 w 8317369"/>
                <a:gd name="connsiteY1" fmla="*/ 29618 h 2507229"/>
                <a:gd name="connsiteX2" fmla="*/ 3595831 w 8317369"/>
                <a:gd name="connsiteY2" fmla="*/ 1057039 h 2507229"/>
                <a:gd name="connsiteX3" fmla="*/ 4507899 w 8317369"/>
                <a:gd name="connsiteY3" fmla="*/ 868305 h 2507229"/>
                <a:gd name="connsiteX4" fmla="*/ 2914469 w 8317369"/>
                <a:gd name="connsiteY4" fmla="*/ 1989951 h 2507229"/>
                <a:gd name="connsiteX5" fmla="*/ 7317580 w 8317369"/>
                <a:gd name="connsiteY5" fmla="*/ 354452 h 2507229"/>
                <a:gd name="connsiteX6" fmla="*/ 5189357 w 8317369"/>
                <a:gd name="connsiteY6" fmla="*/ 1727837 h 2507229"/>
                <a:gd name="connsiteX7" fmla="*/ 6604619 w 8317369"/>
                <a:gd name="connsiteY7" fmla="*/ 1287554 h 2507229"/>
                <a:gd name="connsiteX8" fmla="*/ 6153867 w 8317369"/>
                <a:gd name="connsiteY8" fmla="*/ 1727837 h 2507229"/>
                <a:gd name="connsiteX9" fmla="*/ 8313498 w 8317369"/>
                <a:gd name="connsiteY9" fmla="*/ 983468 h 2507229"/>
                <a:gd name="connsiteX10" fmla="*/ 5457182 w 8317369"/>
                <a:gd name="connsiteY10" fmla="*/ 2507230 h 2507229"/>
                <a:gd name="connsiteX11" fmla="*/ 0 w 8317369"/>
                <a:gd name="connsiteY11" fmla="*/ 2482770 h 250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17369" h="2507229">
                  <a:moveTo>
                    <a:pt x="0" y="2482770"/>
                  </a:moveTo>
                  <a:cubicBezTo>
                    <a:pt x="0" y="2482770"/>
                    <a:pt x="4696728" y="-316346"/>
                    <a:pt x="4885366" y="29618"/>
                  </a:cubicBezTo>
                  <a:cubicBezTo>
                    <a:pt x="5074100" y="375581"/>
                    <a:pt x="3595831" y="1057039"/>
                    <a:pt x="3595831" y="1057039"/>
                  </a:cubicBezTo>
                  <a:cubicBezTo>
                    <a:pt x="3595831" y="1057039"/>
                    <a:pt x="4350669" y="658634"/>
                    <a:pt x="4507899" y="868305"/>
                  </a:cubicBezTo>
                  <a:cubicBezTo>
                    <a:pt x="4665130" y="1077978"/>
                    <a:pt x="2914469" y="1989951"/>
                    <a:pt x="2914469" y="1989951"/>
                  </a:cubicBezTo>
                  <a:cubicBezTo>
                    <a:pt x="2914469" y="1989951"/>
                    <a:pt x="7170819" y="29523"/>
                    <a:pt x="7317580" y="354452"/>
                  </a:cubicBezTo>
                  <a:cubicBezTo>
                    <a:pt x="7464340" y="679382"/>
                    <a:pt x="5189357" y="1727837"/>
                    <a:pt x="5189357" y="1727837"/>
                  </a:cubicBezTo>
                  <a:cubicBezTo>
                    <a:pt x="5189357" y="1727837"/>
                    <a:pt x="6510300" y="1109290"/>
                    <a:pt x="6604619" y="1287554"/>
                  </a:cubicBezTo>
                  <a:cubicBezTo>
                    <a:pt x="6698938" y="1465818"/>
                    <a:pt x="6153867" y="1727837"/>
                    <a:pt x="6153867" y="1727837"/>
                  </a:cubicBezTo>
                  <a:cubicBezTo>
                    <a:pt x="6153867" y="1727837"/>
                    <a:pt x="8187675" y="721449"/>
                    <a:pt x="8313498" y="983468"/>
                  </a:cubicBezTo>
                  <a:cubicBezTo>
                    <a:pt x="8439319" y="1245677"/>
                    <a:pt x="5457182" y="2507230"/>
                    <a:pt x="5457182" y="2507230"/>
                  </a:cubicBezTo>
                  <a:lnTo>
                    <a:pt x="0" y="2482770"/>
                  </a:lnTo>
                  <a:close/>
                </a:path>
              </a:pathLst>
            </a:custGeom>
            <a:grpFill/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543A3CF-F593-54B2-96DE-FC2D27C45522}"/>
                </a:ext>
              </a:extLst>
            </p:cNvPr>
            <p:cNvSpPr/>
            <p:nvPr/>
          </p:nvSpPr>
          <p:spPr>
            <a:xfrm>
              <a:off x="3630170" y="4220646"/>
              <a:ext cx="1590550" cy="831343"/>
            </a:xfrm>
            <a:custGeom>
              <a:avLst/>
              <a:gdLst>
                <a:gd name="connsiteX0" fmla="*/ 12140 w 1590550"/>
                <a:gd name="connsiteY0" fmla="*/ 827958 h 831343"/>
                <a:gd name="connsiteX1" fmla="*/ 1584727 w 1590550"/>
                <a:gd name="connsiteY1" fmla="*/ 20678 h 831343"/>
                <a:gd name="connsiteX2" fmla="*/ 12140 w 1590550"/>
                <a:gd name="connsiteY2" fmla="*/ 827958 h 831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0550" h="831343">
                  <a:moveTo>
                    <a:pt x="12140" y="827958"/>
                  </a:moveTo>
                  <a:cubicBezTo>
                    <a:pt x="66866" y="886110"/>
                    <a:pt x="1699985" y="178003"/>
                    <a:pt x="1584727" y="20678"/>
                  </a:cubicBezTo>
                  <a:cubicBezTo>
                    <a:pt x="1469470" y="-136647"/>
                    <a:pt x="-155654" y="649694"/>
                    <a:pt x="12140" y="827958"/>
                  </a:cubicBezTo>
                  <a:close/>
                </a:path>
              </a:pathLst>
            </a:custGeom>
            <a:grpFill/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4B2C5C9-FABD-C61E-2B63-A825FC566808}"/>
              </a:ext>
            </a:extLst>
          </p:cNvPr>
          <p:cNvGrpSpPr/>
          <p:nvPr userDrawn="1"/>
        </p:nvGrpSpPr>
        <p:grpSpPr>
          <a:xfrm>
            <a:off x="-4666" y="4658779"/>
            <a:ext cx="12200197" cy="2198372"/>
            <a:chOff x="-4666" y="4658779"/>
            <a:chExt cx="12200197" cy="2198372"/>
          </a:xfrm>
        </p:grpSpPr>
        <p:sp>
          <p:nvSpPr>
            <p:cNvPr id="2" name="Graphic 7">
              <a:extLst>
                <a:ext uri="{FF2B5EF4-FFF2-40B4-BE49-F238E27FC236}">
                  <a16:creationId xmlns:a16="http://schemas.microsoft.com/office/drawing/2014/main" id="{3E6EF033-E512-586E-88F9-09EE1340AA7A}"/>
                </a:ext>
              </a:extLst>
            </p:cNvPr>
            <p:cNvSpPr/>
            <p:nvPr userDrawn="1"/>
          </p:nvSpPr>
          <p:spPr>
            <a:xfrm>
              <a:off x="-4666" y="4658779"/>
              <a:ext cx="3364366" cy="2177032"/>
            </a:xfrm>
            <a:custGeom>
              <a:avLst/>
              <a:gdLst>
                <a:gd name="connsiteX0" fmla="*/ 1713 w 3359700"/>
                <a:gd name="connsiteY0" fmla="*/ 202995 h 2177032"/>
                <a:gd name="connsiteX1" fmla="*/ 837546 w 3359700"/>
                <a:gd name="connsiteY1" fmla="*/ 7028 h 2177032"/>
                <a:gd name="connsiteX2" fmla="*/ 1132590 w 3359700"/>
                <a:gd name="connsiteY2" fmla="*/ 102204 h 2177032"/>
                <a:gd name="connsiteX3" fmla="*/ 2369874 w 3359700"/>
                <a:gd name="connsiteY3" fmla="*/ 1339487 h 2177032"/>
                <a:gd name="connsiteX4" fmla="*/ 3359700 w 3359700"/>
                <a:gd name="connsiteY4" fmla="*/ 2177033 h 2177032"/>
                <a:gd name="connsiteX5" fmla="*/ 0 w 3359700"/>
                <a:gd name="connsiteY5" fmla="*/ 2177033 h 2177032"/>
                <a:gd name="connsiteX6" fmla="*/ 1713 w 3359700"/>
                <a:gd name="connsiteY6" fmla="*/ 202995 h 217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9700" h="2177032">
                  <a:moveTo>
                    <a:pt x="1713" y="202995"/>
                  </a:moveTo>
                  <a:cubicBezTo>
                    <a:pt x="390220" y="35581"/>
                    <a:pt x="742370" y="-21525"/>
                    <a:pt x="837546" y="7028"/>
                  </a:cubicBezTo>
                  <a:cubicBezTo>
                    <a:pt x="932721" y="35581"/>
                    <a:pt x="961274" y="140274"/>
                    <a:pt x="1132590" y="102204"/>
                  </a:cubicBezTo>
                  <a:cubicBezTo>
                    <a:pt x="1303906" y="64133"/>
                    <a:pt x="1979653" y="1120583"/>
                    <a:pt x="2369874" y="1339487"/>
                  </a:cubicBezTo>
                  <a:cubicBezTo>
                    <a:pt x="2760094" y="1558391"/>
                    <a:pt x="3093209" y="1644049"/>
                    <a:pt x="3359700" y="2177033"/>
                  </a:cubicBezTo>
                  <a:lnTo>
                    <a:pt x="0" y="2177033"/>
                  </a:lnTo>
                  <a:lnTo>
                    <a:pt x="1713" y="202995"/>
                  </a:lnTo>
                  <a:close/>
                </a:path>
              </a:pathLst>
            </a:custGeom>
            <a:solidFill>
              <a:srgbClr val="C47B5C"/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" name="Graphic 7">
              <a:extLst>
                <a:ext uri="{FF2B5EF4-FFF2-40B4-BE49-F238E27FC236}">
                  <a16:creationId xmlns:a16="http://schemas.microsoft.com/office/drawing/2014/main" id="{7AAEA680-85EF-1567-97A4-F7E58A471253}"/>
                </a:ext>
              </a:extLst>
            </p:cNvPr>
            <p:cNvSpPr/>
            <p:nvPr userDrawn="1"/>
          </p:nvSpPr>
          <p:spPr>
            <a:xfrm>
              <a:off x="4427077" y="5546711"/>
              <a:ext cx="7767588" cy="1289005"/>
            </a:xfrm>
            <a:custGeom>
              <a:avLst/>
              <a:gdLst>
                <a:gd name="connsiteX0" fmla="*/ 0 w 7756815"/>
                <a:gd name="connsiteY0" fmla="*/ 1265592 h 1289005"/>
                <a:gd name="connsiteX1" fmla="*/ 3017068 w 7756815"/>
                <a:gd name="connsiteY1" fmla="*/ 447081 h 1289005"/>
                <a:gd name="connsiteX2" fmla="*/ 3816544 w 7756815"/>
                <a:gd name="connsiteY2" fmla="*/ 171072 h 1289005"/>
                <a:gd name="connsiteX3" fmla="*/ 4882511 w 7756815"/>
                <a:gd name="connsiteY3" fmla="*/ 113967 h 1289005"/>
                <a:gd name="connsiteX4" fmla="*/ 5491635 w 7756815"/>
                <a:gd name="connsiteY4" fmla="*/ 9274 h 1289005"/>
                <a:gd name="connsiteX5" fmla="*/ 6224488 w 7756815"/>
                <a:gd name="connsiteY5" fmla="*/ 323353 h 1289005"/>
                <a:gd name="connsiteX6" fmla="*/ 7756816 w 7756815"/>
                <a:gd name="connsiteY6" fmla="*/ 456599 h 1289005"/>
                <a:gd name="connsiteX7" fmla="*/ 7752247 w 7756815"/>
                <a:gd name="connsiteY7" fmla="*/ 1289005 h 1289005"/>
                <a:gd name="connsiteX8" fmla="*/ 0 w 7756815"/>
                <a:gd name="connsiteY8" fmla="*/ 1265592 h 128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6815" h="1289005">
                  <a:moveTo>
                    <a:pt x="0" y="1265592"/>
                  </a:moveTo>
                  <a:cubicBezTo>
                    <a:pt x="1056450" y="1218004"/>
                    <a:pt x="2702989" y="637433"/>
                    <a:pt x="3017068" y="447081"/>
                  </a:cubicBezTo>
                  <a:cubicBezTo>
                    <a:pt x="3331148" y="256730"/>
                    <a:pt x="3550052" y="180590"/>
                    <a:pt x="3816544" y="171072"/>
                  </a:cubicBezTo>
                  <a:cubicBezTo>
                    <a:pt x="4083036" y="161555"/>
                    <a:pt x="4577949" y="209142"/>
                    <a:pt x="4882511" y="113967"/>
                  </a:cubicBezTo>
                  <a:cubicBezTo>
                    <a:pt x="5187073" y="18791"/>
                    <a:pt x="5291766" y="-19279"/>
                    <a:pt x="5491635" y="9274"/>
                  </a:cubicBezTo>
                  <a:cubicBezTo>
                    <a:pt x="5691504" y="37826"/>
                    <a:pt x="5900890" y="256730"/>
                    <a:pt x="6224488" y="323353"/>
                  </a:cubicBezTo>
                  <a:cubicBezTo>
                    <a:pt x="6548085" y="389976"/>
                    <a:pt x="7756816" y="456599"/>
                    <a:pt x="7756816" y="456599"/>
                  </a:cubicBezTo>
                  <a:lnTo>
                    <a:pt x="7752247" y="1289005"/>
                  </a:lnTo>
                  <a:lnTo>
                    <a:pt x="0" y="1265592"/>
                  </a:lnTo>
                  <a:close/>
                </a:path>
              </a:pathLst>
            </a:custGeom>
            <a:solidFill>
              <a:srgbClr val="F09E6E"/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7">
              <a:extLst>
                <a:ext uri="{FF2B5EF4-FFF2-40B4-BE49-F238E27FC236}">
                  <a16:creationId xmlns:a16="http://schemas.microsoft.com/office/drawing/2014/main" id="{301F5791-1420-1539-E435-83134F2BBEA2}"/>
                </a:ext>
              </a:extLst>
            </p:cNvPr>
            <p:cNvSpPr/>
            <p:nvPr userDrawn="1"/>
          </p:nvSpPr>
          <p:spPr>
            <a:xfrm>
              <a:off x="8310891" y="6099117"/>
              <a:ext cx="3868639" cy="683015"/>
            </a:xfrm>
            <a:custGeom>
              <a:avLst/>
              <a:gdLst>
                <a:gd name="connsiteX0" fmla="*/ 0 w 3863273"/>
                <a:gd name="connsiteY0" fmla="*/ 611825 h 683015"/>
                <a:gd name="connsiteX1" fmla="*/ 1505488 w 3863273"/>
                <a:gd name="connsiteY1" fmla="*/ 221700 h 683015"/>
                <a:gd name="connsiteX2" fmla="*/ 2175239 w 3863273"/>
                <a:gd name="connsiteY2" fmla="*/ 35 h 683015"/>
                <a:gd name="connsiteX3" fmla="*/ 3863274 w 3863273"/>
                <a:gd name="connsiteY3" fmla="*/ 473629 h 683015"/>
                <a:gd name="connsiteX4" fmla="*/ 3863274 w 3863273"/>
                <a:gd name="connsiteY4" fmla="*/ 683016 h 683015"/>
                <a:gd name="connsiteX5" fmla="*/ 0 w 3863273"/>
                <a:gd name="connsiteY5" fmla="*/ 611825 h 68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3273" h="683015">
                  <a:moveTo>
                    <a:pt x="0" y="611825"/>
                  </a:moveTo>
                  <a:cubicBezTo>
                    <a:pt x="958514" y="23258"/>
                    <a:pt x="1339216" y="84456"/>
                    <a:pt x="1505488" y="221700"/>
                  </a:cubicBezTo>
                  <a:cubicBezTo>
                    <a:pt x="1671760" y="358943"/>
                    <a:pt x="1895517" y="4794"/>
                    <a:pt x="2175239" y="35"/>
                  </a:cubicBezTo>
                  <a:cubicBezTo>
                    <a:pt x="2454960" y="-4724"/>
                    <a:pt x="3863274" y="473629"/>
                    <a:pt x="3863274" y="473629"/>
                  </a:cubicBezTo>
                  <a:lnTo>
                    <a:pt x="3863274" y="683016"/>
                  </a:lnTo>
                  <a:cubicBezTo>
                    <a:pt x="3824538" y="681683"/>
                    <a:pt x="0" y="611825"/>
                    <a:pt x="0" y="611825"/>
                  </a:cubicBezTo>
                  <a:close/>
                </a:path>
              </a:pathLst>
            </a:custGeom>
            <a:solidFill>
              <a:srgbClr val="C27C5C"/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75">
              <a:extLst>
                <a:ext uri="{FF2B5EF4-FFF2-40B4-BE49-F238E27FC236}">
                  <a16:creationId xmlns:a16="http://schemas.microsoft.com/office/drawing/2014/main" id="{7520223D-E1C3-C24F-438D-E87C558FC6F1}"/>
                </a:ext>
              </a:extLst>
            </p:cNvPr>
            <p:cNvSpPr/>
            <p:nvPr userDrawn="1"/>
          </p:nvSpPr>
          <p:spPr>
            <a:xfrm>
              <a:off x="-4666" y="6291618"/>
              <a:ext cx="12200197" cy="565533"/>
            </a:xfrm>
            <a:custGeom>
              <a:avLst/>
              <a:gdLst>
                <a:gd name="connsiteX0" fmla="*/ 12196572 w 12196571"/>
                <a:gd name="connsiteY0" fmla="*/ 269211 h 565533"/>
                <a:gd name="connsiteX1" fmla="*/ 11408473 w 12196571"/>
                <a:gd name="connsiteY1" fmla="*/ 10321 h 565533"/>
                <a:gd name="connsiteX2" fmla="*/ 9887045 w 12196571"/>
                <a:gd name="connsiteY2" fmla="*/ 135289 h 565533"/>
                <a:gd name="connsiteX3" fmla="*/ 8406193 w 12196571"/>
                <a:gd name="connsiteY3" fmla="*/ 135289 h 565533"/>
                <a:gd name="connsiteX4" fmla="*/ 6932486 w 12196571"/>
                <a:gd name="connsiteY4" fmla="*/ 270544 h 565533"/>
                <a:gd name="connsiteX5" fmla="*/ 0 w 12196571"/>
                <a:gd name="connsiteY5" fmla="*/ 270544 h 565533"/>
                <a:gd name="connsiteX6" fmla="*/ 1524 w 12196571"/>
                <a:gd name="connsiteY6" fmla="*/ 565534 h 565533"/>
                <a:gd name="connsiteX7" fmla="*/ 12193524 w 12196571"/>
                <a:gd name="connsiteY7" fmla="*/ 565534 h 565533"/>
                <a:gd name="connsiteX8" fmla="*/ 12196572 w 12196571"/>
                <a:gd name="connsiteY8" fmla="*/ 269211 h 56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6571" h="565533">
                  <a:moveTo>
                    <a:pt x="12196572" y="269211"/>
                  </a:moveTo>
                  <a:cubicBezTo>
                    <a:pt x="11706891" y="269211"/>
                    <a:pt x="11814334" y="-61974"/>
                    <a:pt x="11408473" y="10321"/>
                  </a:cubicBezTo>
                  <a:cubicBezTo>
                    <a:pt x="11002613" y="82711"/>
                    <a:pt x="10003059" y="110429"/>
                    <a:pt x="9887045" y="135289"/>
                  </a:cubicBezTo>
                  <a:cubicBezTo>
                    <a:pt x="9771030" y="160149"/>
                    <a:pt x="8748903" y="187962"/>
                    <a:pt x="8406193" y="135289"/>
                  </a:cubicBezTo>
                  <a:cubicBezTo>
                    <a:pt x="8063484" y="82616"/>
                    <a:pt x="6932486" y="270544"/>
                    <a:pt x="6932486" y="270544"/>
                  </a:cubicBezTo>
                  <a:lnTo>
                    <a:pt x="0" y="270544"/>
                  </a:lnTo>
                  <a:lnTo>
                    <a:pt x="1524" y="565534"/>
                  </a:lnTo>
                  <a:lnTo>
                    <a:pt x="12193524" y="565534"/>
                  </a:lnTo>
                  <a:lnTo>
                    <a:pt x="12196572" y="269211"/>
                  </a:lnTo>
                  <a:close/>
                </a:path>
              </a:pathLst>
            </a:custGeom>
            <a:solidFill>
              <a:srgbClr val="A854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F376C0E-B37B-599B-51EA-3FFC8B7FD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48" y="1939924"/>
            <a:ext cx="10969451" cy="423893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28CE35C9-4DF5-D279-B48A-C8FE3353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7" y="525782"/>
            <a:ext cx="10969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Date Placeholder 6">
            <a:extLst>
              <a:ext uri="{FF2B5EF4-FFF2-40B4-BE49-F238E27FC236}">
                <a16:creationId xmlns:a16="http://schemas.microsoft.com/office/drawing/2014/main" id="{9818F564-A8DE-FEDA-6A49-B34857133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777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A2C1983-85E7-45E2-ABAC-BABAC97AF800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30" name="Footer Placeholder 7">
            <a:extLst>
              <a:ext uri="{FF2B5EF4-FFF2-40B4-BE49-F238E27FC236}">
                <a16:creationId xmlns:a16="http://schemas.microsoft.com/office/drawing/2014/main" id="{DF4D99E5-E71D-60C3-2925-B87E25342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79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Slide Number Placeholder 8">
            <a:extLst>
              <a:ext uri="{FF2B5EF4-FFF2-40B4-BE49-F238E27FC236}">
                <a16:creationId xmlns:a16="http://schemas.microsoft.com/office/drawing/2014/main" id="{68E9954F-C353-D3EF-2BC9-8235B1791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4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7">
            <a:extLst>
              <a:ext uri="{FF2B5EF4-FFF2-40B4-BE49-F238E27FC236}">
                <a16:creationId xmlns:a16="http://schemas.microsoft.com/office/drawing/2014/main" id="{470A05E6-6D35-6714-206C-AF1642DA6581}"/>
              </a:ext>
            </a:extLst>
          </p:cNvPr>
          <p:cNvGrpSpPr/>
          <p:nvPr userDrawn="1"/>
        </p:nvGrpSpPr>
        <p:grpSpPr>
          <a:xfrm>
            <a:off x="178526" y="356685"/>
            <a:ext cx="9111524" cy="4761161"/>
            <a:chOff x="1801579" y="764843"/>
            <a:chExt cx="9098887" cy="476116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9C4D52A-5B8E-D6FB-3BB0-5FAD542EBD86}"/>
                </a:ext>
              </a:extLst>
            </p:cNvPr>
            <p:cNvSpPr/>
            <p:nvPr/>
          </p:nvSpPr>
          <p:spPr>
            <a:xfrm>
              <a:off x="10584578" y="3265773"/>
              <a:ext cx="315888" cy="315887"/>
            </a:xfrm>
            <a:custGeom>
              <a:avLst/>
              <a:gdLst>
                <a:gd name="connsiteX0" fmla="*/ 185878 w 315888"/>
                <a:gd name="connsiteY0" fmla="*/ 130010 h 315887"/>
                <a:gd name="connsiteX1" fmla="*/ 315889 w 315888"/>
                <a:gd name="connsiteY1" fmla="*/ 158087 h 315887"/>
                <a:gd name="connsiteX2" fmla="*/ 185878 w 315888"/>
                <a:gd name="connsiteY2" fmla="*/ 185878 h 315887"/>
                <a:gd name="connsiteX3" fmla="*/ 157801 w 315888"/>
                <a:gd name="connsiteY3" fmla="*/ 315888 h 315887"/>
                <a:gd name="connsiteX4" fmla="*/ 130010 w 315888"/>
                <a:gd name="connsiteY4" fmla="*/ 185783 h 315887"/>
                <a:gd name="connsiteX5" fmla="*/ 0 w 315888"/>
                <a:gd name="connsiteY5" fmla="*/ 157706 h 315887"/>
                <a:gd name="connsiteX6" fmla="*/ 130106 w 315888"/>
                <a:gd name="connsiteY6" fmla="*/ 129915 h 315887"/>
                <a:gd name="connsiteX7" fmla="*/ 158182 w 315888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8" h="315887">
                  <a:moveTo>
                    <a:pt x="185878" y="130010"/>
                  </a:moveTo>
                  <a:lnTo>
                    <a:pt x="315889" y="158087"/>
                  </a:lnTo>
                  <a:lnTo>
                    <a:pt x="185878" y="185878"/>
                  </a:lnTo>
                  <a:lnTo>
                    <a:pt x="157801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106" y="129915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rgbClr val="F9D8C7"/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A7F174C-2383-D24A-AB3D-BD168260A2B7}"/>
                </a:ext>
              </a:extLst>
            </p:cNvPr>
            <p:cNvSpPr/>
            <p:nvPr/>
          </p:nvSpPr>
          <p:spPr>
            <a:xfrm>
              <a:off x="5401313" y="764843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878 w 315887"/>
                <a:gd name="connsiteY2" fmla="*/ 185878 h 315887"/>
                <a:gd name="connsiteX3" fmla="*/ 157801 w 315887"/>
                <a:gd name="connsiteY3" fmla="*/ 315888 h 315887"/>
                <a:gd name="connsiteX4" fmla="*/ 130010 w 315887"/>
                <a:gd name="connsiteY4" fmla="*/ 185783 h 315887"/>
                <a:gd name="connsiteX5" fmla="*/ 0 w 315887"/>
                <a:gd name="connsiteY5" fmla="*/ 157706 h 315887"/>
                <a:gd name="connsiteX6" fmla="*/ 130105 w 315887"/>
                <a:gd name="connsiteY6" fmla="*/ 130010 h 315887"/>
                <a:gd name="connsiteX7" fmla="*/ 158182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878" y="185878"/>
                  </a:lnTo>
                  <a:lnTo>
                    <a:pt x="157801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105" y="130010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rgbClr val="F9D8C7"/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A54CC35-3456-1425-09FB-CB555068BF95}"/>
                </a:ext>
              </a:extLst>
            </p:cNvPr>
            <p:cNvSpPr/>
            <p:nvPr/>
          </p:nvSpPr>
          <p:spPr>
            <a:xfrm>
              <a:off x="8737124" y="1620662"/>
              <a:ext cx="315887" cy="315887"/>
            </a:xfrm>
            <a:custGeom>
              <a:avLst/>
              <a:gdLst>
                <a:gd name="connsiteX0" fmla="*/ 185878 w 315887"/>
                <a:gd name="connsiteY0" fmla="*/ 130105 h 315887"/>
                <a:gd name="connsiteX1" fmla="*/ 315888 w 315887"/>
                <a:gd name="connsiteY1" fmla="*/ 158182 h 315887"/>
                <a:gd name="connsiteX2" fmla="*/ 185783 w 315887"/>
                <a:gd name="connsiteY2" fmla="*/ 185973 h 315887"/>
                <a:gd name="connsiteX3" fmla="*/ 157706 w 315887"/>
                <a:gd name="connsiteY3" fmla="*/ 315888 h 315887"/>
                <a:gd name="connsiteX4" fmla="*/ 129915 w 315887"/>
                <a:gd name="connsiteY4" fmla="*/ 185878 h 315887"/>
                <a:gd name="connsiteX5" fmla="*/ 0 w 315887"/>
                <a:gd name="connsiteY5" fmla="*/ 157801 h 315887"/>
                <a:gd name="connsiteX6" fmla="*/ 130010 w 315887"/>
                <a:gd name="connsiteY6" fmla="*/ 130010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105"/>
                  </a:moveTo>
                  <a:lnTo>
                    <a:pt x="315888" y="158182"/>
                  </a:lnTo>
                  <a:lnTo>
                    <a:pt x="185783" y="185973"/>
                  </a:lnTo>
                  <a:lnTo>
                    <a:pt x="157706" y="315888"/>
                  </a:lnTo>
                  <a:lnTo>
                    <a:pt x="129915" y="185878"/>
                  </a:lnTo>
                  <a:lnTo>
                    <a:pt x="0" y="157801"/>
                  </a:lnTo>
                  <a:lnTo>
                    <a:pt x="130010" y="130010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rgbClr val="F9D8C7"/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F15E163-3B74-85C2-F479-D62325885361}"/>
                </a:ext>
              </a:extLst>
            </p:cNvPr>
            <p:cNvSpPr/>
            <p:nvPr/>
          </p:nvSpPr>
          <p:spPr>
            <a:xfrm>
              <a:off x="1801579" y="1620662"/>
              <a:ext cx="315887" cy="315887"/>
            </a:xfrm>
            <a:custGeom>
              <a:avLst/>
              <a:gdLst>
                <a:gd name="connsiteX0" fmla="*/ 185878 w 315887"/>
                <a:gd name="connsiteY0" fmla="*/ 130105 h 315887"/>
                <a:gd name="connsiteX1" fmla="*/ 315888 w 315887"/>
                <a:gd name="connsiteY1" fmla="*/ 158182 h 315887"/>
                <a:gd name="connsiteX2" fmla="*/ 185783 w 315887"/>
                <a:gd name="connsiteY2" fmla="*/ 185973 h 315887"/>
                <a:gd name="connsiteX3" fmla="*/ 157706 w 315887"/>
                <a:gd name="connsiteY3" fmla="*/ 315888 h 315887"/>
                <a:gd name="connsiteX4" fmla="*/ 130010 w 315887"/>
                <a:gd name="connsiteY4" fmla="*/ 185878 h 315887"/>
                <a:gd name="connsiteX5" fmla="*/ 0 w 315887"/>
                <a:gd name="connsiteY5" fmla="*/ 157801 h 315887"/>
                <a:gd name="connsiteX6" fmla="*/ 130010 w 315887"/>
                <a:gd name="connsiteY6" fmla="*/ 130010 h 315887"/>
                <a:gd name="connsiteX7" fmla="*/ 158182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105"/>
                  </a:moveTo>
                  <a:lnTo>
                    <a:pt x="315888" y="158182"/>
                  </a:lnTo>
                  <a:lnTo>
                    <a:pt x="185783" y="185973"/>
                  </a:lnTo>
                  <a:lnTo>
                    <a:pt x="157706" y="315888"/>
                  </a:lnTo>
                  <a:lnTo>
                    <a:pt x="130010" y="185878"/>
                  </a:lnTo>
                  <a:lnTo>
                    <a:pt x="0" y="157801"/>
                  </a:lnTo>
                  <a:lnTo>
                    <a:pt x="130010" y="130010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rgbClr val="F9D8C7"/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3AB093A-9548-FEE2-09C1-5D18389BACD5}"/>
                </a:ext>
              </a:extLst>
            </p:cNvPr>
            <p:cNvSpPr/>
            <p:nvPr/>
          </p:nvSpPr>
          <p:spPr>
            <a:xfrm>
              <a:off x="2117467" y="4392082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783 w 315887"/>
                <a:gd name="connsiteY2" fmla="*/ 185878 h 315887"/>
                <a:gd name="connsiteX3" fmla="*/ 157706 w 315887"/>
                <a:gd name="connsiteY3" fmla="*/ 315888 h 315887"/>
                <a:gd name="connsiteX4" fmla="*/ 130010 w 315887"/>
                <a:gd name="connsiteY4" fmla="*/ 185783 h 315887"/>
                <a:gd name="connsiteX5" fmla="*/ 0 w 315887"/>
                <a:gd name="connsiteY5" fmla="*/ 157706 h 315887"/>
                <a:gd name="connsiteX6" fmla="*/ 130010 w 315887"/>
                <a:gd name="connsiteY6" fmla="*/ 129915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783" y="185878"/>
                  </a:lnTo>
                  <a:lnTo>
                    <a:pt x="157706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010" y="129915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rgbClr val="FCEBE3"/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44DA630-9734-A3AB-DC8B-D18CFB74D36E}"/>
                </a:ext>
              </a:extLst>
            </p:cNvPr>
            <p:cNvSpPr/>
            <p:nvPr/>
          </p:nvSpPr>
          <p:spPr>
            <a:xfrm>
              <a:off x="8871131" y="5210117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782 w 315887"/>
                <a:gd name="connsiteY2" fmla="*/ 185878 h 315887"/>
                <a:gd name="connsiteX3" fmla="*/ 157706 w 315887"/>
                <a:gd name="connsiteY3" fmla="*/ 315888 h 315887"/>
                <a:gd name="connsiteX4" fmla="*/ 130010 w 315887"/>
                <a:gd name="connsiteY4" fmla="*/ 185782 h 315887"/>
                <a:gd name="connsiteX5" fmla="*/ 0 w 315887"/>
                <a:gd name="connsiteY5" fmla="*/ 157706 h 315887"/>
                <a:gd name="connsiteX6" fmla="*/ 130010 w 315887"/>
                <a:gd name="connsiteY6" fmla="*/ 129914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782" y="185878"/>
                  </a:lnTo>
                  <a:lnTo>
                    <a:pt x="157706" y="315888"/>
                  </a:lnTo>
                  <a:lnTo>
                    <a:pt x="130010" y="185782"/>
                  </a:lnTo>
                  <a:lnTo>
                    <a:pt x="0" y="157706"/>
                  </a:lnTo>
                  <a:lnTo>
                    <a:pt x="130010" y="129914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rgbClr val="FCEBE3"/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Graphic 7">
            <a:extLst>
              <a:ext uri="{FF2B5EF4-FFF2-40B4-BE49-F238E27FC236}">
                <a16:creationId xmlns:a16="http://schemas.microsoft.com/office/drawing/2014/main" id="{7683A575-A973-2EDF-076C-832915C0C89C}"/>
              </a:ext>
            </a:extLst>
          </p:cNvPr>
          <p:cNvSpPr/>
          <p:nvPr userDrawn="1"/>
        </p:nvSpPr>
        <p:spPr>
          <a:xfrm flipH="1">
            <a:off x="830503" y="356685"/>
            <a:ext cx="1895329" cy="546419"/>
          </a:xfrm>
          <a:custGeom>
            <a:avLst/>
            <a:gdLst>
              <a:gd name="connsiteX0" fmla="*/ 1892698 w 1892700"/>
              <a:gd name="connsiteY0" fmla="*/ 76 h 546419"/>
              <a:gd name="connsiteX1" fmla="*/ 49050 w 1892700"/>
              <a:gd name="connsiteY1" fmla="*/ 545052 h 546419"/>
              <a:gd name="connsiteX2" fmla="*/ 1368 w 1892700"/>
              <a:gd name="connsiteY2" fmla="*/ 517736 h 546419"/>
              <a:gd name="connsiteX3" fmla="*/ 28683 w 1892700"/>
              <a:gd name="connsiteY3" fmla="*/ 470053 h 546419"/>
              <a:gd name="connsiteX4" fmla="*/ 1892698 w 1892700"/>
              <a:gd name="connsiteY4" fmla="*/ 76 h 54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700" h="546419">
                <a:moveTo>
                  <a:pt x="1892698" y="76"/>
                </a:moveTo>
                <a:cubicBezTo>
                  <a:pt x="1895363" y="7405"/>
                  <a:pt x="69704" y="539436"/>
                  <a:pt x="49050" y="545052"/>
                </a:cubicBezTo>
                <a:cubicBezTo>
                  <a:pt x="28397" y="550667"/>
                  <a:pt x="6983" y="538485"/>
                  <a:pt x="1368" y="517736"/>
                </a:cubicBezTo>
                <a:cubicBezTo>
                  <a:pt x="-4248" y="497083"/>
                  <a:pt x="7934" y="475669"/>
                  <a:pt x="28683" y="470053"/>
                </a:cubicBezTo>
                <a:cubicBezTo>
                  <a:pt x="49336" y="464533"/>
                  <a:pt x="1890128" y="-6872"/>
                  <a:pt x="1892698" y="76"/>
                </a:cubicBezTo>
                <a:close/>
              </a:path>
            </a:pathLst>
          </a:custGeom>
          <a:solidFill>
            <a:schemeClr val="accent6"/>
          </a:solidFill>
          <a:ln w="95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26A603C-C74B-3C68-37DE-B51C8E9E5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826065" y="3429000"/>
            <a:ext cx="4502856" cy="4502856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E70C09F-76C4-E66C-0CD2-8BEF66265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48" y="1939924"/>
            <a:ext cx="6241513" cy="423893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7DBA814-4139-B586-226C-8244A5A14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6" y="525782"/>
            <a:ext cx="62415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Date Placeholder 6">
            <a:extLst>
              <a:ext uri="{FF2B5EF4-FFF2-40B4-BE49-F238E27FC236}">
                <a16:creationId xmlns:a16="http://schemas.microsoft.com/office/drawing/2014/main" id="{42CA08A9-E562-F1D9-5D34-CD1529F3AF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777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A2C1983-85E7-45E2-ABAC-BABAC97AF800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4039C7F9-6CBD-A5DE-D836-EBDABC803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79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C864CCEA-637A-223A-523E-0E6AECFC6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EF7EAB59-295C-F1DE-F7A7-3348068CBE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7700" y="525782"/>
            <a:ext cx="4584700" cy="5654356"/>
          </a:xfrm>
          <a:prstGeom prst="roundRect">
            <a:avLst>
              <a:gd name="adj" fmla="val 5587"/>
            </a:avLst>
          </a:prstGeom>
          <a:solidFill>
            <a:schemeClr val="accent4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5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8F62F3C-5FCE-B700-7E30-4403BD334113}"/>
              </a:ext>
            </a:extLst>
          </p:cNvPr>
          <p:cNvSpPr/>
          <p:nvPr userDrawn="1"/>
        </p:nvSpPr>
        <p:spPr>
          <a:xfrm>
            <a:off x="13683" y="-8270"/>
            <a:ext cx="12184876" cy="1618986"/>
          </a:xfrm>
          <a:custGeom>
            <a:avLst/>
            <a:gdLst>
              <a:gd name="connsiteX0" fmla="*/ 0 w 4410795"/>
              <a:gd name="connsiteY0" fmla="*/ 1618986 h 1618986"/>
              <a:gd name="connsiteX1" fmla="*/ 0 w 4410795"/>
              <a:gd name="connsiteY1" fmla="*/ 866653 h 1618986"/>
              <a:gd name="connsiteX2" fmla="*/ 1352295 w 4410795"/>
              <a:gd name="connsiteY2" fmla="*/ 314308 h 1618986"/>
              <a:gd name="connsiteX3" fmla="*/ 952320 w 4410795"/>
              <a:gd name="connsiteY3" fmla="*/ 895223 h 1618986"/>
              <a:gd name="connsiteX4" fmla="*/ 2550885 w 4410795"/>
              <a:gd name="connsiteY4" fmla="*/ 42 h 1618986"/>
              <a:gd name="connsiteX5" fmla="*/ 3153608 w 4410795"/>
              <a:gd name="connsiteY5" fmla="*/ 42 h 1618986"/>
              <a:gd name="connsiteX6" fmla="*/ 2828391 w 4410795"/>
              <a:gd name="connsiteY6" fmla="*/ 457156 h 1618986"/>
              <a:gd name="connsiteX7" fmla="*/ 3638244 w 4410795"/>
              <a:gd name="connsiteY7" fmla="*/ 42 h 1618986"/>
              <a:gd name="connsiteX8" fmla="*/ 4394576 w 4410795"/>
              <a:gd name="connsiteY8" fmla="*/ 42 h 1618986"/>
              <a:gd name="connsiteX9" fmla="*/ 1590375 w 4410795"/>
              <a:gd name="connsiteY9" fmla="*/ 1599940 h 1618986"/>
              <a:gd name="connsiteX10" fmla="*/ 2390324 w 4410795"/>
              <a:gd name="connsiteY10" fmla="*/ 447633 h 1618986"/>
              <a:gd name="connsiteX11" fmla="*/ 0 w 4410795"/>
              <a:gd name="connsiteY11" fmla="*/ 1618986 h 161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10795" h="1618986">
                <a:moveTo>
                  <a:pt x="0" y="1618986"/>
                </a:moveTo>
                <a:cubicBezTo>
                  <a:pt x="0" y="1618986"/>
                  <a:pt x="1371341" y="238122"/>
                  <a:pt x="0" y="866653"/>
                </a:cubicBezTo>
                <a:cubicBezTo>
                  <a:pt x="0" y="866653"/>
                  <a:pt x="1171354" y="-28528"/>
                  <a:pt x="1352295" y="314308"/>
                </a:cubicBezTo>
                <a:cubicBezTo>
                  <a:pt x="1447527" y="495249"/>
                  <a:pt x="952320" y="895223"/>
                  <a:pt x="952320" y="895223"/>
                </a:cubicBezTo>
                <a:cubicBezTo>
                  <a:pt x="952320" y="895223"/>
                  <a:pt x="1908354" y="289071"/>
                  <a:pt x="2550885" y="42"/>
                </a:cubicBezTo>
                <a:cubicBezTo>
                  <a:pt x="2552218" y="42"/>
                  <a:pt x="3152180" y="42"/>
                  <a:pt x="3153608" y="42"/>
                </a:cubicBezTo>
                <a:cubicBezTo>
                  <a:pt x="3154179" y="209553"/>
                  <a:pt x="2828391" y="457156"/>
                  <a:pt x="2828391" y="457156"/>
                </a:cubicBezTo>
                <a:lnTo>
                  <a:pt x="3638244" y="42"/>
                </a:lnTo>
                <a:cubicBezTo>
                  <a:pt x="3638244" y="42"/>
                  <a:pt x="4541805" y="9565"/>
                  <a:pt x="4394576" y="42"/>
                </a:cubicBezTo>
                <a:cubicBezTo>
                  <a:pt x="4247348" y="-9481"/>
                  <a:pt x="1590375" y="1599940"/>
                  <a:pt x="1590375" y="1599940"/>
                </a:cubicBezTo>
                <a:cubicBezTo>
                  <a:pt x="1590375" y="1599940"/>
                  <a:pt x="2676020" y="628573"/>
                  <a:pt x="2390324" y="447633"/>
                </a:cubicBezTo>
                <a:cubicBezTo>
                  <a:pt x="2082438" y="252693"/>
                  <a:pt x="0" y="1618986"/>
                  <a:pt x="0" y="1618986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 w="95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4" name="Graphic 8">
            <a:extLst>
              <a:ext uri="{FF2B5EF4-FFF2-40B4-BE49-F238E27FC236}">
                <a16:creationId xmlns:a16="http://schemas.microsoft.com/office/drawing/2014/main" id="{9F2C9B0C-A0C5-BFAF-60DE-A6F130F7065F}"/>
              </a:ext>
            </a:extLst>
          </p:cNvPr>
          <p:cNvGrpSpPr/>
          <p:nvPr userDrawn="1"/>
        </p:nvGrpSpPr>
        <p:grpSpPr>
          <a:xfrm>
            <a:off x="2970745" y="2956501"/>
            <a:ext cx="4100309" cy="4100309"/>
            <a:chOff x="8429165" y="1614392"/>
            <a:chExt cx="4100309" cy="410030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9ABB740-3404-12B6-6E24-0FA66393C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29165" y="1614392"/>
              <a:ext cx="4100309" cy="4100309"/>
            </a:xfrm>
            <a:custGeom>
              <a:avLst/>
              <a:gdLst>
                <a:gd name="connsiteX0" fmla="*/ 652 w 4100309"/>
                <a:gd name="connsiteY0" fmla="*/ -63 h 4100309"/>
                <a:gd name="connsiteX1" fmla="*/ 4100961 w 4100309"/>
                <a:gd name="connsiteY1" fmla="*/ -63 h 4100309"/>
                <a:gd name="connsiteX2" fmla="*/ 4100961 w 4100309"/>
                <a:gd name="connsiteY2" fmla="*/ 4100247 h 4100309"/>
                <a:gd name="connsiteX3" fmla="*/ 652 w 4100309"/>
                <a:gd name="connsiteY3" fmla="*/ 4100247 h 4100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0309" h="4100309">
                  <a:moveTo>
                    <a:pt x="652" y="-63"/>
                  </a:moveTo>
                  <a:lnTo>
                    <a:pt x="4100961" y="-63"/>
                  </a:lnTo>
                  <a:lnTo>
                    <a:pt x="4100961" y="4100247"/>
                  </a:lnTo>
                  <a:lnTo>
                    <a:pt x="652" y="4100247"/>
                  </a:lnTo>
                  <a:close/>
                </a:path>
              </a:pathLst>
            </a:cu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50D5C2D-458E-33AF-779C-B50D44D50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76562" y="1961798"/>
              <a:ext cx="3405496" cy="3405496"/>
            </a:xfrm>
            <a:custGeom>
              <a:avLst/>
              <a:gdLst>
                <a:gd name="connsiteX0" fmla="*/ 728 w 3405496"/>
                <a:gd name="connsiteY0" fmla="*/ 13 h 3405496"/>
                <a:gd name="connsiteX1" fmla="*/ 3406225 w 3405496"/>
                <a:gd name="connsiteY1" fmla="*/ 13 h 3405496"/>
                <a:gd name="connsiteX2" fmla="*/ 3406225 w 3405496"/>
                <a:gd name="connsiteY2" fmla="*/ 3405510 h 3405496"/>
                <a:gd name="connsiteX3" fmla="*/ 728 w 3405496"/>
                <a:gd name="connsiteY3" fmla="*/ 3405510 h 340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5496" h="3405496">
                  <a:moveTo>
                    <a:pt x="728" y="13"/>
                  </a:moveTo>
                  <a:lnTo>
                    <a:pt x="3406225" y="13"/>
                  </a:lnTo>
                  <a:lnTo>
                    <a:pt x="3406225" y="3405510"/>
                  </a:lnTo>
                  <a:lnTo>
                    <a:pt x="728" y="3405510"/>
                  </a:lnTo>
                  <a:close/>
                </a:path>
              </a:pathLst>
            </a:cu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F391E1C-5441-4576-2A96-6E8331524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8257" y="2263493"/>
              <a:ext cx="2802106" cy="2802106"/>
            </a:xfrm>
            <a:custGeom>
              <a:avLst/>
              <a:gdLst>
                <a:gd name="connsiteX0" fmla="*/ 794 w 2802106"/>
                <a:gd name="connsiteY0" fmla="*/ 79 h 2802106"/>
                <a:gd name="connsiteX1" fmla="*/ 2802901 w 2802106"/>
                <a:gd name="connsiteY1" fmla="*/ 79 h 2802106"/>
                <a:gd name="connsiteX2" fmla="*/ 2802901 w 2802106"/>
                <a:gd name="connsiteY2" fmla="*/ 2802186 h 2802106"/>
                <a:gd name="connsiteX3" fmla="*/ 794 w 2802106"/>
                <a:gd name="connsiteY3" fmla="*/ 2802186 h 280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2106" h="2802106">
                  <a:moveTo>
                    <a:pt x="794" y="79"/>
                  </a:moveTo>
                  <a:lnTo>
                    <a:pt x="2802901" y="79"/>
                  </a:lnTo>
                  <a:lnTo>
                    <a:pt x="2802901" y="2802186"/>
                  </a:lnTo>
                  <a:lnTo>
                    <a:pt x="794" y="2802186"/>
                  </a:lnTo>
                  <a:close/>
                </a:path>
              </a:pathLst>
            </a:cu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95C27B-7067-DDDA-DD06-D01101ACB8F9}"/>
              </a:ext>
            </a:extLst>
          </p:cNvPr>
          <p:cNvGrpSpPr/>
          <p:nvPr userDrawn="1"/>
        </p:nvGrpSpPr>
        <p:grpSpPr>
          <a:xfrm flipH="1">
            <a:off x="0" y="4560834"/>
            <a:ext cx="12198559" cy="2294756"/>
            <a:chOff x="0" y="4560834"/>
            <a:chExt cx="12198559" cy="2294756"/>
          </a:xfrm>
        </p:grpSpPr>
        <p:sp>
          <p:nvSpPr>
            <p:cNvPr id="2" name="Graphic 8">
              <a:extLst>
                <a:ext uri="{FF2B5EF4-FFF2-40B4-BE49-F238E27FC236}">
                  <a16:creationId xmlns:a16="http://schemas.microsoft.com/office/drawing/2014/main" id="{049C3F0A-4B58-1CF9-A50B-6B0B88538883}"/>
                </a:ext>
              </a:extLst>
            </p:cNvPr>
            <p:cNvSpPr/>
            <p:nvPr userDrawn="1"/>
          </p:nvSpPr>
          <p:spPr>
            <a:xfrm>
              <a:off x="4437151" y="4560834"/>
              <a:ext cx="7761408" cy="1485375"/>
            </a:xfrm>
            <a:custGeom>
              <a:avLst/>
              <a:gdLst>
                <a:gd name="connsiteX0" fmla="*/ 0 w 7761408"/>
                <a:gd name="connsiteY0" fmla="*/ 1266342 h 1485375"/>
                <a:gd name="connsiteX1" fmla="*/ 3018855 w 7761408"/>
                <a:gd name="connsiteY1" fmla="*/ 447346 h 1485375"/>
                <a:gd name="connsiteX2" fmla="*/ 3818804 w 7761408"/>
                <a:gd name="connsiteY2" fmla="*/ 171173 h 1485375"/>
                <a:gd name="connsiteX3" fmla="*/ 4885402 w 7761408"/>
                <a:gd name="connsiteY3" fmla="*/ 114034 h 1485375"/>
                <a:gd name="connsiteX4" fmla="*/ 5494887 w 7761408"/>
                <a:gd name="connsiteY4" fmla="*/ 9279 h 1485375"/>
                <a:gd name="connsiteX5" fmla="*/ 6228173 w 7761408"/>
                <a:gd name="connsiteY5" fmla="*/ 323545 h 1485375"/>
                <a:gd name="connsiteX6" fmla="*/ 7761408 w 7761408"/>
                <a:gd name="connsiteY6" fmla="*/ 456869 h 1485375"/>
                <a:gd name="connsiteX7" fmla="*/ 7761408 w 7761408"/>
                <a:gd name="connsiteY7" fmla="*/ 1485375 h 1485375"/>
                <a:gd name="connsiteX8" fmla="*/ 0 w 7761408"/>
                <a:gd name="connsiteY8" fmla="*/ 1266342 h 148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1408" h="1485375">
                  <a:moveTo>
                    <a:pt x="0" y="1266342"/>
                  </a:moveTo>
                  <a:cubicBezTo>
                    <a:pt x="1057076" y="1218726"/>
                    <a:pt x="2704589" y="637810"/>
                    <a:pt x="3018855" y="447346"/>
                  </a:cubicBezTo>
                  <a:cubicBezTo>
                    <a:pt x="3333121" y="256882"/>
                    <a:pt x="3552154" y="180697"/>
                    <a:pt x="3818804" y="171173"/>
                  </a:cubicBezTo>
                  <a:cubicBezTo>
                    <a:pt x="4085453" y="161650"/>
                    <a:pt x="4580660" y="209266"/>
                    <a:pt x="4885402" y="114034"/>
                  </a:cubicBezTo>
                  <a:cubicBezTo>
                    <a:pt x="5190145" y="18802"/>
                    <a:pt x="5294900" y="-19291"/>
                    <a:pt x="5494887" y="9279"/>
                  </a:cubicBezTo>
                  <a:cubicBezTo>
                    <a:pt x="5694874" y="37849"/>
                    <a:pt x="5904384" y="256882"/>
                    <a:pt x="6228173" y="323545"/>
                  </a:cubicBezTo>
                  <a:cubicBezTo>
                    <a:pt x="6551962" y="390207"/>
                    <a:pt x="7761408" y="456869"/>
                    <a:pt x="7761408" y="456869"/>
                  </a:cubicBezTo>
                  <a:lnTo>
                    <a:pt x="7761408" y="1485375"/>
                  </a:lnTo>
                  <a:lnTo>
                    <a:pt x="0" y="1266342"/>
                  </a:lnTo>
                  <a:close/>
                </a:path>
              </a:pathLst>
            </a:custGeom>
            <a:solidFill>
              <a:srgbClr val="F09E6E"/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" name="Graphic 8">
              <a:extLst>
                <a:ext uri="{FF2B5EF4-FFF2-40B4-BE49-F238E27FC236}">
                  <a16:creationId xmlns:a16="http://schemas.microsoft.com/office/drawing/2014/main" id="{912FF30B-8858-2AFB-1A2C-563A9D2C8BD1}"/>
                </a:ext>
              </a:extLst>
            </p:cNvPr>
            <p:cNvGrpSpPr/>
            <p:nvPr userDrawn="1"/>
          </p:nvGrpSpPr>
          <p:grpSpPr>
            <a:xfrm>
              <a:off x="0" y="5595822"/>
              <a:ext cx="12198559" cy="1258843"/>
              <a:chOff x="0" y="5188942"/>
              <a:chExt cx="12200648" cy="1665724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67803D0B-993C-4AE7-4561-54C775DBCC3C}"/>
                  </a:ext>
                </a:extLst>
              </p:cNvPr>
              <p:cNvSpPr/>
              <p:nvPr/>
            </p:nvSpPr>
            <p:spPr>
              <a:xfrm>
                <a:off x="0" y="5188942"/>
                <a:ext cx="12200648" cy="1665724"/>
              </a:xfrm>
              <a:custGeom>
                <a:avLst/>
                <a:gdLst>
                  <a:gd name="connsiteX0" fmla="*/ 12192744 w 12200648"/>
                  <a:gd name="connsiteY0" fmla="*/ 652932 h 1665724"/>
                  <a:gd name="connsiteX1" fmla="*/ 12189697 w 12200648"/>
                  <a:gd name="connsiteY1" fmla="*/ 270480 h 1665724"/>
                  <a:gd name="connsiteX2" fmla="*/ 11406223 w 12200648"/>
                  <a:gd name="connsiteY2" fmla="*/ 10306 h 1665724"/>
                  <a:gd name="connsiteX3" fmla="*/ 9885082 w 12200648"/>
                  <a:gd name="connsiteY3" fmla="*/ 135250 h 1665724"/>
                  <a:gd name="connsiteX4" fmla="*/ 8404511 w 12200648"/>
                  <a:gd name="connsiteY4" fmla="*/ 135250 h 1665724"/>
                  <a:gd name="connsiteX5" fmla="*/ 6931081 w 12200648"/>
                  <a:gd name="connsiteY5" fmla="*/ 270480 h 1665724"/>
                  <a:gd name="connsiteX6" fmla="*/ 0 w 12200648"/>
                  <a:gd name="connsiteY6" fmla="*/ 270480 h 1665724"/>
                  <a:gd name="connsiteX7" fmla="*/ 4476 w 12200648"/>
                  <a:gd name="connsiteY7" fmla="*/ 1665724 h 1665724"/>
                  <a:gd name="connsiteX8" fmla="*/ 12200649 w 12200648"/>
                  <a:gd name="connsiteY8" fmla="*/ 1665534 h 1665724"/>
                  <a:gd name="connsiteX9" fmla="*/ 12189887 w 12200648"/>
                  <a:gd name="connsiteY9" fmla="*/ 653122 h 1665724"/>
                  <a:gd name="connsiteX10" fmla="*/ 12192744 w 12200648"/>
                  <a:gd name="connsiteY10" fmla="*/ 652932 h 1665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200648" h="1665724">
                    <a:moveTo>
                      <a:pt x="12192744" y="652932"/>
                    </a:moveTo>
                    <a:lnTo>
                      <a:pt x="12189697" y="270480"/>
                    </a:lnTo>
                    <a:cubicBezTo>
                      <a:pt x="11700109" y="270480"/>
                      <a:pt x="11812102" y="-62071"/>
                      <a:pt x="11406223" y="10306"/>
                    </a:cubicBezTo>
                    <a:cubicBezTo>
                      <a:pt x="11000439" y="82682"/>
                      <a:pt x="10001075" y="110395"/>
                      <a:pt x="9885082" y="135250"/>
                    </a:cubicBezTo>
                    <a:cubicBezTo>
                      <a:pt x="9769089" y="160106"/>
                      <a:pt x="8747155" y="187819"/>
                      <a:pt x="8404511" y="135250"/>
                    </a:cubicBezTo>
                    <a:cubicBezTo>
                      <a:pt x="8061866" y="82587"/>
                      <a:pt x="6931081" y="270480"/>
                      <a:pt x="6931081" y="270480"/>
                    </a:cubicBezTo>
                    <a:lnTo>
                      <a:pt x="0" y="270480"/>
                    </a:lnTo>
                    <a:lnTo>
                      <a:pt x="4476" y="1665724"/>
                    </a:lnTo>
                    <a:lnTo>
                      <a:pt x="12200649" y="1665534"/>
                    </a:lnTo>
                    <a:lnTo>
                      <a:pt x="12189887" y="653122"/>
                    </a:lnTo>
                    <a:lnTo>
                      <a:pt x="12192744" y="652932"/>
                    </a:lnTo>
                    <a:close/>
                  </a:path>
                </a:pathLst>
              </a:custGeom>
              <a:solidFill>
                <a:srgbClr val="A85438"/>
              </a:solidFill>
              <a:ln w="9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D1FA0F39-9753-77E6-CB1E-EECDF27A57D1}"/>
                  </a:ext>
                </a:extLst>
              </p:cNvPr>
              <p:cNvSpPr/>
              <p:nvPr/>
            </p:nvSpPr>
            <p:spPr>
              <a:xfrm>
                <a:off x="8259691" y="5880348"/>
                <a:ext cx="3927272" cy="447780"/>
              </a:xfrm>
              <a:custGeom>
                <a:avLst/>
                <a:gdLst>
                  <a:gd name="connsiteX0" fmla="*/ 3927272 w 3927272"/>
                  <a:gd name="connsiteY0" fmla="*/ 0 h 447780"/>
                  <a:gd name="connsiteX1" fmla="*/ 1951875 w 3927272"/>
                  <a:gd name="connsiteY1" fmla="*/ 0 h 447780"/>
                  <a:gd name="connsiteX2" fmla="*/ 2609072 w 3927272"/>
                  <a:gd name="connsiteY2" fmla="*/ 103993 h 447780"/>
                  <a:gd name="connsiteX3" fmla="*/ 0 w 3927272"/>
                  <a:gd name="connsiteY3" fmla="*/ 218938 h 447780"/>
                  <a:gd name="connsiteX4" fmla="*/ 1436479 w 3927272"/>
                  <a:gd name="connsiteY4" fmla="*/ 307885 h 447780"/>
                  <a:gd name="connsiteX5" fmla="*/ 2315757 w 3927272"/>
                  <a:gd name="connsiteY5" fmla="*/ 447781 h 447780"/>
                  <a:gd name="connsiteX6" fmla="*/ 3927177 w 3927272"/>
                  <a:gd name="connsiteY6" fmla="*/ 447781 h 447780"/>
                  <a:gd name="connsiteX7" fmla="*/ 3927272 w 3927272"/>
                  <a:gd name="connsiteY7" fmla="*/ 0 h 44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27272" h="447780">
                    <a:moveTo>
                      <a:pt x="3927272" y="0"/>
                    </a:moveTo>
                    <a:cubicBezTo>
                      <a:pt x="3647385" y="55996"/>
                      <a:pt x="1951875" y="0"/>
                      <a:pt x="1951875" y="0"/>
                    </a:cubicBezTo>
                    <a:cubicBezTo>
                      <a:pt x="1951875" y="0"/>
                      <a:pt x="2732206" y="53996"/>
                      <a:pt x="2609072" y="103993"/>
                    </a:cubicBezTo>
                    <a:cubicBezTo>
                      <a:pt x="2485936" y="153895"/>
                      <a:pt x="0" y="218938"/>
                      <a:pt x="0" y="218938"/>
                    </a:cubicBezTo>
                    <a:cubicBezTo>
                      <a:pt x="0" y="218938"/>
                      <a:pt x="974699" y="307885"/>
                      <a:pt x="1436479" y="307885"/>
                    </a:cubicBezTo>
                    <a:cubicBezTo>
                      <a:pt x="1898260" y="307885"/>
                      <a:pt x="2187384" y="447781"/>
                      <a:pt x="2315757" y="447781"/>
                    </a:cubicBezTo>
                    <a:cubicBezTo>
                      <a:pt x="2444034" y="447781"/>
                      <a:pt x="3927177" y="447781"/>
                      <a:pt x="3927177" y="447781"/>
                    </a:cubicBezTo>
                    <a:lnTo>
                      <a:pt x="3927272" y="0"/>
                    </a:lnTo>
                    <a:close/>
                  </a:path>
                </a:pathLst>
              </a:custGeom>
              <a:solidFill>
                <a:srgbClr val="A34331"/>
              </a:solidFill>
              <a:ln w="9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35947A03-8972-7E8B-33C3-35452E43BD5B}"/>
                  </a:ext>
                </a:extLst>
              </p:cNvPr>
              <p:cNvSpPr/>
              <p:nvPr/>
            </p:nvSpPr>
            <p:spPr>
              <a:xfrm>
                <a:off x="714335" y="6321682"/>
                <a:ext cx="2809316" cy="388111"/>
              </a:xfrm>
              <a:custGeom>
                <a:avLst/>
                <a:gdLst>
                  <a:gd name="connsiteX0" fmla="*/ 0 w 2809316"/>
                  <a:gd name="connsiteY0" fmla="*/ 279095 h 388111"/>
                  <a:gd name="connsiteX1" fmla="*/ 966510 w 2809316"/>
                  <a:gd name="connsiteY1" fmla="*/ 148247 h 388111"/>
                  <a:gd name="connsiteX2" fmla="*/ 2806868 w 2809316"/>
                  <a:gd name="connsiteY2" fmla="*/ 637 h 388111"/>
                  <a:gd name="connsiteX3" fmla="*/ 1870928 w 2809316"/>
                  <a:gd name="connsiteY3" fmla="*/ 376137 h 388111"/>
                  <a:gd name="connsiteX4" fmla="*/ 0 w 2809316"/>
                  <a:gd name="connsiteY4" fmla="*/ 279095 h 388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9316" h="388111">
                    <a:moveTo>
                      <a:pt x="0" y="279095"/>
                    </a:moveTo>
                    <a:cubicBezTo>
                      <a:pt x="378928" y="151294"/>
                      <a:pt x="819471" y="145104"/>
                      <a:pt x="966510" y="148247"/>
                    </a:cubicBezTo>
                    <a:cubicBezTo>
                      <a:pt x="1113548" y="151390"/>
                      <a:pt x="2884006" y="17874"/>
                      <a:pt x="2806868" y="637"/>
                    </a:cubicBezTo>
                    <a:cubicBezTo>
                      <a:pt x="2729730" y="-16600"/>
                      <a:pt x="2264427" y="321188"/>
                      <a:pt x="1870928" y="376137"/>
                    </a:cubicBezTo>
                    <a:cubicBezTo>
                      <a:pt x="1477429" y="431086"/>
                      <a:pt x="0" y="279095"/>
                      <a:pt x="0" y="279095"/>
                    </a:cubicBezTo>
                    <a:close/>
                  </a:path>
                </a:pathLst>
              </a:custGeom>
              <a:solidFill>
                <a:srgbClr val="A34331"/>
              </a:solidFill>
              <a:ln w="9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8EF953B-1C00-953A-D9C9-60A50F6D8DE7}"/>
                  </a:ext>
                </a:extLst>
              </p:cNvPr>
              <p:cNvSpPr/>
              <p:nvPr/>
            </p:nvSpPr>
            <p:spPr>
              <a:xfrm>
                <a:off x="4969396" y="6128162"/>
                <a:ext cx="3699001" cy="363775"/>
              </a:xfrm>
              <a:custGeom>
                <a:avLst/>
                <a:gdLst>
                  <a:gd name="connsiteX0" fmla="*/ 0 w 3699001"/>
                  <a:gd name="connsiteY0" fmla="*/ 113972 h 363775"/>
                  <a:gd name="connsiteX1" fmla="*/ 1553234 w 3699001"/>
                  <a:gd name="connsiteY1" fmla="*/ 113972 h 363775"/>
                  <a:gd name="connsiteX2" fmla="*/ 2161386 w 3699001"/>
                  <a:gd name="connsiteY2" fmla="*/ 20739 h 363775"/>
                  <a:gd name="connsiteX3" fmla="*/ 3141132 w 3699001"/>
                  <a:gd name="connsiteY3" fmla="*/ 20739 h 363775"/>
                  <a:gd name="connsiteX4" fmla="*/ 2704684 w 3699001"/>
                  <a:gd name="connsiteY4" fmla="*/ 116067 h 363775"/>
                  <a:gd name="connsiteX5" fmla="*/ 3699002 w 3699001"/>
                  <a:gd name="connsiteY5" fmla="*/ 193586 h 363775"/>
                  <a:gd name="connsiteX6" fmla="*/ 2301472 w 3699001"/>
                  <a:gd name="connsiteY6" fmla="*/ 341862 h 363775"/>
                  <a:gd name="connsiteX7" fmla="*/ 1359913 w 3699001"/>
                  <a:gd name="connsiteY7" fmla="*/ 341862 h 363775"/>
                  <a:gd name="connsiteX8" fmla="*/ 1616183 w 3699001"/>
                  <a:gd name="connsiteY8" fmla="*/ 257486 h 363775"/>
                  <a:gd name="connsiteX9" fmla="*/ 0 w 3699001"/>
                  <a:gd name="connsiteY9" fmla="*/ 113972 h 36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99001" h="363775">
                    <a:moveTo>
                      <a:pt x="0" y="113972"/>
                    </a:moveTo>
                    <a:cubicBezTo>
                      <a:pt x="895562" y="113972"/>
                      <a:pt x="1273347" y="99972"/>
                      <a:pt x="1553234" y="113972"/>
                    </a:cubicBezTo>
                    <a:cubicBezTo>
                      <a:pt x="1833121" y="127971"/>
                      <a:pt x="1971969" y="67403"/>
                      <a:pt x="2161386" y="20739"/>
                    </a:cubicBezTo>
                    <a:cubicBezTo>
                      <a:pt x="2350802" y="-25924"/>
                      <a:pt x="3141132" y="20739"/>
                      <a:pt x="3141132" y="20739"/>
                    </a:cubicBezTo>
                    <a:lnTo>
                      <a:pt x="2704684" y="116067"/>
                    </a:lnTo>
                    <a:lnTo>
                      <a:pt x="3699002" y="193586"/>
                    </a:lnTo>
                    <a:cubicBezTo>
                      <a:pt x="3699002" y="193586"/>
                      <a:pt x="2503935" y="289770"/>
                      <a:pt x="2301472" y="341862"/>
                    </a:cubicBezTo>
                    <a:cubicBezTo>
                      <a:pt x="2099009" y="393954"/>
                      <a:pt x="1175449" y="336053"/>
                      <a:pt x="1359913" y="341862"/>
                    </a:cubicBezTo>
                    <a:cubicBezTo>
                      <a:pt x="1398958" y="343100"/>
                      <a:pt x="1661703" y="285485"/>
                      <a:pt x="1616183" y="257486"/>
                    </a:cubicBezTo>
                    <a:cubicBezTo>
                      <a:pt x="1570661" y="229488"/>
                      <a:pt x="0" y="113972"/>
                      <a:pt x="0" y="113972"/>
                    </a:cubicBezTo>
                    <a:close/>
                  </a:path>
                </a:pathLst>
              </a:custGeom>
              <a:solidFill>
                <a:srgbClr val="A34331"/>
              </a:solidFill>
              <a:ln w="9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8">
              <a:extLst>
                <a:ext uri="{FF2B5EF4-FFF2-40B4-BE49-F238E27FC236}">
                  <a16:creationId xmlns:a16="http://schemas.microsoft.com/office/drawing/2014/main" id="{C60E0871-B8ED-BBBC-3039-CE5044DE3B78}"/>
                </a:ext>
              </a:extLst>
            </p:cNvPr>
            <p:cNvGrpSpPr/>
            <p:nvPr userDrawn="1"/>
          </p:nvGrpSpPr>
          <p:grpSpPr>
            <a:xfrm>
              <a:off x="4380" y="5398760"/>
              <a:ext cx="5764583" cy="1456830"/>
              <a:chOff x="4380" y="5398760"/>
              <a:chExt cx="5764583" cy="1456830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F786BE8-FE7A-78CC-5901-F636E8B70240}"/>
                  </a:ext>
                </a:extLst>
              </p:cNvPr>
              <p:cNvSpPr/>
              <p:nvPr/>
            </p:nvSpPr>
            <p:spPr>
              <a:xfrm>
                <a:off x="4475" y="5398760"/>
                <a:ext cx="5764488" cy="1456001"/>
              </a:xfrm>
              <a:custGeom>
                <a:avLst/>
                <a:gdLst>
                  <a:gd name="connsiteX0" fmla="*/ 5764489 w 5764488"/>
                  <a:gd name="connsiteY0" fmla="*/ 1455907 h 1456001"/>
                  <a:gd name="connsiteX1" fmla="*/ 5181002 w 5764488"/>
                  <a:gd name="connsiteY1" fmla="*/ 1456002 h 1456001"/>
                  <a:gd name="connsiteX2" fmla="*/ 0 w 5764488"/>
                  <a:gd name="connsiteY2" fmla="*/ 1455907 h 1456001"/>
                  <a:gd name="connsiteX3" fmla="*/ 4285 w 5764488"/>
                  <a:gd name="connsiteY3" fmla="*/ 409593 h 1456001"/>
                  <a:gd name="connsiteX4" fmla="*/ 1311726 w 5764488"/>
                  <a:gd name="connsiteY4" fmla="*/ 353406 h 1456001"/>
                  <a:gd name="connsiteX5" fmla="*/ 2605167 w 5764488"/>
                  <a:gd name="connsiteY5" fmla="*/ 261507 h 1456001"/>
                  <a:gd name="connsiteX6" fmla="*/ 3092850 w 5764488"/>
                  <a:gd name="connsiteY6" fmla="*/ 452257 h 1456001"/>
                  <a:gd name="connsiteX7" fmla="*/ 3262458 w 5764488"/>
                  <a:gd name="connsiteY7" fmla="*/ 537108 h 1456001"/>
                  <a:gd name="connsiteX8" fmla="*/ 3263410 w 5764488"/>
                  <a:gd name="connsiteY8" fmla="*/ 536061 h 1456001"/>
                  <a:gd name="connsiteX9" fmla="*/ 3870324 w 5764488"/>
                  <a:gd name="connsiteY9" fmla="*/ 0 h 1456001"/>
                  <a:gd name="connsiteX10" fmla="*/ 3917845 w 5764488"/>
                  <a:gd name="connsiteY10" fmla="*/ 2190 h 1456001"/>
                  <a:gd name="connsiteX11" fmla="*/ 4124784 w 5764488"/>
                  <a:gd name="connsiteY11" fmla="*/ 240270 h 1456001"/>
                  <a:gd name="connsiteX12" fmla="*/ 4202494 w 5764488"/>
                  <a:gd name="connsiteY12" fmla="*/ 409878 h 1456001"/>
                  <a:gd name="connsiteX13" fmla="*/ 4266204 w 5764488"/>
                  <a:gd name="connsiteY13" fmla="*/ 727954 h 1456001"/>
                  <a:gd name="connsiteX14" fmla="*/ 4266204 w 5764488"/>
                  <a:gd name="connsiteY14" fmla="*/ 1300488 h 1456001"/>
                  <a:gd name="connsiteX15" fmla="*/ 4274775 w 5764488"/>
                  <a:gd name="connsiteY15" fmla="*/ 1300964 h 1456001"/>
                  <a:gd name="connsiteX16" fmla="*/ 4633704 w 5764488"/>
                  <a:gd name="connsiteY16" fmla="*/ 1321725 h 1456001"/>
                  <a:gd name="connsiteX17" fmla="*/ 4683225 w 5764488"/>
                  <a:gd name="connsiteY17" fmla="*/ 254460 h 1456001"/>
                  <a:gd name="connsiteX18" fmla="*/ 4725603 w 5764488"/>
                  <a:gd name="connsiteY18" fmla="*/ 197892 h 1456001"/>
                  <a:gd name="connsiteX19" fmla="*/ 5008347 w 5764488"/>
                  <a:gd name="connsiteY19" fmla="*/ 197892 h 1456001"/>
                  <a:gd name="connsiteX20" fmla="*/ 5036630 w 5764488"/>
                  <a:gd name="connsiteY20" fmla="*/ 254460 h 1456001"/>
                  <a:gd name="connsiteX21" fmla="*/ 5071962 w 5764488"/>
                  <a:gd name="connsiteY21" fmla="*/ 254460 h 1456001"/>
                  <a:gd name="connsiteX22" fmla="*/ 5206239 w 5764488"/>
                  <a:gd name="connsiteY22" fmla="*/ 409878 h 1456001"/>
                  <a:gd name="connsiteX23" fmla="*/ 5340516 w 5764488"/>
                  <a:gd name="connsiteY23" fmla="*/ 487683 h 1456001"/>
                  <a:gd name="connsiteX24" fmla="*/ 5382894 w 5764488"/>
                  <a:gd name="connsiteY24" fmla="*/ 551298 h 1456001"/>
                  <a:gd name="connsiteX25" fmla="*/ 5418225 w 5764488"/>
                  <a:gd name="connsiteY25" fmla="*/ 551298 h 1456001"/>
                  <a:gd name="connsiteX26" fmla="*/ 5453556 w 5764488"/>
                  <a:gd name="connsiteY26" fmla="*/ 699765 h 1456001"/>
                  <a:gd name="connsiteX27" fmla="*/ 5474793 w 5764488"/>
                  <a:gd name="connsiteY27" fmla="*/ 699765 h 1456001"/>
                  <a:gd name="connsiteX28" fmla="*/ 5559645 w 5764488"/>
                  <a:gd name="connsiteY28" fmla="*/ 897657 h 1456001"/>
                  <a:gd name="connsiteX29" fmla="*/ 5672685 w 5764488"/>
                  <a:gd name="connsiteY29" fmla="*/ 996507 h 1456001"/>
                  <a:gd name="connsiteX30" fmla="*/ 5729253 w 5764488"/>
                  <a:gd name="connsiteY30" fmla="*/ 1265062 h 1456001"/>
                  <a:gd name="connsiteX31" fmla="*/ 5764489 w 5764488"/>
                  <a:gd name="connsiteY31" fmla="*/ 1455907 h 145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64488" h="1456001">
                    <a:moveTo>
                      <a:pt x="5764489" y="1455907"/>
                    </a:moveTo>
                    <a:lnTo>
                      <a:pt x="5181002" y="1456002"/>
                    </a:lnTo>
                    <a:lnTo>
                      <a:pt x="0" y="1455907"/>
                    </a:lnTo>
                    <a:lnTo>
                      <a:pt x="4285" y="409593"/>
                    </a:lnTo>
                    <a:cubicBezTo>
                      <a:pt x="4285" y="409593"/>
                      <a:pt x="1163354" y="353406"/>
                      <a:pt x="1311726" y="353406"/>
                    </a:cubicBezTo>
                    <a:cubicBezTo>
                      <a:pt x="1460192" y="353406"/>
                      <a:pt x="2414322" y="261507"/>
                      <a:pt x="2605167" y="261507"/>
                    </a:cubicBezTo>
                    <a:cubicBezTo>
                      <a:pt x="2796012" y="261507"/>
                      <a:pt x="3057519" y="452257"/>
                      <a:pt x="3092850" y="452257"/>
                    </a:cubicBezTo>
                    <a:cubicBezTo>
                      <a:pt x="3128181" y="452257"/>
                      <a:pt x="3262458" y="537108"/>
                      <a:pt x="3262458" y="537108"/>
                    </a:cubicBezTo>
                    <a:cubicBezTo>
                      <a:pt x="3262744" y="536728"/>
                      <a:pt x="3263125" y="536442"/>
                      <a:pt x="3263410" y="536061"/>
                    </a:cubicBezTo>
                    <a:cubicBezTo>
                      <a:pt x="3322264" y="468351"/>
                      <a:pt x="3610246" y="0"/>
                      <a:pt x="3870324" y="0"/>
                    </a:cubicBezTo>
                    <a:cubicBezTo>
                      <a:pt x="3887275" y="0"/>
                      <a:pt x="3903084" y="761"/>
                      <a:pt x="3917845" y="2190"/>
                    </a:cubicBezTo>
                    <a:cubicBezTo>
                      <a:pt x="4130974" y="22475"/>
                      <a:pt x="4124784" y="180750"/>
                      <a:pt x="4124784" y="240270"/>
                    </a:cubicBezTo>
                    <a:cubicBezTo>
                      <a:pt x="4124784" y="303980"/>
                      <a:pt x="4152973" y="381595"/>
                      <a:pt x="4202494" y="409878"/>
                    </a:cubicBezTo>
                    <a:cubicBezTo>
                      <a:pt x="4252014" y="438163"/>
                      <a:pt x="4223730" y="565392"/>
                      <a:pt x="4266204" y="727954"/>
                    </a:cubicBezTo>
                    <a:cubicBezTo>
                      <a:pt x="4308582" y="890515"/>
                      <a:pt x="4266204" y="1300488"/>
                      <a:pt x="4266204" y="1300488"/>
                    </a:cubicBezTo>
                    <a:lnTo>
                      <a:pt x="4274775" y="1300964"/>
                    </a:lnTo>
                    <a:lnTo>
                      <a:pt x="4633704" y="1321725"/>
                    </a:lnTo>
                    <a:lnTo>
                      <a:pt x="4683225" y="254460"/>
                    </a:lnTo>
                    <a:lnTo>
                      <a:pt x="4725603" y="197892"/>
                    </a:lnTo>
                    <a:lnTo>
                      <a:pt x="5008347" y="197892"/>
                    </a:lnTo>
                    <a:lnTo>
                      <a:pt x="5036630" y="254460"/>
                    </a:lnTo>
                    <a:lnTo>
                      <a:pt x="5071962" y="254460"/>
                    </a:lnTo>
                    <a:lnTo>
                      <a:pt x="5206239" y="409878"/>
                    </a:lnTo>
                    <a:lnTo>
                      <a:pt x="5340516" y="487683"/>
                    </a:lnTo>
                    <a:lnTo>
                      <a:pt x="5382894" y="551298"/>
                    </a:lnTo>
                    <a:lnTo>
                      <a:pt x="5418225" y="551298"/>
                    </a:lnTo>
                    <a:lnTo>
                      <a:pt x="5453556" y="699765"/>
                    </a:lnTo>
                    <a:lnTo>
                      <a:pt x="5474793" y="699765"/>
                    </a:lnTo>
                    <a:lnTo>
                      <a:pt x="5559645" y="897657"/>
                    </a:lnTo>
                    <a:lnTo>
                      <a:pt x="5672685" y="996507"/>
                    </a:lnTo>
                    <a:cubicBezTo>
                      <a:pt x="5672685" y="996507"/>
                      <a:pt x="5729253" y="1236778"/>
                      <a:pt x="5729253" y="1265062"/>
                    </a:cubicBezTo>
                    <a:lnTo>
                      <a:pt x="5764489" y="1455907"/>
                    </a:lnTo>
                    <a:close/>
                  </a:path>
                </a:pathLst>
              </a:custGeom>
              <a:solidFill>
                <a:srgbClr val="82463C"/>
              </a:solidFill>
              <a:ln w="9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5C21090-B9F9-C934-B954-35F70609E464}"/>
                  </a:ext>
                </a:extLst>
              </p:cNvPr>
              <p:cNvSpPr/>
              <p:nvPr/>
            </p:nvSpPr>
            <p:spPr>
              <a:xfrm>
                <a:off x="4192779" y="5596651"/>
                <a:ext cx="992698" cy="1258109"/>
              </a:xfrm>
              <a:custGeom>
                <a:avLst/>
                <a:gdLst>
                  <a:gd name="connsiteX0" fmla="*/ 992699 w 992698"/>
                  <a:gd name="connsiteY0" fmla="*/ 1258110 h 1258109"/>
                  <a:gd name="connsiteX1" fmla="*/ 0 w 992698"/>
                  <a:gd name="connsiteY1" fmla="*/ 1257444 h 1258109"/>
                  <a:gd name="connsiteX2" fmla="*/ 65901 w 992698"/>
                  <a:gd name="connsiteY2" fmla="*/ 1217636 h 1258109"/>
                  <a:gd name="connsiteX3" fmla="*/ 86376 w 992698"/>
                  <a:gd name="connsiteY3" fmla="*/ 1103073 h 1258109"/>
                  <a:gd name="connsiteX4" fmla="*/ 445305 w 992698"/>
                  <a:gd name="connsiteY4" fmla="*/ 1123833 h 1258109"/>
                  <a:gd name="connsiteX5" fmla="*/ 494826 w 992698"/>
                  <a:gd name="connsiteY5" fmla="*/ 56568 h 1258109"/>
                  <a:gd name="connsiteX6" fmla="*/ 537204 w 992698"/>
                  <a:gd name="connsiteY6" fmla="*/ 0 h 1258109"/>
                  <a:gd name="connsiteX7" fmla="*/ 786331 w 992698"/>
                  <a:gd name="connsiteY7" fmla="*/ 0 h 1258109"/>
                  <a:gd name="connsiteX8" fmla="*/ 682814 w 992698"/>
                  <a:gd name="connsiteY8" fmla="*/ 66948 h 1258109"/>
                  <a:gd name="connsiteX9" fmla="*/ 671576 w 992698"/>
                  <a:gd name="connsiteY9" fmla="*/ 229986 h 1258109"/>
                  <a:gd name="connsiteX10" fmla="*/ 772998 w 992698"/>
                  <a:gd name="connsiteY10" fmla="*/ 118469 h 1258109"/>
                  <a:gd name="connsiteX11" fmla="*/ 765380 w 992698"/>
                  <a:gd name="connsiteY11" fmla="*/ 347407 h 1258109"/>
                  <a:gd name="connsiteX12" fmla="*/ 921846 w 992698"/>
                  <a:gd name="connsiteY12" fmla="*/ 333693 h 1258109"/>
                  <a:gd name="connsiteX13" fmla="*/ 959081 w 992698"/>
                  <a:gd name="connsiteY13" fmla="*/ 413212 h 1258109"/>
                  <a:gd name="connsiteX14" fmla="*/ 730049 w 992698"/>
                  <a:gd name="connsiteY14" fmla="*/ 799759 h 1258109"/>
                  <a:gd name="connsiteX15" fmla="*/ 815281 w 992698"/>
                  <a:gd name="connsiteY15" fmla="*/ 781665 h 125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92698" h="1258109">
                    <a:moveTo>
                      <a:pt x="992699" y="1258110"/>
                    </a:moveTo>
                    <a:lnTo>
                      <a:pt x="0" y="1257444"/>
                    </a:lnTo>
                    <a:lnTo>
                      <a:pt x="65901" y="1217636"/>
                    </a:lnTo>
                    <a:lnTo>
                      <a:pt x="86376" y="1103073"/>
                    </a:lnTo>
                    <a:lnTo>
                      <a:pt x="445305" y="1123833"/>
                    </a:lnTo>
                    <a:lnTo>
                      <a:pt x="494826" y="56568"/>
                    </a:lnTo>
                    <a:lnTo>
                      <a:pt x="537204" y="0"/>
                    </a:lnTo>
                    <a:lnTo>
                      <a:pt x="786331" y="0"/>
                    </a:lnTo>
                    <a:lnTo>
                      <a:pt x="682814" y="66948"/>
                    </a:lnTo>
                    <a:lnTo>
                      <a:pt x="671576" y="229986"/>
                    </a:lnTo>
                    <a:lnTo>
                      <a:pt x="772998" y="118469"/>
                    </a:lnTo>
                    <a:lnTo>
                      <a:pt x="765380" y="347407"/>
                    </a:lnTo>
                    <a:lnTo>
                      <a:pt x="921846" y="333693"/>
                    </a:lnTo>
                    <a:lnTo>
                      <a:pt x="959081" y="413212"/>
                    </a:lnTo>
                    <a:lnTo>
                      <a:pt x="730049" y="799759"/>
                    </a:lnTo>
                    <a:lnTo>
                      <a:pt x="815281" y="781665"/>
                    </a:lnTo>
                    <a:close/>
                  </a:path>
                </a:pathLst>
              </a:custGeom>
              <a:solidFill>
                <a:srgbClr val="583125"/>
              </a:solidFill>
              <a:ln w="9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28C4166-4C83-7716-9527-57101DA73867}"/>
                  </a:ext>
                </a:extLst>
              </p:cNvPr>
              <p:cNvSpPr/>
              <p:nvPr/>
            </p:nvSpPr>
            <p:spPr>
              <a:xfrm>
                <a:off x="3222746" y="5398760"/>
                <a:ext cx="752618" cy="1456478"/>
              </a:xfrm>
              <a:custGeom>
                <a:avLst/>
                <a:gdLst>
                  <a:gd name="connsiteX0" fmla="*/ 69519 w 752618"/>
                  <a:gd name="connsiteY0" fmla="*/ 1455907 h 1456478"/>
                  <a:gd name="connsiteX1" fmla="*/ 363310 w 752618"/>
                  <a:gd name="connsiteY1" fmla="*/ 1177925 h 1456478"/>
                  <a:gd name="connsiteX2" fmla="*/ 643863 w 752618"/>
                  <a:gd name="connsiteY2" fmla="*/ 1046219 h 1456478"/>
                  <a:gd name="connsiteX3" fmla="*/ 752619 w 752618"/>
                  <a:gd name="connsiteY3" fmla="*/ 588248 h 1456478"/>
                  <a:gd name="connsiteX4" fmla="*/ 609485 w 752618"/>
                  <a:gd name="connsiteY4" fmla="*/ 443876 h 1456478"/>
                  <a:gd name="connsiteX5" fmla="*/ 752619 w 752618"/>
                  <a:gd name="connsiteY5" fmla="*/ 374547 h 1456478"/>
                  <a:gd name="connsiteX6" fmla="*/ 699574 w 752618"/>
                  <a:gd name="connsiteY6" fmla="*/ 2190 h 1456478"/>
                  <a:gd name="connsiteX7" fmla="*/ 652054 w 752618"/>
                  <a:gd name="connsiteY7" fmla="*/ 0 h 1456478"/>
                  <a:gd name="connsiteX8" fmla="*/ 45235 w 752618"/>
                  <a:gd name="connsiteY8" fmla="*/ 536061 h 1456478"/>
                  <a:gd name="connsiteX9" fmla="*/ 82852 w 752618"/>
                  <a:gd name="connsiteY9" fmla="*/ 932892 h 1456478"/>
                  <a:gd name="connsiteX10" fmla="*/ 111421 w 752618"/>
                  <a:gd name="connsiteY10" fmla="*/ 1229445 h 1456478"/>
                  <a:gd name="connsiteX11" fmla="*/ 0 w 752618"/>
                  <a:gd name="connsiteY11" fmla="*/ 1456478 h 1456478"/>
                  <a:gd name="connsiteX12" fmla="*/ 69519 w 752618"/>
                  <a:gd name="connsiteY12" fmla="*/ 1455907 h 1456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2618" h="1456478">
                    <a:moveTo>
                      <a:pt x="69519" y="1455907"/>
                    </a:moveTo>
                    <a:lnTo>
                      <a:pt x="363310" y="1177925"/>
                    </a:lnTo>
                    <a:cubicBezTo>
                      <a:pt x="363310" y="1177925"/>
                      <a:pt x="626627" y="1046219"/>
                      <a:pt x="643863" y="1046219"/>
                    </a:cubicBezTo>
                    <a:cubicBezTo>
                      <a:pt x="661005" y="1046219"/>
                      <a:pt x="752619" y="588248"/>
                      <a:pt x="752619" y="588248"/>
                    </a:cubicBezTo>
                    <a:lnTo>
                      <a:pt x="609485" y="443876"/>
                    </a:lnTo>
                    <a:lnTo>
                      <a:pt x="752619" y="374547"/>
                    </a:lnTo>
                    <a:cubicBezTo>
                      <a:pt x="752619" y="374547"/>
                      <a:pt x="752619" y="188750"/>
                      <a:pt x="699574" y="2190"/>
                    </a:cubicBezTo>
                    <a:cubicBezTo>
                      <a:pt x="684813" y="761"/>
                      <a:pt x="669005" y="0"/>
                      <a:pt x="652054" y="0"/>
                    </a:cubicBezTo>
                    <a:cubicBezTo>
                      <a:pt x="392070" y="0"/>
                      <a:pt x="103993" y="468351"/>
                      <a:pt x="45235" y="536061"/>
                    </a:cubicBezTo>
                    <a:lnTo>
                      <a:pt x="82852" y="932892"/>
                    </a:lnTo>
                    <a:lnTo>
                      <a:pt x="111421" y="1229445"/>
                    </a:lnTo>
                    <a:lnTo>
                      <a:pt x="0" y="1456478"/>
                    </a:lnTo>
                    <a:lnTo>
                      <a:pt x="69519" y="1455907"/>
                    </a:lnTo>
                    <a:close/>
                  </a:path>
                </a:pathLst>
              </a:custGeom>
              <a:solidFill>
                <a:srgbClr val="583125"/>
              </a:solidFill>
              <a:ln w="9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EF0BADE-EFF4-B88D-5298-8A3BA0BE776E}"/>
                  </a:ext>
                </a:extLst>
              </p:cNvPr>
              <p:cNvSpPr/>
              <p:nvPr/>
            </p:nvSpPr>
            <p:spPr>
              <a:xfrm>
                <a:off x="4380" y="6054432"/>
                <a:ext cx="3254756" cy="801158"/>
              </a:xfrm>
              <a:custGeom>
                <a:avLst/>
                <a:gdLst>
                  <a:gd name="connsiteX0" fmla="*/ 3524 w 3254756"/>
                  <a:gd name="connsiteY0" fmla="*/ 177417 h 801158"/>
                  <a:gd name="connsiteX1" fmla="*/ 633293 w 3254756"/>
                  <a:gd name="connsiteY1" fmla="*/ 107422 h 801158"/>
                  <a:gd name="connsiteX2" fmla="*/ 1537807 w 3254756"/>
                  <a:gd name="connsiteY2" fmla="*/ 401975 h 801158"/>
                  <a:gd name="connsiteX3" fmla="*/ 2330994 w 3254756"/>
                  <a:gd name="connsiteY3" fmla="*/ 277125 h 801158"/>
                  <a:gd name="connsiteX4" fmla="*/ 2569264 w 3254756"/>
                  <a:gd name="connsiteY4" fmla="*/ 0 h 801158"/>
                  <a:gd name="connsiteX5" fmla="*/ 3049139 w 3254756"/>
                  <a:gd name="connsiteY5" fmla="*/ 177417 h 801158"/>
                  <a:gd name="connsiteX6" fmla="*/ 3206271 w 3254756"/>
                  <a:gd name="connsiteY6" fmla="*/ 404451 h 801158"/>
                  <a:gd name="connsiteX7" fmla="*/ 3218175 w 3254756"/>
                  <a:gd name="connsiteY7" fmla="*/ 800806 h 801158"/>
                  <a:gd name="connsiteX8" fmla="*/ 0 w 3254756"/>
                  <a:gd name="connsiteY8" fmla="*/ 800235 h 801158"/>
                  <a:gd name="connsiteX9" fmla="*/ 3524 w 3254756"/>
                  <a:gd name="connsiteY9" fmla="*/ 177417 h 80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54756" h="801158">
                    <a:moveTo>
                      <a:pt x="3524" y="177417"/>
                    </a:moveTo>
                    <a:cubicBezTo>
                      <a:pt x="95137" y="184464"/>
                      <a:pt x="633293" y="107422"/>
                      <a:pt x="633293" y="107422"/>
                    </a:cubicBezTo>
                    <a:cubicBezTo>
                      <a:pt x="633293" y="107422"/>
                      <a:pt x="1171449" y="379119"/>
                      <a:pt x="1537807" y="401975"/>
                    </a:cubicBezTo>
                    <a:cubicBezTo>
                      <a:pt x="1904164" y="424830"/>
                      <a:pt x="2330994" y="277125"/>
                      <a:pt x="2330994" y="277125"/>
                    </a:cubicBezTo>
                    <a:lnTo>
                      <a:pt x="2569264" y="0"/>
                    </a:lnTo>
                    <a:lnTo>
                      <a:pt x="3049139" y="177417"/>
                    </a:lnTo>
                    <a:lnTo>
                      <a:pt x="3206271" y="404451"/>
                    </a:lnTo>
                    <a:cubicBezTo>
                      <a:pt x="3206271" y="404451"/>
                      <a:pt x="3306931" y="799758"/>
                      <a:pt x="3218175" y="800806"/>
                    </a:cubicBezTo>
                    <a:cubicBezTo>
                      <a:pt x="3129419" y="801854"/>
                      <a:pt x="0" y="800235"/>
                      <a:pt x="0" y="800235"/>
                    </a:cubicBezTo>
                    <a:lnTo>
                      <a:pt x="3524" y="177417"/>
                    </a:lnTo>
                    <a:close/>
                  </a:path>
                </a:pathLst>
              </a:custGeom>
              <a:solidFill>
                <a:srgbClr val="583125"/>
              </a:solidFill>
              <a:ln w="9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3" name="Date Placeholder 6">
            <a:extLst>
              <a:ext uri="{FF2B5EF4-FFF2-40B4-BE49-F238E27FC236}">
                <a16:creationId xmlns:a16="http://schemas.microsoft.com/office/drawing/2014/main" id="{BBEBA036-833B-8E41-64B7-2DDD27D58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777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A2C1983-85E7-45E2-ABAC-BABAC97AF800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33" name="Footer Placeholder 7">
            <a:extLst>
              <a:ext uri="{FF2B5EF4-FFF2-40B4-BE49-F238E27FC236}">
                <a16:creationId xmlns:a16="http://schemas.microsoft.com/office/drawing/2014/main" id="{307E5BD1-FF23-9B3F-AB9B-53025ADB3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79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4" name="Slide Number Placeholder 8">
            <a:extLst>
              <a:ext uri="{FF2B5EF4-FFF2-40B4-BE49-F238E27FC236}">
                <a16:creationId xmlns:a16="http://schemas.microsoft.com/office/drawing/2014/main" id="{BE01BF77-EB1F-7E8E-2909-C1B42F398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EB310351-DFF3-7491-CDCC-84268DC60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48" y="1939924"/>
            <a:ext cx="6241513" cy="423893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21FC1887-12BF-0B5F-98EA-A93588F4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6" y="525782"/>
            <a:ext cx="62415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547BBAD6-1131-39CB-AF15-A45EF8E066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7700" y="525782"/>
            <a:ext cx="4584700" cy="5654356"/>
          </a:xfrm>
          <a:prstGeom prst="roundRect">
            <a:avLst>
              <a:gd name="adj" fmla="val 5587"/>
            </a:avLst>
          </a:prstGeom>
          <a:solidFill>
            <a:schemeClr val="accent4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1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C371B50-9B56-F2C8-C7B0-0ED39E73D88A}"/>
              </a:ext>
            </a:extLst>
          </p:cNvPr>
          <p:cNvSpPr/>
          <p:nvPr userDrawn="1"/>
        </p:nvSpPr>
        <p:spPr>
          <a:xfrm>
            <a:off x="-2" y="4350771"/>
            <a:ext cx="12192000" cy="2507229"/>
          </a:xfrm>
          <a:custGeom>
            <a:avLst/>
            <a:gdLst>
              <a:gd name="connsiteX0" fmla="*/ 0 w 8317369"/>
              <a:gd name="connsiteY0" fmla="*/ 2482770 h 2507229"/>
              <a:gd name="connsiteX1" fmla="*/ 4885366 w 8317369"/>
              <a:gd name="connsiteY1" fmla="*/ 29618 h 2507229"/>
              <a:gd name="connsiteX2" fmla="*/ 3595831 w 8317369"/>
              <a:gd name="connsiteY2" fmla="*/ 1057039 h 2507229"/>
              <a:gd name="connsiteX3" fmla="*/ 4507899 w 8317369"/>
              <a:gd name="connsiteY3" fmla="*/ 868305 h 2507229"/>
              <a:gd name="connsiteX4" fmla="*/ 2914469 w 8317369"/>
              <a:gd name="connsiteY4" fmla="*/ 1989951 h 2507229"/>
              <a:gd name="connsiteX5" fmla="*/ 7317580 w 8317369"/>
              <a:gd name="connsiteY5" fmla="*/ 354452 h 2507229"/>
              <a:gd name="connsiteX6" fmla="*/ 5189357 w 8317369"/>
              <a:gd name="connsiteY6" fmla="*/ 1727837 h 2507229"/>
              <a:gd name="connsiteX7" fmla="*/ 6604619 w 8317369"/>
              <a:gd name="connsiteY7" fmla="*/ 1287554 h 2507229"/>
              <a:gd name="connsiteX8" fmla="*/ 6153867 w 8317369"/>
              <a:gd name="connsiteY8" fmla="*/ 1727837 h 2507229"/>
              <a:gd name="connsiteX9" fmla="*/ 8313498 w 8317369"/>
              <a:gd name="connsiteY9" fmla="*/ 983468 h 2507229"/>
              <a:gd name="connsiteX10" fmla="*/ 5457182 w 8317369"/>
              <a:gd name="connsiteY10" fmla="*/ 2507230 h 2507229"/>
              <a:gd name="connsiteX11" fmla="*/ 0 w 8317369"/>
              <a:gd name="connsiteY11" fmla="*/ 2482770 h 250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17369" h="2507229">
                <a:moveTo>
                  <a:pt x="0" y="2482770"/>
                </a:moveTo>
                <a:cubicBezTo>
                  <a:pt x="0" y="2482770"/>
                  <a:pt x="4696728" y="-316346"/>
                  <a:pt x="4885366" y="29618"/>
                </a:cubicBezTo>
                <a:cubicBezTo>
                  <a:pt x="5074100" y="375581"/>
                  <a:pt x="3595831" y="1057039"/>
                  <a:pt x="3595831" y="1057039"/>
                </a:cubicBezTo>
                <a:cubicBezTo>
                  <a:pt x="3595831" y="1057039"/>
                  <a:pt x="4350669" y="658634"/>
                  <a:pt x="4507899" y="868305"/>
                </a:cubicBezTo>
                <a:cubicBezTo>
                  <a:pt x="4665130" y="1077978"/>
                  <a:pt x="2914469" y="1989951"/>
                  <a:pt x="2914469" y="1989951"/>
                </a:cubicBezTo>
                <a:cubicBezTo>
                  <a:pt x="2914469" y="1989951"/>
                  <a:pt x="7170819" y="29523"/>
                  <a:pt x="7317580" y="354452"/>
                </a:cubicBezTo>
                <a:cubicBezTo>
                  <a:pt x="7464340" y="679382"/>
                  <a:pt x="5189357" y="1727837"/>
                  <a:pt x="5189357" y="1727837"/>
                </a:cubicBezTo>
                <a:cubicBezTo>
                  <a:pt x="5189357" y="1727837"/>
                  <a:pt x="6510300" y="1109290"/>
                  <a:pt x="6604619" y="1287554"/>
                </a:cubicBezTo>
                <a:cubicBezTo>
                  <a:pt x="6698938" y="1465818"/>
                  <a:pt x="6153867" y="1727837"/>
                  <a:pt x="6153867" y="1727837"/>
                </a:cubicBezTo>
                <a:cubicBezTo>
                  <a:pt x="6153867" y="1727837"/>
                  <a:pt x="8187675" y="721449"/>
                  <a:pt x="8313498" y="983468"/>
                </a:cubicBezTo>
                <a:cubicBezTo>
                  <a:pt x="8439319" y="1245677"/>
                  <a:pt x="5457182" y="2507230"/>
                  <a:pt x="5457182" y="2507230"/>
                </a:cubicBezTo>
                <a:lnTo>
                  <a:pt x="0" y="248277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 w="95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C2BE689-DEDC-6AB3-7C6F-0F42F0BD0359}"/>
              </a:ext>
            </a:extLst>
          </p:cNvPr>
          <p:cNvSpPr/>
          <p:nvPr userDrawn="1"/>
        </p:nvSpPr>
        <p:spPr>
          <a:xfrm rot="10800000">
            <a:off x="-2" y="-11542"/>
            <a:ext cx="12192001" cy="2507229"/>
          </a:xfrm>
          <a:custGeom>
            <a:avLst/>
            <a:gdLst>
              <a:gd name="connsiteX0" fmla="*/ 0 w 8317369"/>
              <a:gd name="connsiteY0" fmla="*/ 2482770 h 2507229"/>
              <a:gd name="connsiteX1" fmla="*/ 4885366 w 8317369"/>
              <a:gd name="connsiteY1" fmla="*/ 29618 h 2507229"/>
              <a:gd name="connsiteX2" fmla="*/ 3595831 w 8317369"/>
              <a:gd name="connsiteY2" fmla="*/ 1057039 h 2507229"/>
              <a:gd name="connsiteX3" fmla="*/ 4507899 w 8317369"/>
              <a:gd name="connsiteY3" fmla="*/ 868305 h 2507229"/>
              <a:gd name="connsiteX4" fmla="*/ 2914469 w 8317369"/>
              <a:gd name="connsiteY4" fmla="*/ 1989951 h 2507229"/>
              <a:gd name="connsiteX5" fmla="*/ 7317580 w 8317369"/>
              <a:gd name="connsiteY5" fmla="*/ 354452 h 2507229"/>
              <a:gd name="connsiteX6" fmla="*/ 5189357 w 8317369"/>
              <a:gd name="connsiteY6" fmla="*/ 1727837 h 2507229"/>
              <a:gd name="connsiteX7" fmla="*/ 6604619 w 8317369"/>
              <a:gd name="connsiteY7" fmla="*/ 1287554 h 2507229"/>
              <a:gd name="connsiteX8" fmla="*/ 6153867 w 8317369"/>
              <a:gd name="connsiteY8" fmla="*/ 1727837 h 2507229"/>
              <a:gd name="connsiteX9" fmla="*/ 8313498 w 8317369"/>
              <a:gd name="connsiteY9" fmla="*/ 983468 h 2507229"/>
              <a:gd name="connsiteX10" fmla="*/ 5457182 w 8317369"/>
              <a:gd name="connsiteY10" fmla="*/ 2507230 h 2507229"/>
              <a:gd name="connsiteX11" fmla="*/ 0 w 8317369"/>
              <a:gd name="connsiteY11" fmla="*/ 2482770 h 250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17369" h="2507229">
                <a:moveTo>
                  <a:pt x="0" y="2482770"/>
                </a:moveTo>
                <a:cubicBezTo>
                  <a:pt x="0" y="2482770"/>
                  <a:pt x="4696728" y="-316346"/>
                  <a:pt x="4885366" y="29618"/>
                </a:cubicBezTo>
                <a:cubicBezTo>
                  <a:pt x="5074100" y="375581"/>
                  <a:pt x="3595831" y="1057039"/>
                  <a:pt x="3595831" y="1057039"/>
                </a:cubicBezTo>
                <a:cubicBezTo>
                  <a:pt x="3595831" y="1057039"/>
                  <a:pt x="4350669" y="658634"/>
                  <a:pt x="4507899" y="868305"/>
                </a:cubicBezTo>
                <a:cubicBezTo>
                  <a:pt x="4665130" y="1077978"/>
                  <a:pt x="2914469" y="1989951"/>
                  <a:pt x="2914469" y="1989951"/>
                </a:cubicBezTo>
                <a:cubicBezTo>
                  <a:pt x="2914469" y="1989951"/>
                  <a:pt x="7170819" y="29523"/>
                  <a:pt x="7317580" y="354452"/>
                </a:cubicBezTo>
                <a:cubicBezTo>
                  <a:pt x="7464340" y="679382"/>
                  <a:pt x="5189357" y="1727837"/>
                  <a:pt x="5189357" y="1727837"/>
                </a:cubicBezTo>
                <a:cubicBezTo>
                  <a:pt x="5189357" y="1727837"/>
                  <a:pt x="6510300" y="1109290"/>
                  <a:pt x="6604619" y="1287554"/>
                </a:cubicBezTo>
                <a:cubicBezTo>
                  <a:pt x="6698938" y="1465818"/>
                  <a:pt x="6153867" y="1727837"/>
                  <a:pt x="6153867" y="1727837"/>
                </a:cubicBezTo>
                <a:cubicBezTo>
                  <a:pt x="6153867" y="1727837"/>
                  <a:pt x="8187675" y="721449"/>
                  <a:pt x="8313498" y="983468"/>
                </a:cubicBezTo>
                <a:cubicBezTo>
                  <a:pt x="8439319" y="1245677"/>
                  <a:pt x="5457182" y="2507230"/>
                  <a:pt x="5457182" y="2507230"/>
                </a:cubicBezTo>
                <a:lnTo>
                  <a:pt x="0" y="248277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 w="95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Graphic 7">
            <a:extLst>
              <a:ext uri="{FF2B5EF4-FFF2-40B4-BE49-F238E27FC236}">
                <a16:creationId xmlns:a16="http://schemas.microsoft.com/office/drawing/2014/main" id="{51656FA4-2A60-A59E-4A3D-7BFE1527A94A}"/>
              </a:ext>
            </a:extLst>
          </p:cNvPr>
          <p:cNvGrpSpPr/>
          <p:nvPr userDrawn="1"/>
        </p:nvGrpSpPr>
        <p:grpSpPr>
          <a:xfrm>
            <a:off x="1099276" y="849044"/>
            <a:ext cx="10983418" cy="5164320"/>
            <a:chOff x="1801579" y="764843"/>
            <a:chExt cx="10968185" cy="516432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8687F3A-6DF5-1F94-D5DF-7239D00387AE}"/>
                </a:ext>
              </a:extLst>
            </p:cNvPr>
            <p:cNvSpPr/>
            <p:nvPr/>
          </p:nvSpPr>
          <p:spPr>
            <a:xfrm>
              <a:off x="12453876" y="3639348"/>
              <a:ext cx="315888" cy="315887"/>
            </a:xfrm>
            <a:custGeom>
              <a:avLst/>
              <a:gdLst>
                <a:gd name="connsiteX0" fmla="*/ 185878 w 315888"/>
                <a:gd name="connsiteY0" fmla="*/ 130010 h 315887"/>
                <a:gd name="connsiteX1" fmla="*/ 315889 w 315888"/>
                <a:gd name="connsiteY1" fmla="*/ 158087 h 315887"/>
                <a:gd name="connsiteX2" fmla="*/ 185878 w 315888"/>
                <a:gd name="connsiteY2" fmla="*/ 185878 h 315887"/>
                <a:gd name="connsiteX3" fmla="*/ 157801 w 315888"/>
                <a:gd name="connsiteY3" fmla="*/ 315888 h 315887"/>
                <a:gd name="connsiteX4" fmla="*/ 130010 w 315888"/>
                <a:gd name="connsiteY4" fmla="*/ 185783 h 315887"/>
                <a:gd name="connsiteX5" fmla="*/ 0 w 315888"/>
                <a:gd name="connsiteY5" fmla="*/ 157706 h 315887"/>
                <a:gd name="connsiteX6" fmla="*/ 130106 w 315888"/>
                <a:gd name="connsiteY6" fmla="*/ 129915 h 315887"/>
                <a:gd name="connsiteX7" fmla="*/ 158182 w 315888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8" h="315887">
                  <a:moveTo>
                    <a:pt x="185878" y="130010"/>
                  </a:moveTo>
                  <a:lnTo>
                    <a:pt x="315889" y="158087"/>
                  </a:lnTo>
                  <a:lnTo>
                    <a:pt x="185878" y="185878"/>
                  </a:lnTo>
                  <a:lnTo>
                    <a:pt x="157801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106" y="129915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7575025-2C2E-07AB-B83C-E29574AAA016}"/>
                </a:ext>
              </a:extLst>
            </p:cNvPr>
            <p:cNvSpPr/>
            <p:nvPr/>
          </p:nvSpPr>
          <p:spPr>
            <a:xfrm>
              <a:off x="5401313" y="764843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878 w 315887"/>
                <a:gd name="connsiteY2" fmla="*/ 185878 h 315887"/>
                <a:gd name="connsiteX3" fmla="*/ 157801 w 315887"/>
                <a:gd name="connsiteY3" fmla="*/ 315888 h 315887"/>
                <a:gd name="connsiteX4" fmla="*/ 130010 w 315887"/>
                <a:gd name="connsiteY4" fmla="*/ 185783 h 315887"/>
                <a:gd name="connsiteX5" fmla="*/ 0 w 315887"/>
                <a:gd name="connsiteY5" fmla="*/ 157706 h 315887"/>
                <a:gd name="connsiteX6" fmla="*/ 130105 w 315887"/>
                <a:gd name="connsiteY6" fmla="*/ 130010 h 315887"/>
                <a:gd name="connsiteX7" fmla="*/ 158182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878" y="185878"/>
                  </a:lnTo>
                  <a:lnTo>
                    <a:pt x="157801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105" y="130010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9B369B-ECDF-A092-E849-128BBE8B0D29}"/>
                </a:ext>
              </a:extLst>
            </p:cNvPr>
            <p:cNvSpPr/>
            <p:nvPr/>
          </p:nvSpPr>
          <p:spPr>
            <a:xfrm>
              <a:off x="11044757" y="1064494"/>
              <a:ext cx="315887" cy="315887"/>
            </a:xfrm>
            <a:custGeom>
              <a:avLst/>
              <a:gdLst>
                <a:gd name="connsiteX0" fmla="*/ 185878 w 315887"/>
                <a:gd name="connsiteY0" fmla="*/ 130105 h 315887"/>
                <a:gd name="connsiteX1" fmla="*/ 315888 w 315887"/>
                <a:gd name="connsiteY1" fmla="*/ 158182 h 315887"/>
                <a:gd name="connsiteX2" fmla="*/ 185783 w 315887"/>
                <a:gd name="connsiteY2" fmla="*/ 185973 h 315887"/>
                <a:gd name="connsiteX3" fmla="*/ 157706 w 315887"/>
                <a:gd name="connsiteY3" fmla="*/ 315888 h 315887"/>
                <a:gd name="connsiteX4" fmla="*/ 129915 w 315887"/>
                <a:gd name="connsiteY4" fmla="*/ 185878 h 315887"/>
                <a:gd name="connsiteX5" fmla="*/ 0 w 315887"/>
                <a:gd name="connsiteY5" fmla="*/ 157801 h 315887"/>
                <a:gd name="connsiteX6" fmla="*/ 130010 w 315887"/>
                <a:gd name="connsiteY6" fmla="*/ 130010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105"/>
                  </a:moveTo>
                  <a:lnTo>
                    <a:pt x="315888" y="158182"/>
                  </a:lnTo>
                  <a:lnTo>
                    <a:pt x="185783" y="185973"/>
                  </a:lnTo>
                  <a:lnTo>
                    <a:pt x="157706" y="315888"/>
                  </a:lnTo>
                  <a:lnTo>
                    <a:pt x="129915" y="185878"/>
                  </a:lnTo>
                  <a:lnTo>
                    <a:pt x="0" y="157801"/>
                  </a:lnTo>
                  <a:lnTo>
                    <a:pt x="130010" y="130010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BBEA8E-B426-8D6C-A294-85985D401539}"/>
                </a:ext>
              </a:extLst>
            </p:cNvPr>
            <p:cNvSpPr/>
            <p:nvPr/>
          </p:nvSpPr>
          <p:spPr>
            <a:xfrm>
              <a:off x="1801579" y="1620662"/>
              <a:ext cx="315887" cy="315887"/>
            </a:xfrm>
            <a:custGeom>
              <a:avLst/>
              <a:gdLst>
                <a:gd name="connsiteX0" fmla="*/ 185878 w 315887"/>
                <a:gd name="connsiteY0" fmla="*/ 130105 h 315887"/>
                <a:gd name="connsiteX1" fmla="*/ 315888 w 315887"/>
                <a:gd name="connsiteY1" fmla="*/ 158182 h 315887"/>
                <a:gd name="connsiteX2" fmla="*/ 185783 w 315887"/>
                <a:gd name="connsiteY2" fmla="*/ 185973 h 315887"/>
                <a:gd name="connsiteX3" fmla="*/ 157706 w 315887"/>
                <a:gd name="connsiteY3" fmla="*/ 315888 h 315887"/>
                <a:gd name="connsiteX4" fmla="*/ 130010 w 315887"/>
                <a:gd name="connsiteY4" fmla="*/ 185878 h 315887"/>
                <a:gd name="connsiteX5" fmla="*/ 0 w 315887"/>
                <a:gd name="connsiteY5" fmla="*/ 157801 h 315887"/>
                <a:gd name="connsiteX6" fmla="*/ 130010 w 315887"/>
                <a:gd name="connsiteY6" fmla="*/ 130010 h 315887"/>
                <a:gd name="connsiteX7" fmla="*/ 158182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105"/>
                  </a:moveTo>
                  <a:lnTo>
                    <a:pt x="315888" y="158182"/>
                  </a:lnTo>
                  <a:lnTo>
                    <a:pt x="185783" y="185973"/>
                  </a:lnTo>
                  <a:lnTo>
                    <a:pt x="157706" y="315888"/>
                  </a:lnTo>
                  <a:lnTo>
                    <a:pt x="130010" y="185878"/>
                  </a:lnTo>
                  <a:lnTo>
                    <a:pt x="0" y="157801"/>
                  </a:lnTo>
                  <a:lnTo>
                    <a:pt x="130010" y="130010"/>
                  </a:lnTo>
                  <a:lnTo>
                    <a:pt x="158182" y="0"/>
                  </a:ln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BF9C46-9829-7345-F561-3F373A5354ED}"/>
                </a:ext>
              </a:extLst>
            </p:cNvPr>
            <p:cNvSpPr/>
            <p:nvPr/>
          </p:nvSpPr>
          <p:spPr>
            <a:xfrm>
              <a:off x="2117467" y="4392082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783 w 315887"/>
                <a:gd name="connsiteY2" fmla="*/ 185878 h 315887"/>
                <a:gd name="connsiteX3" fmla="*/ 157706 w 315887"/>
                <a:gd name="connsiteY3" fmla="*/ 315888 h 315887"/>
                <a:gd name="connsiteX4" fmla="*/ 130010 w 315887"/>
                <a:gd name="connsiteY4" fmla="*/ 185783 h 315887"/>
                <a:gd name="connsiteX5" fmla="*/ 0 w 315887"/>
                <a:gd name="connsiteY5" fmla="*/ 157706 h 315887"/>
                <a:gd name="connsiteX6" fmla="*/ 130010 w 315887"/>
                <a:gd name="connsiteY6" fmla="*/ 129915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783" y="185878"/>
                  </a:lnTo>
                  <a:lnTo>
                    <a:pt x="157706" y="315888"/>
                  </a:lnTo>
                  <a:lnTo>
                    <a:pt x="130010" y="185783"/>
                  </a:lnTo>
                  <a:lnTo>
                    <a:pt x="0" y="157706"/>
                  </a:lnTo>
                  <a:lnTo>
                    <a:pt x="130010" y="129915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427E878-B2E2-FD3E-8B2F-F594278D7375}"/>
                </a:ext>
              </a:extLst>
            </p:cNvPr>
            <p:cNvSpPr/>
            <p:nvPr/>
          </p:nvSpPr>
          <p:spPr>
            <a:xfrm>
              <a:off x="9021197" y="5613276"/>
              <a:ext cx="315887" cy="315887"/>
            </a:xfrm>
            <a:custGeom>
              <a:avLst/>
              <a:gdLst>
                <a:gd name="connsiteX0" fmla="*/ 185878 w 315887"/>
                <a:gd name="connsiteY0" fmla="*/ 130010 h 315887"/>
                <a:gd name="connsiteX1" fmla="*/ 315888 w 315887"/>
                <a:gd name="connsiteY1" fmla="*/ 158087 h 315887"/>
                <a:gd name="connsiteX2" fmla="*/ 185782 w 315887"/>
                <a:gd name="connsiteY2" fmla="*/ 185878 h 315887"/>
                <a:gd name="connsiteX3" fmla="*/ 157706 w 315887"/>
                <a:gd name="connsiteY3" fmla="*/ 315888 h 315887"/>
                <a:gd name="connsiteX4" fmla="*/ 130010 w 315887"/>
                <a:gd name="connsiteY4" fmla="*/ 185782 h 315887"/>
                <a:gd name="connsiteX5" fmla="*/ 0 w 315887"/>
                <a:gd name="connsiteY5" fmla="*/ 157706 h 315887"/>
                <a:gd name="connsiteX6" fmla="*/ 130010 w 315887"/>
                <a:gd name="connsiteY6" fmla="*/ 129914 h 315887"/>
                <a:gd name="connsiteX7" fmla="*/ 158087 w 315887"/>
                <a:gd name="connsiteY7" fmla="*/ 0 h 3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887" h="315887">
                  <a:moveTo>
                    <a:pt x="185878" y="130010"/>
                  </a:moveTo>
                  <a:lnTo>
                    <a:pt x="315888" y="158087"/>
                  </a:lnTo>
                  <a:lnTo>
                    <a:pt x="185782" y="185878"/>
                  </a:lnTo>
                  <a:lnTo>
                    <a:pt x="157706" y="315888"/>
                  </a:lnTo>
                  <a:lnTo>
                    <a:pt x="130010" y="185782"/>
                  </a:lnTo>
                  <a:lnTo>
                    <a:pt x="0" y="157706"/>
                  </a:lnTo>
                  <a:lnTo>
                    <a:pt x="130010" y="129914"/>
                  </a:lnTo>
                  <a:lnTo>
                    <a:pt x="158087" y="0"/>
                  </a:lnTo>
                  <a:close/>
                </a:path>
              </a:pathLst>
            </a:custGeom>
            <a:solidFill>
              <a:schemeClr val="bg1"/>
            </a:solidFill>
            <a:ln w="95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Graphic 7">
            <a:extLst>
              <a:ext uri="{FF2B5EF4-FFF2-40B4-BE49-F238E27FC236}">
                <a16:creationId xmlns:a16="http://schemas.microsoft.com/office/drawing/2014/main" id="{7A8921DE-FEE3-718C-0A4E-95C9C6C8FE8C}"/>
              </a:ext>
            </a:extLst>
          </p:cNvPr>
          <p:cNvSpPr/>
          <p:nvPr userDrawn="1"/>
        </p:nvSpPr>
        <p:spPr>
          <a:xfrm>
            <a:off x="9078396" y="2180750"/>
            <a:ext cx="370937" cy="370423"/>
          </a:xfrm>
          <a:custGeom>
            <a:avLst/>
            <a:gdLst>
              <a:gd name="connsiteX0" fmla="*/ 370424 w 370423"/>
              <a:gd name="connsiteY0" fmla="*/ 185212 h 370423"/>
              <a:gd name="connsiteX1" fmla="*/ 185212 w 370423"/>
              <a:gd name="connsiteY1" fmla="*/ 370424 h 370423"/>
              <a:gd name="connsiteX2" fmla="*/ 0 w 370423"/>
              <a:gd name="connsiteY2" fmla="*/ 185212 h 370423"/>
              <a:gd name="connsiteX3" fmla="*/ 185212 w 370423"/>
              <a:gd name="connsiteY3" fmla="*/ 0 h 370423"/>
              <a:gd name="connsiteX4" fmla="*/ 370424 w 370423"/>
              <a:gd name="connsiteY4" fmla="*/ 185212 h 37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23" h="370423">
                <a:moveTo>
                  <a:pt x="370424" y="185212"/>
                </a:moveTo>
                <a:cubicBezTo>
                  <a:pt x="370424" y="287501"/>
                  <a:pt x="287501" y="370424"/>
                  <a:pt x="185212" y="370424"/>
                </a:cubicBezTo>
                <a:cubicBezTo>
                  <a:pt x="82922" y="370424"/>
                  <a:pt x="0" y="287501"/>
                  <a:pt x="0" y="185212"/>
                </a:cubicBezTo>
                <a:cubicBezTo>
                  <a:pt x="0" y="82922"/>
                  <a:pt x="82922" y="0"/>
                  <a:pt x="185212" y="0"/>
                </a:cubicBezTo>
                <a:cubicBezTo>
                  <a:pt x="287501" y="0"/>
                  <a:pt x="370424" y="82922"/>
                  <a:pt x="370424" y="185212"/>
                </a:cubicBezTo>
                <a:close/>
              </a:path>
            </a:pathLst>
          </a:custGeom>
          <a:gradFill>
            <a:gsLst>
              <a:gs pos="0">
                <a:srgbClr val="F9B189"/>
              </a:gs>
              <a:gs pos="100000">
                <a:srgbClr val="C47B5C"/>
              </a:gs>
            </a:gsLst>
            <a:lin ang="5400000" scaled="1"/>
          </a:gradFill>
          <a:ln w="95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4188A-F19F-AD61-BC9E-59C5047FB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2687" y="1259488"/>
            <a:ext cx="9138662" cy="3294598"/>
          </a:xfrm>
        </p:spPr>
        <p:txBody>
          <a:bodyPr anchor="b">
            <a:noAutofit/>
          </a:bodyPr>
          <a:lstStyle>
            <a:lvl1pPr>
              <a:defRPr lang="en-US" sz="4800" kern="1200" spc="15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15FD6-82C1-F27F-AB17-2E2DD0410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2687" y="4607259"/>
            <a:ext cx="9138662" cy="9331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814100BA-2CC6-AE28-2F7B-B692FE2A6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777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/>
                </a:solidFill>
              </a:defRPr>
            </a:lvl1pPr>
          </a:lstStyle>
          <a:p>
            <a:fld id="{CA2C1983-85E7-45E2-ABAC-BABAC97AF800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861243ED-969B-2529-42C2-898A76F9C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79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B885FEFC-0A48-21D7-D046-9E9457B27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accent1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5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8E521-62AB-88F5-654A-026EBED27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7" y="525782"/>
            <a:ext cx="10969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7E2F2-56F5-188A-BC96-0E8873B1F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77" y="1948565"/>
            <a:ext cx="10969623" cy="4228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F089D-7503-1B65-5C32-A0CF3127D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777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/>
                </a:solidFill>
              </a:defRPr>
            </a:lvl1pPr>
          </a:lstStyle>
          <a:p>
            <a:fld id="{CA2C1983-85E7-45E2-ABAC-BABAC97AF800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00DAA-43EF-EFF4-2886-82477DB5C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79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C52BBA-C88D-512A-F138-9FDE07E67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47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accent1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0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64" r:id="rId8"/>
    <p:sldLayoutId id="2147483665" r:id="rId9"/>
    <p:sldLayoutId id="2147483663" r:id="rId10"/>
    <p:sldLayoutId id="2147483667" r:id="rId11"/>
    <p:sldLayoutId id="2147483666" r:id="rId12"/>
    <p:sldLayoutId id="2147483654" r:id="rId13"/>
    <p:sldLayoutId id="2147483653" r:id="rId14"/>
    <p:sldLayoutId id="2147483655" r:id="rId15"/>
    <p:sldLayoutId id="2147483668" r:id="rId16"/>
    <p:sldLayoutId id="214748366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2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7444" userDrawn="1">
          <p15:clr>
            <a:srgbClr val="F26B43"/>
          </p15:clr>
        </p15:guide>
        <p15:guide id="5" orient="horz" pos="228" userDrawn="1">
          <p15:clr>
            <a:srgbClr val="F26B43"/>
          </p15:clr>
        </p15:guide>
        <p15:guide id="6" orient="horz" pos="1165" userDrawn="1">
          <p15:clr>
            <a:srgbClr val="F26B43"/>
          </p15:clr>
        </p15:guide>
        <p15:guide id="7" orient="horz" pos="1222" userDrawn="1">
          <p15:clr>
            <a:srgbClr val="F26B43"/>
          </p15:clr>
        </p15:guide>
        <p15:guide id="9" orient="horz" pos="3994" userDrawn="1">
          <p15:clr>
            <a:srgbClr val="F26B43"/>
          </p15:clr>
        </p15:guide>
        <p15:guide id="10" orient="horz" pos="4235" userDrawn="1">
          <p15:clr>
            <a:srgbClr val="F26B43"/>
          </p15:clr>
        </p15:guide>
        <p15:guide id="11" pos="386" userDrawn="1">
          <p15:clr>
            <a:srgbClr val="F26B43"/>
          </p15:clr>
        </p15:guide>
        <p15:guide id="12" pos="7296" userDrawn="1">
          <p15:clr>
            <a:srgbClr val="F26B43"/>
          </p15:clr>
        </p15:guide>
        <p15:guide id="13" orient="horz" pos="323" userDrawn="1">
          <p15:clr>
            <a:srgbClr val="F26B43"/>
          </p15:clr>
        </p15:guide>
        <p15:guide id="14" orient="horz" pos="38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FA9DEB-9F20-B4CD-DCF7-599663B85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351" y="304800"/>
            <a:ext cx="5625453" cy="2724985"/>
          </a:xfrm>
        </p:spPr>
        <p:txBody>
          <a:bodyPr/>
          <a:lstStyle/>
          <a:p>
            <a:r>
              <a:rPr lang="en-US" sz="4800" dirty="0"/>
              <a:t>Your Space Odyssey Awaits: Explore Mars in Style!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575F5D9-F459-B15A-E30B-4CE66AB2F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6248" y="4625788"/>
            <a:ext cx="3816351" cy="1665288"/>
          </a:xfrm>
        </p:spPr>
        <p:txBody>
          <a:bodyPr>
            <a:normAutofit/>
          </a:bodyPr>
          <a:lstStyle/>
          <a:p>
            <a:r>
              <a:rPr lang="en-US" sz="2800" b="1" dirty="0"/>
              <a:t>"The Red Planet is calling. Are you ready to answer?"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D4112-9642-B844-9A2B-568C27C4D1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61" r="3121" b="8"/>
          <a:stretch>
            <a:fillRect/>
          </a:stretch>
        </p:blipFill>
        <p:spPr>
          <a:xfrm>
            <a:off x="6060433" y="1099595"/>
            <a:ext cx="5877066" cy="5453603"/>
          </a:xfrm>
          <a:custGeom>
            <a:avLst/>
            <a:gdLst>
              <a:gd name="connsiteX0" fmla="*/ 2196322 w 7553326"/>
              <a:gd name="connsiteY0" fmla="*/ 0 h 4623624"/>
              <a:gd name="connsiteX1" fmla="*/ 5357004 w 7553326"/>
              <a:gd name="connsiteY1" fmla="*/ 0 h 4623624"/>
              <a:gd name="connsiteX2" fmla="*/ 5576845 w 7553326"/>
              <a:gd name="connsiteY2" fmla="*/ 67975 h 4623624"/>
              <a:gd name="connsiteX3" fmla="*/ 7553326 w 7553326"/>
              <a:gd name="connsiteY3" fmla="*/ 2199511 h 4623624"/>
              <a:gd name="connsiteX4" fmla="*/ 3776663 w 7553326"/>
              <a:gd name="connsiteY4" fmla="*/ 4623624 h 4623624"/>
              <a:gd name="connsiteX5" fmla="*/ 0 w 7553326"/>
              <a:gd name="connsiteY5" fmla="*/ 2199511 h 4623624"/>
              <a:gd name="connsiteX6" fmla="*/ 1976482 w 7553326"/>
              <a:gd name="connsiteY6" fmla="*/ 67975 h 462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3326" h="4623624">
                <a:moveTo>
                  <a:pt x="2196322" y="0"/>
                </a:moveTo>
                <a:lnTo>
                  <a:pt x="5357004" y="0"/>
                </a:lnTo>
                <a:lnTo>
                  <a:pt x="5576845" y="67975"/>
                </a:lnTo>
                <a:cubicBezTo>
                  <a:pt x="6754126" y="478473"/>
                  <a:pt x="7553326" y="1279085"/>
                  <a:pt x="7553326" y="2199511"/>
                </a:cubicBezTo>
                <a:cubicBezTo>
                  <a:pt x="7553326" y="3538312"/>
                  <a:pt x="5862456" y="4623624"/>
                  <a:pt x="3776663" y="4623624"/>
                </a:cubicBezTo>
                <a:cubicBezTo>
                  <a:pt x="1690870" y="4623624"/>
                  <a:pt x="0" y="3538312"/>
                  <a:pt x="0" y="2199511"/>
                </a:cubicBezTo>
                <a:cubicBezTo>
                  <a:pt x="0" y="1279085"/>
                  <a:pt x="799201" y="478473"/>
                  <a:pt x="1976482" y="6797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252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4A1846-21C6-23C8-CEBD-0CF5EF42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5034"/>
            <a:ext cx="8710909" cy="6748576"/>
          </a:xfrm>
        </p:spPr>
        <p:txBody>
          <a:bodyPr/>
          <a:lstStyle/>
          <a:p>
            <a:r>
              <a:rPr lang="en-US" dirty="0"/>
              <a:t>Explore the Red Planet: Mars</a:t>
            </a:r>
            <a:br>
              <a:rPr lang="en-US" dirty="0"/>
            </a:br>
            <a:br>
              <a:rPr lang="en-US" sz="2800" dirty="0"/>
            </a:br>
            <a:r>
              <a:rPr lang="en-US" sz="2800" dirty="0" err="1"/>
              <a:t>Mars</a:t>
            </a:r>
            <a:r>
              <a:rPr lang="en-US" sz="2800" dirty="0"/>
              <a:t>, also known as the "Red Planet," is the fourth planet from the Sun. Its striking red color comes from iron oxide (rust) on its surface.</a:t>
            </a:r>
            <a:br>
              <a:rPr lang="en-US" sz="2800" dirty="0"/>
            </a:br>
            <a:br>
              <a:rPr lang="en-US" sz="2400" dirty="0"/>
            </a:br>
            <a:r>
              <a:rPr lang="en-US" sz="2800" dirty="0"/>
              <a:t>Why Mars?</a:t>
            </a:r>
            <a:br>
              <a:rPr lang="en-US" sz="2800" dirty="0"/>
            </a:br>
            <a:r>
              <a:rPr lang="en-US" sz="2400" dirty="0"/>
              <a:t> -Breathtaking Landscapes</a:t>
            </a:r>
            <a:br>
              <a:rPr lang="en-US" sz="2400" dirty="0"/>
            </a:br>
            <a:r>
              <a:rPr lang="en-US" sz="2400" dirty="0"/>
              <a:t> -Fascinating History</a:t>
            </a:r>
            <a:br>
              <a:rPr lang="en-US" sz="2400" dirty="0"/>
            </a:br>
            <a:r>
              <a:rPr lang="en-US" sz="2400" dirty="0"/>
              <a:t> -Exciting Exploration Opportunities:</a:t>
            </a:r>
            <a:br>
              <a:rPr lang="en-US" sz="2400" dirty="0"/>
            </a:br>
            <a:br>
              <a:rPr lang="en-US" sz="2400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6E7708-1EB2-80E4-61BC-9E3B4389C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408" y="4964715"/>
            <a:ext cx="6180881" cy="178332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j-lt"/>
              </a:rPr>
              <a:t>Fun Fact:</a:t>
            </a:r>
          </a:p>
          <a:p>
            <a:r>
              <a:rPr lang="en-US" sz="2400" b="1" dirty="0">
                <a:latin typeface="+mj-lt"/>
              </a:rPr>
              <a:t>A day on Mars, called a "sol," is only slightly longer than an Earth day—24 hours and 37 minutes!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052D86-2898-198F-B186-EE061F074A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46" r="908" b="2253"/>
          <a:stretch>
            <a:fillRect/>
          </a:stretch>
        </p:blipFill>
        <p:spPr>
          <a:xfrm>
            <a:off x="7106856" y="2811251"/>
            <a:ext cx="4853651" cy="3055023"/>
          </a:xfrm>
          <a:custGeom>
            <a:avLst/>
            <a:gdLst>
              <a:gd name="connsiteX0" fmla="*/ 551738 w 5054280"/>
              <a:gd name="connsiteY0" fmla="*/ 0 h 3310360"/>
              <a:gd name="connsiteX1" fmla="*/ 4502542 w 5054280"/>
              <a:gd name="connsiteY1" fmla="*/ 0 h 3310360"/>
              <a:gd name="connsiteX2" fmla="*/ 5054280 w 5054280"/>
              <a:gd name="connsiteY2" fmla="*/ 551738 h 3310360"/>
              <a:gd name="connsiteX3" fmla="*/ 5054280 w 5054280"/>
              <a:gd name="connsiteY3" fmla="*/ 2758622 h 3310360"/>
              <a:gd name="connsiteX4" fmla="*/ 4502542 w 5054280"/>
              <a:gd name="connsiteY4" fmla="*/ 3310360 h 3310360"/>
              <a:gd name="connsiteX5" fmla="*/ 551738 w 5054280"/>
              <a:gd name="connsiteY5" fmla="*/ 3310360 h 3310360"/>
              <a:gd name="connsiteX6" fmla="*/ 0 w 5054280"/>
              <a:gd name="connsiteY6" fmla="*/ 2758622 h 3310360"/>
              <a:gd name="connsiteX7" fmla="*/ 0 w 5054280"/>
              <a:gd name="connsiteY7" fmla="*/ 551738 h 3310360"/>
              <a:gd name="connsiteX8" fmla="*/ 551738 w 5054280"/>
              <a:gd name="connsiteY8" fmla="*/ 0 h 331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54280" h="3310360">
                <a:moveTo>
                  <a:pt x="551738" y="0"/>
                </a:moveTo>
                <a:lnTo>
                  <a:pt x="4502542" y="0"/>
                </a:lnTo>
                <a:cubicBezTo>
                  <a:pt x="4807258" y="0"/>
                  <a:pt x="5054280" y="247022"/>
                  <a:pt x="5054280" y="551738"/>
                </a:cubicBezTo>
                <a:lnTo>
                  <a:pt x="5054280" y="2758622"/>
                </a:lnTo>
                <a:cubicBezTo>
                  <a:pt x="5054280" y="3063338"/>
                  <a:pt x="4807258" y="3310360"/>
                  <a:pt x="4502542" y="3310360"/>
                </a:cubicBezTo>
                <a:lnTo>
                  <a:pt x="551738" y="3310360"/>
                </a:lnTo>
                <a:cubicBezTo>
                  <a:pt x="247022" y="3310360"/>
                  <a:pt x="0" y="3063338"/>
                  <a:pt x="0" y="2758622"/>
                </a:cubicBezTo>
                <a:lnTo>
                  <a:pt x="0" y="551738"/>
                </a:lnTo>
                <a:cubicBezTo>
                  <a:pt x="0" y="247022"/>
                  <a:pt x="247022" y="0"/>
                  <a:pt x="55173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926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14DB13-002B-8591-AC42-D10FCD502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585" r="3611" b="236"/>
          <a:stretch>
            <a:fillRect/>
          </a:stretch>
        </p:blipFill>
        <p:spPr>
          <a:xfrm>
            <a:off x="7095280" y="671331"/>
            <a:ext cx="4606181" cy="5420533"/>
          </a:xfrm>
          <a:custGeom>
            <a:avLst/>
            <a:gdLst>
              <a:gd name="connsiteX0" fmla="*/ 711214 w 4619624"/>
              <a:gd name="connsiteY0" fmla="*/ 0 h 4267200"/>
              <a:gd name="connsiteX1" fmla="*/ 3908410 w 4619624"/>
              <a:gd name="connsiteY1" fmla="*/ 0 h 4267200"/>
              <a:gd name="connsiteX2" fmla="*/ 4619624 w 4619624"/>
              <a:gd name="connsiteY2" fmla="*/ 711214 h 4267200"/>
              <a:gd name="connsiteX3" fmla="*/ 4619624 w 4619624"/>
              <a:gd name="connsiteY3" fmla="*/ 3555986 h 4267200"/>
              <a:gd name="connsiteX4" fmla="*/ 3908410 w 4619624"/>
              <a:gd name="connsiteY4" fmla="*/ 4267200 h 4267200"/>
              <a:gd name="connsiteX5" fmla="*/ 711214 w 4619624"/>
              <a:gd name="connsiteY5" fmla="*/ 4267200 h 4267200"/>
              <a:gd name="connsiteX6" fmla="*/ 0 w 4619624"/>
              <a:gd name="connsiteY6" fmla="*/ 3555986 h 4267200"/>
              <a:gd name="connsiteX7" fmla="*/ 0 w 4619624"/>
              <a:gd name="connsiteY7" fmla="*/ 711214 h 4267200"/>
              <a:gd name="connsiteX8" fmla="*/ 711214 w 4619624"/>
              <a:gd name="connsiteY8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9624" h="4267200">
                <a:moveTo>
                  <a:pt x="711214" y="0"/>
                </a:moveTo>
                <a:lnTo>
                  <a:pt x="3908410" y="0"/>
                </a:lnTo>
                <a:cubicBezTo>
                  <a:pt x="4301203" y="0"/>
                  <a:pt x="4619624" y="318421"/>
                  <a:pt x="4619624" y="711214"/>
                </a:cubicBezTo>
                <a:lnTo>
                  <a:pt x="4619624" y="3555986"/>
                </a:lnTo>
                <a:cubicBezTo>
                  <a:pt x="4619624" y="3948779"/>
                  <a:pt x="4301203" y="4267200"/>
                  <a:pt x="3908410" y="4267200"/>
                </a:cubicBezTo>
                <a:lnTo>
                  <a:pt x="711214" y="4267200"/>
                </a:lnTo>
                <a:cubicBezTo>
                  <a:pt x="318421" y="4267200"/>
                  <a:pt x="0" y="3948779"/>
                  <a:pt x="0" y="3555986"/>
                </a:cubicBezTo>
                <a:lnTo>
                  <a:pt x="0" y="711214"/>
                </a:lnTo>
                <a:cubicBezTo>
                  <a:pt x="0" y="318421"/>
                  <a:pt x="318421" y="0"/>
                  <a:pt x="711214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4D1BB2-46C0-B1F7-4168-43611C91D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525782"/>
            <a:ext cx="6553199" cy="5653075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Trip Details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Destination: Mars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Travel Method: State-of-the-art spaceship - 'Cosmos Voyager X’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- Luxury seating</a:t>
            </a:r>
            <a:br>
              <a:rPr lang="en-US" dirty="0"/>
            </a:br>
            <a:r>
              <a:rPr lang="en-US" dirty="0"/>
              <a:t>   - AI-guided navigation</a:t>
            </a:r>
            <a:br>
              <a:rPr lang="en-US" dirty="0"/>
            </a:br>
            <a:r>
              <a:rPr lang="en-US" dirty="0"/>
              <a:t>   - Panoramic views of space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Duration: 6 months one way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Exciting stops at the Moon and an orbiting space station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5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141602-A1EA-ED25-D92D-CA4B726DD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pictures for the luxury  'Cosmos Voyager X’</a:t>
            </a:r>
            <a:br>
              <a:rPr lang="en-US" dirty="0"/>
            </a:br>
            <a:r>
              <a:rPr lang="en-US" dirty="0"/>
              <a:t>spaceship interior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4F9CA-1C3F-78E4-5D96-6902309CC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999" y="2018095"/>
            <a:ext cx="3281138" cy="19861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248107-58DC-DE85-234E-43D52D621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199" y="4517153"/>
            <a:ext cx="3281138" cy="2187425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3BE98E1-EB1C-E5D2-3F89-E6C674A97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55772" y="2557827"/>
            <a:ext cx="3141662" cy="3647216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AAC403-F4F3-9061-71D0-C96C329B1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2" y="4617334"/>
            <a:ext cx="3070225" cy="20872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D525B6-B6DA-86B0-CC42-816BEA9907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782" y="2087244"/>
            <a:ext cx="3070225" cy="229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5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F22EB2-DF4D-F794-1261-2C22DF09B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19" y="335666"/>
            <a:ext cx="11362478" cy="1515679"/>
          </a:xfrm>
        </p:spPr>
        <p:txBody>
          <a:bodyPr>
            <a:normAutofit/>
          </a:bodyPr>
          <a:lstStyle/>
          <a:p>
            <a:r>
              <a:rPr lang="en-US" sz="4800" dirty="0"/>
              <a:t>Activities &amp; Stay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21A3764-FEC9-6B13-D87A-745C75184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760" r="2287" b="1001"/>
          <a:stretch>
            <a:fillRect/>
          </a:stretch>
        </p:blipFill>
        <p:spPr>
          <a:xfrm>
            <a:off x="4294207" y="2904740"/>
            <a:ext cx="3627644" cy="2731867"/>
          </a:xfrm>
          <a:custGeom>
            <a:avLst/>
            <a:gdLst>
              <a:gd name="connsiteX0" fmla="*/ 1733163 w 3466326"/>
              <a:gd name="connsiteY0" fmla="*/ 0 h 2221888"/>
              <a:gd name="connsiteX1" fmla="*/ 3466326 w 3466326"/>
              <a:gd name="connsiteY1" fmla="*/ 1110944 h 2221888"/>
              <a:gd name="connsiteX2" fmla="*/ 1733163 w 3466326"/>
              <a:gd name="connsiteY2" fmla="*/ 2221888 h 2221888"/>
              <a:gd name="connsiteX3" fmla="*/ 0 w 3466326"/>
              <a:gd name="connsiteY3" fmla="*/ 1110944 h 2221888"/>
              <a:gd name="connsiteX4" fmla="*/ 1733163 w 3466326"/>
              <a:gd name="connsiteY4" fmla="*/ 0 h 222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6326" h="2221888">
                <a:moveTo>
                  <a:pt x="1733163" y="0"/>
                </a:moveTo>
                <a:cubicBezTo>
                  <a:pt x="2690362" y="0"/>
                  <a:pt x="3466326" y="497387"/>
                  <a:pt x="3466326" y="1110944"/>
                </a:cubicBezTo>
                <a:cubicBezTo>
                  <a:pt x="3466326" y="1724501"/>
                  <a:pt x="2690362" y="2221888"/>
                  <a:pt x="1733163" y="2221888"/>
                </a:cubicBezTo>
                <a:cubicBezTo>
                  <a:pt x="775964" y="2221888"/>
                  <a:pt x="0" y="1724501"/>
                  <a:pt x="0" y="1110944"/>
                </a:cubicBezTo>
                <a:cubicBezTo>
                  <a:pt x="0" y="497387"/>
                  <a:pt x="775964" y="0"/>
                  <a:pt x="1733163" y="0"/>
                </a:cubicBez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CF6D6D-C4E6-BC1D-21BD-CAF270071E1F}"/>
              </a:ext>
            </a:extLst>
          </p:cNvPr>
          <p:cNvSpPr/>
          <p:nvPr/>
        </p:nvSpPr>
        <p:spPr>
          <a:xfrm>
            <a:off x="317702" y="1346451"/>
            <a:ext cx="22300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Activities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D94805-369C-EBB1-5E49-51E9572BCDBE}"/>
              </a:ext>
            </a:extLst>
          </p:cNvPr>
          <p:cNvSpPr/>
          <p:nvPr/>
        </p:nvSpPr>
        <p:spPr>
          <a:xfrm>
            <a:off x="4204757" y="1665338"/>
            <a:ext cx="38065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Spacewalks: 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Float among the stars with safety gear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DA20FA-BA65-0A4C-031C-9DFB9009C142}"/>
              </a:ext>
            </a:extLst>
          </p:cNvPr>
          <p:cNvSpPr/>
          <p:nvPr/>
        </p:nvSpPr>
        <p:spPr>
          <a:xfrm>
            <a:off x="0" y="2978011"/>
            <a:ext cx="36276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Mars Roving Adventures: Drive cutting-edge rovers across Mars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85AC7B-BABE-F168-ADCF-F870F90B0F6E}"/>
              </a:ext>
            </a:extLst>
          </p:cNvPr>
          <p:cNvSpPr/>
          <p:nvPr/>
        </p:nvSpPr>
        <p:spPr>
          <a:xfrm>
            <a:off x="8874472" y="2679659"/>
            <a:ext cx="287434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Stargazing:</a:t>
            </a:r>
          </a:p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Enjoy celestial views with zero light pollution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71EAE13-ECAD-9FD4-371B-E9B4A25CA0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59" t="361" b="1168"/>
          <a:stretch>
            <a:fillRect/>
          </a:stretch>
        </p:blipFill>
        <p:spPr>
          <a:xfrm>
            <a:off x="8588415" y="4178341"/>
            <a:ext cx="3446464" cy="2549876"/>
          </a:xfrm>
          <a:custGeom>
            <a:avLst/>
            <a:gdLst>
              <a:gd name="connsiteX0" fmla="*/ 1732422 w 3446464"/>
              <a:gd name="connsiteY0" fmla="*/ 0 h 2549876"/>
              <a:gd name="connsiteX1" fmla="*/ 3429647 w 3446464"/>
              <a:gd name="connsiteY1" fmla="*/ 1017994 h 2549876"/>
              <a:gd name="connsiteX2" fmla="*/ 3446464 w 3446464"/>
              <a:gd name="connsiteY2" fmla="*/ 1099084 h 2549876"/>
              <a:gd name="connsiteX3" fmla="*/ 3446464 w 3446464"/>
              <a:gd name="connsiteY3" fmla="*/ 1450792 h 2549876"/>
              <a:gd name="connsiteX4" fmla="*/ 3429647 w 3446464"/>
              <a:gd name="connsiteY4" fmla="*/ 1531883 h 2549876"/>
              <a:gd name="connsiteX5" fmla="*/ 1732422 w 3446464"/>
              <a:gd name="connsiteY5" fmla="*/ 2549876 h 2549876"/>
              <a:gd name="connsiteX6" fmla="*/ 0 w 3446464"/>
              <a:gd name="connsiteY6" fmla="*/ 1274938 h 2549876"/>
              <a:gd name="connsiteX7" fmla="*/ 1732422 w 3446464"/>
              <a:gd name="connsiteY7" fmla="*/ 0 h 254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6464" h="2549876">
                <a:moveTo>
                  <a:pt x="1732422" y="0"/>
                </a:moveTo>
                <a:cubicBezTo>
                  <a:pt x="2569613" y="0"/>
                  <a:pt x="3268105" y="437026"/>
                  <a:pt x="3429647" y="1017994"/>
                </a:cubicBezTo>
                <a:lnTo>
                  <a:pt x="3446464" y="1099084"/>
                </a:lnTo>
                <a:lnTo>
                  <a:pt x="3446464" y="1450792"/>
                </a:lnTo>
                <a:lnTo>
                  <a:pt x="3429647" y="1531883"/>
                </a:lnTo>
                <a:cubicBezTo>
                  <a:pt x="3268105" y="2112851"/>
                  <a:pt x="2569613" y="2549876"/>
                  <a:pt x="1732422" y="2549876"/>
                </a:cubicBezTo>
                <a:cubicBezTo>
                  <a:pt x="775632" y="2549876"/>
                  <a:pt x="0" y="1979067"/>
                  <a:pt x="0" y="1274938"/>
                </a:cubicBezTo>
                <a:cubicBezTo>
                  <a:pt x="0" y="570809"/>
                  <a:pt x="775632" y="0"/>
                  <a:pt x="1732422" y="0"/>
                </a:cubicBez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FED58B-E019-512A-1ABB-22124DC2F4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97"/>
          <a:stretch>
            <a:fillRect/>
          </a:stretch>
        </p:blipFill>
        <p:spPr>
          <a:xfrm>
            <a:off x="138741" y="4270674"/>
            <a:ext cx="3922207" cy="2457542"/>
          </a:xfrm>
          <a:custGeom>
            <a:avLst/>
            <a:gdLst>
              <a:gd name="connsiteX0" fmla="*/ 2656404 w 5312808"/>
              <a:gd name="connsiteY0" fmla="*/ 0 h 3005633"/>
              <a:gd name="connsiteX1" fmla="*/ 5312808 w 5312808"/>
              <a:gd name="connsiteY1" fmla="*/ 1517945 h 3005633"/>
              <a:gd name="connsiteX2" fmla="*/ 3191762 w 5312808"/>
              <a:gd name="connsiteY2" fmla="*/ 3005051 h 3005633"/>
              <a:gd name="connsiteX3" fmla="*/ 3185086 w 5312808"/>
              <a:gd name="connsiteY3" fmla="*/ 3005633 h 3005633"/>
              <a:gd name="connsiteX4" fmla="*/ 2127723 w 5312808"/>
              <a:gd name="connsiteY4" fmla="*/ 3005633 h 3005633"/>
              <a:gd name="connsiteX5" fmla="*/ 2121046 w 5312808"/>
              <a:gd name="connsiteY5" fmla="*/ 3005051 h 3005633"/>
              <a:gd name="connsiteX6" fmla="*/ 0 w 5312808"/>
              <a:gd name="connsiteY6" fmla="*/ 1517945 h 3005633"/>
              <a:gd name="connsiteX7" fmla="*/ 2656404 w 5312808"/>
              <a:gd name="connsiteY7" fmla="*/ 0 h 30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808" h="3005633">
                <a:moveTo>
                  <a:pt x="2656404" y="0"/>
                </a:moveTo>
                <a:cubicBezTo>
                  <a:pt x="4123495" y="0"/>
                  <a:pt x="5312808" y="679607"/>
                  <a:pt x="5312808" y="1517945"/>
                </a:cubicBezTo>
                <a:cubicBezTo>
                  <a:pt x="5312808" y="2251491"/>
                  <a:pt x="4402240" y="2863508"/>
                  <a:pt x="3191762" y="3005051"/>
                </a:cubicBezTo>
                <a:lnTo>
                  <a:pt x="3185086" y="3005633"/>
                </a:lnTo>
                <a:lnTo>
                  <a:pt x="2127723" y="3005633"/>
                </a:lnTo>
                <a:lnTo>
                  <a:pt x="2121046" y="3005051"/>
                </a:lnTo>
                <a:cubicBezTo>
                  <a:pt x="910568" y="2863508"/>
                  <a:pt x="0" y="2251491"/>
                  <a:pt x="0" y="1517945"/>
                </a:cubicBezTo>
                <a:cubicBezTo>
                  <a:pt x="0" y="679607"/>
                  <a:pt x="1189313" y="0"/>
                  <a:pt x="26564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047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6A0D31-FC38-ED8F-F71A-66DB73F66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008" t="1217" b="909"/>
          <a:stretch>
            <a:fillRect/>
          </a:stretch>
        </p:blipFill>
        <p:spPr>
          <a:xfrm>
            <a:off x="7616142" y="648183"/>
            <a:ext cx="3750198" cy="3113589"/>
          </a:xfrm>
          <a:custGeom>
            <a:avLst/>
            <a:gdLst>
              <a:gd name="connsiteX0" fmla="*/ 623116 w 4331208"/>
              <a:gd name="connsiteY0" fmla="*/ 0 h 3738622"/>
              <a:gd name="connsiteX1" fmla="*/ 3752114 w 4331208"/>
              <a:gd name="connsiteY1" fmla="*/ 0 h 3738622"/>
              <a:gd name="connsiteX2" fmla="*/ 4326262 w 4331208"/>
              <a:gd name="connsiteY2" fmla="*/ 380571 h 3738622"/>
              <a:gd name="connsiteX3" fmla="*/ 4331208 w 4331208"/>
              <a:gd name="connsiteY3" fmla="*/ 396504 h 3738622"/>
              <a:gd name="connsiteX4" fmla="*/ 4331208 w 4331208"/>
              <a:gd name="connsiteY4" fmla="*/ 3342119 h 3738622"/>
              <a:gd name="connsiteX5" fmla="*/ 4326262 w 4331208"/>
              <a:gd name="connsiteY5" fmla="*/ 3358051 h 3738622"/>
              <a:gd name="connsiteX6" fmla="*/ 3752114 w 4331208"/>
              <a:gd name="connsiteY6" fmla="*/ 3738622 h 3738622"/>
              <a:gd name="connsiteX7" fmla="*/ 623116 w 4331208"/>
              <a:gd name="connsiteY7" fmla="*/ 3738622 h 3738622"/>
              <a:gd name="connsiteX8" fmla="*/ 0 w 4331208"/>
              <a:gd name="connsiteY8" fmla="*/ 3115506 h 3738622"/>
              <a:gd name="connsiteX9" fmla="*/ 0 w 4331208"/>
              <a:gd name="connsiteY9" fmla="*/ 623116 h 3738622"/>
              <a:gd name="connsiteX10" fmla="*/ 623116 w 4331208"/>
              <a:gd name="connsiteY10" fmla="*/ 0 h 373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31208" h="3738622">
                <a:moveTo>
                  <a:pt x="623116" y="0"/>
                </a:moveTo>
                <a:lnTo>
                  <a:pt x="3752114" y="0"/>
                </a:lnTo>
                <a:cubicBezTo>
                  <a:pt x="4010217" y="0"/>
                  <a:pt x="4231668" y="156926"/>
                  <a:pt x="4326262" y="380571"/>
                </a:cubicBezTo>
                <a:lnTo>
                  <a:pt x="4331208" y="396504"/>
                </a:lnTo>
                <a:lnTo>
                  <a:pt x="4331208" y="3342119"/>
                </a:lnTo>
                <a:lnTo>
                  <a:pt x="4326262" y="3358051"/>
                </a:lnTo>
                <a:cubicBezTo>
                  <a:pt x="4231668" y="3581697"/>
                  <a:pt x="4010217" y="3738622"/>
                  <a:pt x="3752114" y="3738622"/>
                </a:cubicBezTo>
                <a:lnTo>
                  <a:pt x="623116" y="3738622"/>
                </a:lnTo>
                <a:cubicBezTo>
                  <a:pt x="278979" y="3738622"/>
                  <a:pt x="0" y="3459643"/>
                  <a:pt x="0" y="3115506"/>
                </a:cubicBezTo>
                <a:lnTo>
                  <a:pt x="0" y="623116"/>
                </a:lnTo>
                <a:cubicBezTo>
                  <a:pt x="0" y="278979"/>
                  <a:pt x="278979" y="0"/>
                  <a:pt x="623116" y="0"/>
                </a:cubicBez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B91BAAC-8985-4667-7AA1-667A6EC4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813" y="-150470"/>
            <a:ext cx="5771719" cy="6921662"/>
          </a:xfrm>
        </p:spPr>
        <p:txBody>
          <a:bodyPr>
            <a:normAutofit/>
          </a:bodyPr>
          <a:lstStyle/>
          <a:p>
            <a:r>
              <a:rPr lang="en-US" sz="4900" dirty="0"/>
              <a:t>Stay: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- Mars Haven Resort: Dome-like habitat with cozy living    quarters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- Artificial gardens and Martian-inspired meals</a:t>
            </a:r>
            <a:br>
              <a:rPr lang="en-US" dirty="0"/>
            </a:br>
            <a:br>
              <a:rPr lang="en-US" dirty="0"/>
            </a:br>
            <a:r>
              <a:rPr lang="en-US" sz="4400" dirty="0"/>
              <a:t>Food:</a:t>
            </a:r>
            <a:br>
              <a:rPr lang="en-US" sz="4400" dirty="0"/>
            </a:br>
            <a:br>
              <a:rPr lang="en-US" dirty="0"/>
            </a:br>
            <a:r>
              <a:rPr lang="en-US" dirty="0"/>
              <a:t>   - Gourmet space meals </a:t>
            </a:r>
            <a:br>
              <a:rPr lang="en-US" dirty="0"/>
            </a:br>
            <a:r>
              <a:rPr lang="en-US" dirty="0"/>
              <a:t>    with freeze-dried treats and       Martian herbs</a:t>
            </a:r>
            <a:br>
              <a:rPr lang="en-US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F99BFF-B656-8CBF-9DFB-1E6E114472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97" r="5639" b="6854"/>
          <a:stretch>
            <a:fillRect/>
          </a:stretch>
        </p:blipFill>
        <p:spPr>
          <a:xfrm>
            <a:off x="7188442" y="4190035"/>
            <a:ext cx="4177898" cy="2386900"/>
          </a:xfrm>
          <a:custGeom>
            <a:avLst/>
            <a:gdLst>
              <a:gd name="connsiteX0" fmla="*/ 796740 w 4780345"/>
              <a:gd name="connsiteY0" fmla="*/ 0 h 4954929"/>
              <a:gd name="connsiteX1" fmla="*/ 3983605 w 4780345"/>
              <a:gd name="connsiteY1" fmla="*/ 0 h 4954929"/>
              <a:gd name="connsiteX2" fmla="*/ 4780345 w 4780345"/>
              <a:gd name="connsiteY2" fmla="*/ 796740 h 4954929"/>
              <a:gd name="connsiteX3" fmla="*/ 4780345 w 4780345"/>
              <a:gd name="connsiteY3" fmla="*/ 4158189 h 4954929"/>
              <a:gd name="connsiteX4" fmla="*/ 3983605 w 4780345"/>
              <a:gd name="connsiteY4" fmla="*/ 4954929 h 4954929"/>
              <a:gd name="connsiteX5" fmla="*/ 796740 w 4780345"/>
              <a:gd name="connsiteY5" fmla="*/ 4954929 h 4954929"/>
              <a:gd name="connsiteX6" fmla="*/ 0 w 4780345"/>
              <a:gd name="connsiteY6" fmla="*/ 4158189 h 4954929"/>
              <a:gd name="connsiteX7" fmla="*/ 0 w 4780345"/>
              <a:gd name="connsiteY7" fmla="*/ 796740 h 4954929"/>
              <a:gd name="connsiteX8" fmla="*/ 796740 w 4780345"/>
              <a:gd name="connsiteY8" fmla="*/ 0 h 495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345" h="4954929">
                <a:moveTo>
                  <a:pt x="796740" y="0"/>
                </a:moveTo>
                <a:lnTo>
                  <a:pt x="3983605" y="0"/>
                </a:lnTo>
                <a:cubicBezTo>
                  <a:pt x="4423632" y="0"/>
                  <a:pt x="4780345" y="356713"/>
                  <a:pt x="4780345" y="796740"/>
                </a:cubicBezTo>
                <a:lnTo>
                  <a:pt x="4780345" y="4158189"/>
                </a:lnTo>
                <a:cubicBezTo>
                  <a:pt x="4780345" y="4598216"/>
                  <a:pt x="4423632" y="4954929"/>
                  <a:pt x="3983605" y="4954929"/>
                </a:cubicBezTo>
                <a:lnTo>
                  <a:pt x="796740" y="4954929"/>
                </a:lnTo>
                <a:cubicBezTo>
                  <a:pt x="356713" y="4954929"/>
                  <a:pt x="0" y="4598216"/>
                  <a:pt x="0" y="4158189"/>
                </a:cubicBezTo>
                <a:lnTo>
                  <a:pt x="0" y="796740"/>
                </a:lnTo>
                <a:cubicBezTo>
                  <a:pt x="0" y="356713"/>
                  <a:pt x="356713" y="0"/>
                  <a:pt x="79674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534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8B2E64-DC02-F621-C37B-8F4FF9B03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0275" y="5667375"/>
            <a:ext cx="1762124" cy="5114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C99035-67A4-4693-C1D4-D8DCB1B0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7" y="525782"/>
            <a:ext cx="10969620" cy="5530889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Cost and Requirements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Cost: $2.5 million per person</a:t>
            </a:r>
            <a:br>
              <a:rPr lang="en-US" dirty="0"/>
            </a:br>
            <a:r>
              <a:rPr lang="en-US" dirty="0"/>
              <a:t>   - Includes travel, activities, stay, and meals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Who Can Go?</a:t>
            </a:r>
            <a:br>
              <a:rPr lang="en-US" dirty="0"/>
            </a:br>
            <a:r>
              <a:rPr lang="en-US" dirty="0"/>
              <a:t>   - Age: 16 and above</a:t>
            </a:r>
            <a:br>
              <a:rPr lang="en-US" dirty="0"/>
            </a:br>
            <a:r>
              <a:rPr lang="en-US" dirty="0"/>
              <a:t>   - Health: Basic fitness test and space training course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Call to Action:</a:t>
            </a:r>
            <a:br>
              <a:rPr lang="en-US" dirty="0"/>
            </a:br>
            <a:r>
              <a:rPr lang="en-US" dirty="0"/>
              <a:t>   - 'Book now and be one of the first humans to step on Mars.'</a:t>
            </a:r>
            <a:br>
              <a:rPr lang="en-US" dirty="0"/>
            </a:br>
            <a:r>
              <a:rPr lang="en-US" dirty="0"/>
              <a:t>   - 'Your interstellar adventure awaits!'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30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1">
      <a:dk1>
        <a:sysClr val="windowText" lastClr="000000"/>
      </a:dk1>
      <a:lt1>
        <a:sysClr val="window" lastClr="FFFFFF"/>
      </a:lt1>
      <a:dk2>
        <a:srgbClr val="401201"/>
      </a:dk2>
      <a:lt2>
        <a:srgbClr val="F9D895"/>
      </a:lt2>
      <a:accent1>
        <a:srgbClr val="A64C38"/>
      </a:accent1>
      <a:accent2>
        <a:srgbClr val="F29472"/>
      </a:accent2>
      <a:accent3>
        <a:srgbClr val="F2A679"/>
      </a:accent3>
      <a:accent4>
        <a:srgbClr val="F9CC89"/>
      </a:accent4>
      <a:accent5>
        <a:srgbClr val="73221A"/>
      </a:accent5>
      <a:accent6>
        <a:srgbClr val="F2E7AC"/>
      </a:accent6>
      <a:hlink>
        <a:srgbClr val="F7B615"/>
      </a:hlink>
      <a:folHlink>
        <a:srgbClr val="704404"/>
      </a:folHlink>
    </a:clrScheme>
    <a:fontScheme name="Custom 40">
      <a:majorFont>
        <a:latin typeface="Orbitron"/>
        <a:ea typeface=""/>
        <a:cs typeface=""/>
      </a:majorFont>
      <a:minorFont>
        <a:latin typeface="Varela Rou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353</Words>
  <Application>Microsoft Office PowerPoint</Application>
  <PresentationFormat>Widescreen</PresentationFormat>
  <Paragraphs>18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Futura LT Book</vt:lpstr>
      <vt:lpstr>Orbitron</vt:lpstr>
      <vt:lpstr>Varela Round</vt:lpstr>
      <vt:lpstr>Office Theme</vt:lpstr>
      <vt:lpstr>Your Space Odyssey Awaits: Explore Mars in Style!</vt:lpstr>
      <vt:lpstr>Explore the Red Planet: Mars  Mars, also known as the "Red Planet," is the fourth planet from the Sun. Its striking red color comes from iron oxide (rust) on its surface.  Why Mars?  -Breathtaking Landscapes  -Fascinating History  -Exciting Exploration Opportunities:   </vt:lpstr>
      <vt:lpstr>Trip Details  Destination: Mars  Travel Method: State-of-the-art spaceship - 'Cosmos Voyager X’      - Luxury seating    - AI-guided navigation    - Panoramic views of space  Duration: 6 months one way  Exciting stops at the Moon and an orbiting space station </vt:lpstr>
      <vt:lpstr>More pictures for the luxury  'Cosmos Voyager X’ spaceship interior</vt:lpstr>
      <vt:lpstr>Activities &amp; Stay </vt:lpstr>
      <vt:lpstr>Stay:     - Mars Haven Resort: Dome-like habitat with cozy living    quarters     - Artificial gardens and Martian-inspired meals  Food:     - Gourmet space meals      with freeze-dried treats and       Martian herbs </vt:lpstr>
      <vt:lpstr>Cost and Requirements  Cost: $2.5 million per person    - Includes travel, activities, stay, and meals  Who Can Go?    - Age: 16 and above    - Health: Basic fitness test and space training course  Call to Action:    - 'Book now and be one of the first humans to step on Mars.'    - 'Your interstellar adventure awaits!'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Yasin Arafat</dc:creator>
  <cp:lastModifiedBy>Lenovo</cp:lastModifiedBy>
  <cp:revision>186</cp:revision>
  <dcterms:created xsi:type="dcterms:W3CDTF">2024-05-23T06:52:39Z</dcterms:created>
  <dcterms:modified xsi:type="dcterms:W3CDTF">2024-11-27T19:45:21Z</dcterms:modified>
</cp:coreProperties>
</file>