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4535"/>
            <a:ext cx="9144000" cy="1113155"/>
          </a:xfrm>
        </p:spPr>
        <p:txBody>
          <a:bodyPr/>
          <a:lstStyle/>
          <a:p>
            <a:r>
              <a:rPr lang="en-US" dirty="0"/>
              <a:t>The Water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02790"/>
            <a:ext cx="9144000" cy="463550"/>
          </a:xfrm>
        </p:spPr>
        <p:txBody>
          <a:bodyPr/>
          <a:lstStyle/>
          <a:p>
            <a:r>
              <a:rPr lang="en-US"/>
              <a:t>By Amr Bazzar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19100" y="4118610"/>
            <a:ext cx="8425815" cy="2586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/>
              <a:t>“Hello everyone, my name is Amr Bazzar.</a:t>
            </a:r>
            <a:endParaRPr lang="en-US" sz="3600" b="1"/>
          </a:p>
          <a:p>
            <a:r>
              <a:rPr lang="en-US" sz="3600" b="1"/>
              <a:t>Today, I will explain the Water Cycle and why it is important for life on Earth.”</a:t>
            </a:r>
            <a:endParaRPr lang="en-US" sz="3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What is the Water Cycle?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Water moves around the Earth</a:t>
            </a:r>
            <a:endParaRPr lang="en-US"/>
          </a:p>
          <a:p>
            <a:r>
              <a:rPr lang="en-US"/>
              <a:t>Goes from ground - sky - ground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b="1"/>
              <a:t>“ The water cycle is how water moves around our planet. It goes from the ground to the sky and then back to the ground again.”</a:t>
            </a:r>
            <a:endParaRPr lang="en-US" b="1"/>
          </a:p>
        </p:txBody>
      </p:sp>
      <p:pic>
        <p:nvPicPr>
          <p:cNvPr id="5" name="Picture 4" descr="The-water-cyc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0" y="164465"/>
            <a:ext cx="5143500" cy="3672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Step 1 : Evaporation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Sun heats water.</a:t>
            </a:r>
            <a:endParaRPr lang="en-US"/>
          </a:p>
          <a:p>
            <a:r>
              <a:rPr lang="en-US"/>
              <a:t>Water turns into gas.</a:t>
            </a:r>
            <a:endParaRPr lang="en-US"/>
          </a:p>
          <a:p>
            <a:r>
              <a:rPr lang="en-US"/>
              <a:t>Goes into air.</a:t>
            </a: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“First, the sun heats up rivers, lakes, and oceans. The water turns into gas and rises into the air. This is called evaporation.”</a:t>
            </a:r>
            <a:endParaRPr lang="en-US"/>
          </a:p>
        </p:txBody>
      </p:sp>
      <p:pic>
        <p:nvPicPr>
          <p:cNvPr id="4" name="Picture 3" descr="sun-and-ste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7010" y="365125"/>
            <a:ext cx="5320665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Step 2 - Condensation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Water cools.</a:t>
            </a:r>
            <a:endParaRPr lang="en-US"/>
          </a:p>
          <a:p>
            <a:r>
              <a:rPr lang="en-US"/>
              <a:t>Forms tind drops.</a:t>
            </a:r>
            <a:endParaRPr lang="en-US"/>
          </a:p>
          <a:p>
            <a:r>
              <a:rPr lang="en-US"/>
              <a:t>Makes clouds.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“Next, the water gas cools down and turns back into tiny drops. These drops join together to make clouds. This is condensation”</a:t>
            </a:r>
            <a:endParaRPr lang="en-US"/>
          </a:p>
        </p:txBody>
      </p:sp>
      <p:pic>
        <p:nvPicPr>
          <p:cNvPr id="4" name="Picture 3" descr="adf117d91551b8f826007d6e69576bb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7595" y="365125"/>
            <a:ext cx="5705475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Step 3- Precipitation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Water falls down.</a:t>
            </a:r>
            <a:endParaRPr lang="en-US"/>
          </a:p>
          <a:p>
            <a:r>
              <a:rPr lang="en-US"/>
              <a:t>Rain, snow, hail.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“When the clouds get too heavy, the water falls back to Earth as rain, snow, or hail. This is precipitation.</a:t>
            </a:r>
            <a:endParaRPr lang="en-US"/>
          </a:p>
        </p:txBody>
      </p:sp>
      <p:pic>
        <p:nvPicPr>
          <p:cNvPr id="4" name="Picture 3" descr="weather-rain-snow_87720-1032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3750" y="365125"/>
            <a:ext cx="5981700" cy="3354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Step 4 - Collection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Water goes to rivers, lakes, oceans</a:t>
            </a:r>
            <a:endParaRPr lang="en-US"/>
          </a:p>
          <a:p>
            <a:r>
              <a:rPr lang="en-US"/>
              <a:t>Cycle starts again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“The water goes back into rivers, lakes, and oceans, and the whole cycle starts again.</a:t>
            </a:r>
            <a:endParaRPr lang="en-US"/>
          </a:p>
        </p:txBody>
      </p:sp>
      <p:pic>
        <p:nvPicPr>
          <p:cNvPr id="4" name="Picture 3" descr="river-7213680_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2870" y="86360"/>
            <a:ext cx="5739130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Step 7 - Why It Matters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Gives us fresh water.</a:t>
            </a:r>
            <a:endParaRPr lang="en-US"/>
          </a:p>
          <a:p>
            <a:r>
              <a:rPr lang="en-US"/>
              <a:t>Keeps plants and animals alive.</a:t>
            </a: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“The water cycle is very important because it gives us fresh water to drink and keeps all living things alive.”</a:t>
            </a:r>
            <a:endParaRPr lang="en-US"/>
          </a:p>
        </p:txBody>
      </p:sp>
      <p:pic>
        <p:nvPicPr>
          <p:cNvPr id="4" name="Picture 3" descr="zoo_animals_pink_flamingo_tree_water_park_animal_park_nature-48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1050" y="443865"/>
            <a:ext cx="4493895" cy="2985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sz="5400" b="1"/>
              <a:t>“This is how the water cycle works. </a:t>
            </a:r>
            <a:endParaRPr lang="en-US" sz="5400" b="1"/>
          </a:p>
          <a:p>
            <a:pPr marL="0" indent="0" algn="ctr">
              <a:buNone/>
            </a:pPr>
            <a:r>
              <a:rPr lang="en-US" sz="5400" b="1"/>
              <a:t>Thank You for listening!</a:t>
            </a:r>
            <a:endParaRPr lang="en-US" sz="5400" b="1"/>
          </a:p>
          <a:p>
            <a:pPr marL="0" indent="0" algn="ctr">
              <a:buNone/>
            </a:pPr>
            <a:r>
              <a:rPr lang="en-US" sz="5400" b="1"/>
              <a:t>Do you have any questions ?</a:t>
            </a:r>
            <a:endParaRPr lang="en-US" sz="5400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WPS Presentation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3</cp:revision>
  <dcterms:created xsi:type="dcterms:W3CDTF">2025-07-23T00:59:00Z</dcterms:created>
  <dcterms:modified xsi:type="dcterms:W3CDTF">2025-09-27T11:45:12Z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DC37BFA00C7642CBB34901148EC83C60_13</vt:lpwstr>
  </property>
  <property fmtid="{D5CDD505-2E9C-101B-9397-08002B2CF9AE}" pid="3" name="KSOProductBuildVer">
    <vt:lpwstr>1033-12.2.0.22549</vt:lpwstr>
  </property>
</Properties>
</file>