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887C-6C0B-46F3-8F20-D88B275A8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441C8-804F-47C2-B4EB-9EF536EF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51644-245D-4089-9204-50B545A7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90F0A-966A-4FB8-B9B6-1CD5F98E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4731D-5D3A-4F11-B84E-7C8C5CFC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2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91F1-9516-46D3-BC08-FEB02ACF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4920A-6A4E-4D61-8E96-D244B1C3F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CD42-8BD3-420B-A189-921F8AE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061D5-9D75-46AC-A965-21061F82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2532F-D0E5-41F7-84F8-75DD95F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6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C5C6A-765D-4303-884E-B811967E0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03771-6AD5-4503-B9C0-3F136534F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842D1-2C2E-4033-A9F7-EAE68AE6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D6940-BC7E-4B42-B92F-E5BD074F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0C0C5-F0AA-4C37-A9C7-EEE50B13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1E6D-C678-4136-BA5E-3D0E0CF3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2F4E-BFAC-4758-A4FA-F79691F1A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870C-E847-4CEE-8FA3-B6E7EA4A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25C0-E33E-4A2E-A9A2-08B78BC4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879E3-4C52-4FAA-BB65-440FF914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9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447C-55A3-4253-9541-D23FAE17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941F2-8590-4443-8650-CCF0D5A97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05E4E-57A5-42B5-8A92-80246C66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A34A6-D1D5-4A2F-A03D-E4D874F5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BDEBE-1C4C-40A4-84A7-04C9BBD7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0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F34A-6772-4A0B-B137-17DB8994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715E1-B452-40F6-BD25-56F43557A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E3485-CD53-49D2-ADF5-E1169DF09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295D1-1BEF-44B9-9802-4B30926F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19410-248D-4D59-B4E6-224A4A00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861F1-C53C-4EE4-95D3-F41DB9C5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9E9C-FE33-4FD6-8C81-A6BEE308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1C0DE-37DC-4C71-AF1A-3BFD68B68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11850-C967-4F8E-A217-770A39739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D099E-29E1-43A9-9CFB-3F06D802E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C6E6C-CA65-42A5-84B3-0DE9B66A5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89936-1109-4183-9F5F-3F7964BC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F7D2D-15BC-4803-ADB4-13FC8CD2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711C7-E2C2-402E-B579-E15D5530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D251-32C7-4F1A-ADB4-31AC15EE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D4F18-012A-4E23-AF93-7B89E15B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119E5-426F-4DAF-A8A8-BDCD2E33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18BBC-AE62-4F8D-962C-7782D394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98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665D-C6F1-4521-9AF4-19B43DF5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1AD92-8C3C-4F3F-AEC6-447893A0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5D7F-9476-4E47-AE94-D2DAC212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2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ADA6-86F5-4231-9F69-049AF36F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3078-0F81-41D9-A6BC-E36433876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AAD29-9C42-4EA5-94DA-AE04DC0A9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52548-A5CD-4465-B524-F3B75817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FFF20-9B2D-4B18-B0A9-787EA93D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3EF4D-2D8A-4022-BF3A-22020831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0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3B85-F11D-49B2-A179-3B820E8A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9362-79B6-4835-BDF9-3AC20E53B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CE217-FFC6-457E-A3DC-59E579912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6899F-E726-442B-8706-37227183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11C54-ECE3-4E83-B339-9F74799F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CFC7D-52C6-4156-8D40-EB9E1802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F15955-47A0-412B-933A-F155ABF0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3FC3E-8E18-447C-AAE6-89A1D21AA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28726-5105-4DF3-99A9-FDF1521C7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D1BEA-8A5E-4008-8196-B36B70CE339F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72B03-FB73-4C8A-AE3A-F67D3FED6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4D3C-1BDF-41BD-AF8F-F4B60EE52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E668-EAB5-4AA8-8E93-4BB33981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61AC-51D4-4724-9566-E85EE0F7D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Life Journey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249CB-E3C5-489A-8E82-3897A2792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sz="2800" dirty="0"/>
              <a:t>ahmoud </a:t>
            </a:r>
            <a:r>
              <a:rPr lang="en-US" sz="2800" dirty="0" err="1"/>
              <a:t>Amraneh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1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9481-B25D-4882-98C1-F0460A60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BB0E1-6E5B-415D-A181-77ED792D4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Name is Mahmoud Amarneh</a:t>
            </a:r>
          </a:p>
          <a:p>
            <a:r>
              <a:rPr lang="en-US" dirty="0"/>
              <a:t>I was born in Ramallah </a:t>
            </a:r>
          </a:p>
          <a:p>
            <a:pPr marL="0" indent="0">
              <a:buNone/>
            </a:pPr>
            <a:r>
              <a:rPr lang="en-US" dirty="0"/>
              <a:t>I am 9 years old</a:t>
            </a:r>
          </a:p>
          <a:p>
            <a:pPr marL="0" indent="0">
              <a:buNone/>
            </a:pPr>
            <a:r>
              <a:rPr lang="en-US" dirty="0"/>
              <a:t>I live in </a:t>
            </a:r>
            <a:r>
              <a:rPr lang="en-US" dirty="0" err="1"/>
              <a:t>ramallah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57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0E28-2B7E-406D-AE37-3FC9DAC0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Childhood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4D881-5853-4903-9BDC-52F7D13A9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loved playing football with my friends</a:t>
            </a:r>
          </a:p>
          <a:p>
            <a:pPr marL="0" indent="0">
              <a:buNone/>
            </a:pPr>
            <a:r>
              <a:rPr lang="en-US" dirty="0"/>
              <a:t>I enjoyed drawing and playing outside</a:t>
            </a:r>
          </a:p>
          <a:p>
            <a:pPr marL="0" indent="0">
              <a:buNone/>
            </a:pPr>
            <a:r>
              <a:rPr lang="en-US" dirty="0"/>
              <a:t>My favorite food was pizza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62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FC7C-5296-4C8C-9038-813ECA0E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school life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BE3B2-B3A8-4396-B001-DED1AC406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started school at baccalaureate</a:t>
            </a:r>
          </a:p>
          <a:p>
            <a:r>
              <a:rPr lang="en-US" dirty="0"/>
              <a:t>I like </a:t>
            </a:r>
            <a:r>
              <a:rPr lang="en-US" dirty="0" err="1"/>
              <a:t>english,math,and</a:t>
            </a:r>
            <a:r>
              <a:rPr lang="en-US" dirty="0"/>
              <a:t> science</a:t>
            </a:r>
          </a:p>
          <a:p>
            <a:r>
              <a:rPr lang="en-US" dirty="0"/>
              <a:t>My teachers always encourage me to do my best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45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B2EB-8969-4249-BE68-EB240B1F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dreams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6040E-B077-4440-9AE9-9B33A7ED6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 want to become </a:t>
            </a:r>
            <a:r>
              <a:rPr lang="en-US" dirty="0" err="1"/>
              <a:t>footbool</a:t>
            </a:r>
            <a:r>
              <a:rPr lang="en-US" dirty="0"/>
              <a:t> player</a:t>
            </a:r>
          </a:p>
          <a:p>
            <a:r>
              <a:rPr lang="en-US" dirty="0"/>
              <a:t>I hope to trave</a:t>
            </a:r>
          </a:p>
          <a:p>
            <a:r>
              <a:rPr lang="en-US" dirty="0"/>
              <a:t>My dream is to help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4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1BAA-0B81-4732-A007-30FEBFB2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listening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CCAF0D-2B75-4A40-9242-B5D73D534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1399" y="599559"/>
            <a:ext cx="4352925" cy="6805064"/>
          </a:xfrm>
        </p:spPr>
      </p:pic>
    </p:spTree>
    <p:extLst>
      <p:ext uri="{BB962C8B-B14F-4D97-AF65-F5344CB8AC3E}">
        <p14:creationId xmlns:p14="http://schemas.microsoft.com/office/powerpoint/2010/main" val="399395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My Life Journey</vt:lpstr>
      <vt:lpstr>About Me</vt:lpstr>
      <vt:lpstr>My Childhood</vt:lpstr>
      <vt:lpstr>My school life</vt:lpstr>
      <vt:lpstr>My dreams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Life Journey</dc:title>
  <dc:creator>Rola Jaber</dc:creator>
  <cp:lastModifiedBy>Rola Jaber</cp:lastModifiedBy>
  <cp:revision>4</cp:revision>
  <dcterms:created xsi:type="dcterms:W3CDTF">2025-09-16T17:31:48Z</dcterms:created>
  <dcterms:modified xsi:type="dcterms:W3CDTF">2025-09-16T18:08:03Z</dcterms:modified>
</cp:coreProperties>
</file>