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6C1D-357D-4AE8-B590-3EAA762DCA7C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F8A67-877E-4D10-9EB7-EDC29F6D21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43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6C1D-357D-4AE8-B590-3EAA762DCA7C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F8A67-877E-4D10-9EB7-EDC29F6D21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267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6C1D-357D-4AE8-B590-3EAA762DCA7C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F8A67-877E-4D10-9EB7-EDC29F6D21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77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6C1D-357D-4AE8-B590-3EAA762DCA7C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F8A67-877E-4D10-9EB7-EDC29F6D21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01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6C1D-357D-4AE8-B590-3EAA762DCA7C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F8A67-877E-4D10-9EB7-EDC29F6D21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92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6C1D-357D-4AE8-B590-3EAA762DCA7C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F8A67-877E-4D10-9EB7-EDC29F6D21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37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6C1D-357D-4AE8-B590-3EAA762DCA7C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F8A67-877E-4D10-9EB7-EDC29F6D21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423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6C1D-357D-4AE8-B590-3EAA762DCA7C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F8A67-877E-4D10-9EB7-EDC29F6D21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018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6C1D-357D-4AE8-B590-3EAA762DCA7C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F8A67-877E-4D10-9EB7-EDC29F6D21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92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6C1D-357D-4AE8-B590-3EAA762DCA7C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F8A67-877E-4D10-9EB7-EDC29F6D21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3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6C1D-357D-4AE8-B590-3EAA762DCA7C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F8A67-877E-4D10-9EB7-EDC29F6D21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C6C1D-357D-4AE8-B590-3EAA762DCA7C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F8A67-877E-4D10-9EB7-EDC29F6D21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24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 /><Relationship Id="rId2" Type="http://schemas.openxmlformats.org/officeDocument/2006/relationships/image" Target="../media/image5.jp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7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My neighborhooh,there is a mall and a mousque</a:t>
            </a:r>
            <a:endParaRPr lang="en-US" sz="80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64490"/>
          </a:xfrm>
        </p:spPr>
        <p:txBody>
          <a:bodyPr/>
          <a:lstStyle/>
          <a:p>
            <a:r>
              <a:rPr lang="en-US" dirty="0"/>
              <a:t>Icon mall                                                                   surda grand mosque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90115"/>
            <a:ext cx="4083114" cy="4467885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5524" y="2390115"/>
            <a:ext cx="3731581" cy="4467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856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This mall is close to home,I like to go there with my mom and little brother.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02958"/>
            <a:ext cx="5826642" cy="4377956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2236" y="2402958"/>
            <a:ext cx="6109764" cy="4377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256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1"/>
            <a:ext cx="11353800" cy="1690688"/>
          </a:xfrm>
        </p:spPr>
        <p:txBody>
          <a:bodyPr>
            <a:normAutofit fontScale="90000"/>
          </a:bodyPr>
          <a:lstStyle/>
          <a:p>
            <a:r>
              <a:rPr lang="en-US" dirty="0"/>
              <a:t>There are many resturants and a playground ,here are some pictures of me when I was playing , its my favorite place.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07535"/>
            <a:ext cx="4008474" cy="5050465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6698" y="1807535"/>
            <a:ext cx="3732028" cy="5050465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949" y="1807535"/>
            <a:ext cx="4175051" cy="5050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69400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54</Words>
  <Application>Microsoft Office PowerPoint</Application>
  <PresentationFormat>شاشة عريضة</PresentationFormat>
  <Paragraphs>4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نسق Office</vt:lpstr>
      <vt:lpstr>My neighborhooh,there is a mall and a mousque</vt:lpstr>
      <vt:lpstr>This mall is close to home,I like to go there with my mom and little brother.</vt:lpstr>
      <vt:lpstr>There are many resturants and a playground ,here are some pictures of me when I was playing , its my favorite place.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 mall</dc:title>
  <dc:creator>User</dc:creator>
  <cp:lastModifiedBy>yasmen.jasmen248@gmail.com</cp:lastModifiedBy>
  <cp:revision>4</cp:revision>
  <dcterms:created xsi:type="dcterms:W3CDTF">2025-10-01T21:44:32Z</dcterms:created>
  <dcterms:modified xsi:type="dcterms:W3CDTF">2025-10-04T17:16:47Z</dcterms:modified>
</cp:coreProperties>
</file>