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8" d="100"/>
          <a:sy n="88" d="100"/>
        </p:scale>
        <p:origin x="586" y="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stretch>
            <a:fillRect l="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3945" y="351105"/>
            <a:ext cx="4389120" cy="2539877"/>
          </a:xfrm>
        </p:spPr>
        <p:txBody>
          <a:bodyPr/>
          <a:lstStyle/>
          <a:p>
            <a:r>
              <a:rPr dirty="0">
                <a:solidFill>
                  <a:schemeClr val="bg1"/>
                </a:solidFill>
              </a:rPr>
              <a:t>Volleyball Skills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69705"/>
            <a:ext cx="4137892" cy="3788295"/>
          </a:xfrm>
        </p:spPr>
        <p:txBody>
          <a:bodyPr/>
          <a:lstStyle/>
          <a:p>
            <a:r>
              <a:rPr b="1" dirty="0">
                <a:solidFill>
                  <a:schemeClr val="bg1"/>
                </a:solidFill>
              </a:rPr>
              <a:t>Underhand Reception &amp; Underhand Serve</a:t>
            </a:r>
          </a:p>
          <a:p>
            <a:r>
              <a:rPr b="1" dirty="0" smtClean="0">
                <a:solidFill>
                  <a:srgbClr val="FF0000"/>
                </a:solidFill>
              </a:rPr>
              <a:t>Zain </a:t>
            </a:r>
            <a:r>
              <a:rPr b="1" dirty="0">
                <a:solidFill>
                  <a:srgbClr val="FF0000"/>
                </a:solidFill>
              </a:rPr>
              <a:t>Dar Naser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stretch>
            <a:fillRect l="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473" y="34493"/>
            <a:ext cx="8229600" cy="1143000"/>
          </a:xfrm>
        </p:spPr>
        <p:txBody>
          <a:bodyPr/>
          <a:lstStyle/>
          <a:p>
            <a:r>
              <a:rPr dirty="0">
                <a:solidFill>
                  <a:schemeClr val="bg1"/>
                </a:solidFill>
              </a:rPr>
              <a:t>Underhand Reception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5292436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• Stand with feet shoulder-width apart.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• Bend knees slightly.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• Bring hands together to form a flat platform.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• Keep arms straight and lift from the legs.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• Guide the ball toward the setter.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5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bg1"/>
                </a:solidFill>
              </a:rPr>
              <a:t>Steps of Underhand Reception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154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1. Move quickly to the ball.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2. Position body behind the ball.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3. Create a stable platform.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4. Contact the ball on the forearms.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5. Direct the ball upward with control.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7532" y="322853"/>
            <a:ext cx="8229600" cy="1143000"/>
          </a:xfrm>
        </p:spPr>
        <p:txBody>
          <a:bodyPr/>
          <a:lstStyle/>
          <a:p>
            <a:r>
              <a:rPr dirty="0">
                <a:solidFill>
                  <a:schemeClr val="bg1"/>
                </a:solidFill>
              </a:rPr>
              <a:t>Underhand Serve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15" y="1737678"/>
            <a:ext cx="5412376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• Stand with one foot forward</a:t>
            </a:r>
            <a:r>
              <a:rPr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dirty="0" smtClean="0">
                <a:solidFill>
                  <a:schemeClr val="bg1"/>
                </a:solidFill>
              </a:rPr>
              <a:t>• Hold the ball at waist level.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dirty="0" smtClean="0">
                <a:solidFill>
                  <a:schemeClr val="bg1"/>
                </a:solidFill>
              </a:rPr>
              <a:t>• </a:t>
            </a:r>
            <a:r>
              <a:rPr dirty="0">
                <a:solidFill>
                  <a:schemeClr val="bg1"/>
                </a:solidFill>
              </a:rPr>
              <a:t>Swing serving arm backward</a:t>
            </a:r>
            <a:r>
              <a:rPr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• Hit the ball with the heel of the hand</a:t>
            </a:r>
            <a:r>
              <a:rPr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</a:rPr>
              <a:t>• Follow through toward target.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6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bg1"/>
                </a:solidFill>
              </a:rPr>
              <a:t>Steps of Underhand Serve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063" y="1600200"/>
            <a:ext cx="5769429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b="1" dirty="0">
                <a:solidFill>
                  <a:schemeClr val="bg1"/>
                </a:solidFill>
              </a:rPr>
              <a:t>1. Hold ball steady with non‑dominant hand</a:t>
            </a:r>
            <a:r>
              <a:rPr b="1" dirty="0" smtClean="0">
                <a:solidFill>
                  <a:schemeClr val="bg1"/>
                </a:solidFill>
              </a:rPr>
              <a:t>.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b="1" dirty="0">
                <a:solidFill>
                  <a:schemeClr val="bg1"/>
                </a:solidFill>
              </a:rPr>
              <a:t>2. Swing arm back for momentum</a:t>
            </a:r>
            <a:r>
              <a:rPr b="1" dirty="0" smtClean="0">
                <a:solidFill>
                  <a:schemeClr val="bg1"/>
                </a:solidFill>
              </a:rPr>
              <a:t>.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b="1" dirty="0">
                <a:solidFill>
                  <a:schemeClr val="bg1"/>
                </a:solidFill>
              </a:rPr>
              <a:t>3. Step forward as you strike</a:t>
            </a:r>
            <a:r>
              <a:rPr b="1" dirty="0" smtClean="0">
                <a:solidFill>
                  <a:schemeClr val="bg1"/>
                </a:solidFill>
              </a:rPr>
              <a:t>.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b="1" dirty="0">
                <a:solidFill>
                  <a:schemeClr val="bg1"/>
                </a:solidFill>
              </a:rPr>
              <a:t>4. Hit the ball from below</a:t>
            </a:r>
            <a:r>
              <a:rPr b="1" dirty="0" smtClean="0">
                <a:solidFill>
                  <a:schemeClr val="bg1"/>
                </a:solidFill>
              </a:rPr>
              <a:t>.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b="1" dirty="0">
                <a:solidFill>
                  <a:schemeClr val="bg1"/>
                </a:solidFill>
              </a:rPr>
              <a:t>5. Aim toward the opponent’s court.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TM03457485[[fn=Mesh]]</Template>
  <TotalTime>61</TotalTime>
  <Words>182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Volleyball Skills</vt:lpstr>
      <vt:lpstr>Underhand Reception</vt:lpstr>
      <vt:lpstr>Steps of Underhand Reception</vt:lpstr>
      <vt:lpstr>Underhand Serve</vt:lpstr>
      <vt:lpstr>Steps of Underhand Serve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Volleyball Skills</dc:title>
  <dc:subject/>
  <dc:creator>Sami Salameh</dc:creator>
  <cp:keywords/>
  <dc:description>generated using python-pptx</dc:description>
  <cp:lastModifiedBy>Sami Salameh</cp:lastModifiedBy>
  <cp:revision>6</cp:revision>
  <dcterms:created xsi:type="dcterms:W3CDTF">2013-01-27T09:14:16Z</dcterms:created>
  <dcterms:modified xsi:type="dcterms:W3CDTF">2025-11-24T21:01:37Z</dcterms:modified>
  <cp:category/>
</cp:coreProperties>
</file>