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>
        <p:scale>
          <a:sx n="92" d="100"/>
          <a:sy n="92" d="100"/>
        </p:scale>
        <p:origin x="-110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 /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en-US" sz="4800" dirty="0">
                <a:solidFill>
                  <a:srgbClr val="FFFFFF"/>
                </a:solidFill>
              </a:rPr>
              <a:t>Geography and Countries survey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en-US">
                <a:solidFill>
                  <a:srgbClr val="FFFFFF"/>
                </a:solidFill>
              </a:rPr>
              <a:t>By Aboud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7FB48E-727A-DBA1-A72B-C1043AC3E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0662" y="4267832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Thank you for </a:t>
            </a:r>
            <a:r>
              <a:rPr lang="en-US" sz="4000" dirty="0">
                <a:solidFill>
                  <a:schemeClr val="tx2"/>
                </a:solidFill>
              </a:rPr>
              <a:t>listening</a:t>
            </a:r>
            <a:endParaRPr lang="en-US" sz="4000" kern="1200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7" name="Graphic 6" descr="Smiling Face with No Fill">
            <a:extLst>
              <a:ext uri="{FF2B5EF4-FFF2-40B4-BE49-F238E27FC236}">
                <a16:creationId xmlns:a16="http://schemas.microsoft.com/office/drawing/2014/main" id="{C1576958-CD41-F01B-4386-37850E1109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674565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F44C46-0B19-470B-CBCB-6F67CB7F5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6865" y="818984"/>
            <a:ext cx="6596245" cy="32685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Why I chose this topic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8030D-BC7D-FCBB-DB0E-E1CCEF37F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1874" y="4797188"/>
            <a:ext cx="6051236" cy="124182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r">
              <a:buNone/>
            </a:pPr>
            <a:r>
              <a:rPr lang="en-US" sz="24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I want to see how people think of this topic and how their responses will look like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414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66402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70175"/>
            <a:ext cx="12185331" cy="1590742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chemeClr val="accent1">
                  <a:lumMod val="50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5265546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3335" y="5263483"/>
            <a:ext cx="12192000" cy="1597433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5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6547B5-E9F3-BFB9-700E-5005499B0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5510253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Questions</a:t>
            </a:r>
          </a:p>
        </p:txBody>
      </p:sp>
      <p:pic>
        <p:nvPicPr>
          <p:cNvPr id="4" name="Picture 3" descr="A pie chart with different colored circles&#10;&#10;AI-generated content may be incorrect.">
            <a:extLst>
              <a:ext uri="{FF2B5EF4-FFF2-40B4-BE49-F238E27FC236}">
                <a16:creationId xmlns:a16="http://schemas.microsoft.com/office/drawing/2014/main" id="{ABC32686-B42E-0DAA-C10C-FC10AB4963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4935" y="402570"/>
            <a:ext cx="7842129" cy="321527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19546-B38F-BECC-C582-603E5136B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0256" y="3833199"/>
            <a:ext cx="8332826" cy="111998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0934542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919BEA-EF8D-A0E9-BCCD-224694976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Questions</a:t>
            </a:r>
          </a:p>
        </p:txBody>
      </p:sp>
      <p:pic>
        <p:nvPicPr>
          <p:cNvPr id="4" name="Content Placeholder 3" descr="A graph with purple bars&#10;&#10;AI-generated content may be incorrect.">
            <a:extLst>
              <a:ext uri="{FF2B5EF4-FFF2-40B4-BE49-F238E27FC236}">
                <a16:creationId xmlns:a16="http://schemas.microsoft.com/office/drawing/2014/main" id="{FF2789FD-9B37-6DBF-6D78-44E172DFCE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6696" y="1966293"/>
            <a:ext cx="9678607" cy="44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179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5F651A-4F03-1C05-242B-C843E3FF9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Questions</a:t>
            </a:r>
          </a:p>
        </p:txBody>
      </p:sp>
      <p:pic>
        <p:nvPicPr>
          <p:cNvPr id="4" name="Content Placeholder 3" descr="A pie chart with different colored circles&#10;&#10;AI-generated content may be incorrect.">
            <a:extLst>
              <a:ext uri="{FF2B5EF4-FFF2-40B4-BE49-F238E27FC236}">
                <a16:creationId xmlns:a16="http://schemas.microsoft.com/office/drawing/2014/main" id="{95CB8259-E0E4-9D01-78A5-7301FA9745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3227" y="1966293"/>
            <a:ext cx="10925544" cy="44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8112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1E67D9-6B04-D7C6-E52D-5C38D2D80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Questions</a:t>
            </a:r>
          </a:p>
        </p:txBody>
      </p:sp>
      <p:pic>
        <p:nvPicPr>
          <p:cNvPr id="4" name="Content Placeholder 3" descr="A blue and red pie chart&#10;&#10;AI-generated content may be incorrect.">
            <a:extLst>
              <a:ext uri="{FF2B5EF4-FFF2-40B4-BE49-F238E27FC236}">
                <a16:creationId xmlns:a16="http://schemas.microsoft.com/office/drawing/2014/main" id="{7BC972D4-E9D3-43C2-F4BB-43BC76931F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3227" y="1966293"/>
            <a:ext cx="10925544" cy="44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4516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66402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70175"/>
            <a:ext cx="12185331" cy="1590742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chemeClr val="accent1">
                  <a:lumMod val="50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5265546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3335" y="5263483"/>
            <a:ext cx="12192000" cy="1597433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5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96B746-EA4B-9B82-10D1-45D1E91FD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5510253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Questions</a:t>
            </a:r>
          </a:p>
        </p:txBody>
      </p:sp>
      <p:pic>
        <p:nvPicPr>
          <p:cNvPr id="4" name="Content Placeholder 3" descr="A pie chart with different colored circles&#10;&#10;AI-generated content may be incorrect.">
            <a:extLst>
              <a:ext uri="{FF2B5EF4-FFF2-40B4-BE49-F238E27FC236}">
                <a16:creationId xmlns:a16="http://schemas.microsoft.com/office/drawing/2014/main" id="{BA1E4A63-F297-CEAF-7F72-698E3D1B07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6525" y="402570"/>
            <a:ext cx="7938948" cy="3215273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6D83F28-B0F6-32DF-5D71-7831CEA60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0256" y="3833199"/>
            <a:ext cx="8332826" cy="1119982"/>
          </a:xfrm>
        </p:spPr>
        <p:txBody>
          <a:bodyPr anchor="ctr">
            <a:normAutofit/>
          </a:bodyPr>
          <a:lstStyle/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4001839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F23D4D-0ADF-A5D1-9799-872578B65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Questions</a:t>
            </a:r>
          </a:p>
        </p:txBody>
      </p:sp>
      <p:pic>
        <p:nvPicPr>
          <p:cNvPr id="4" name="Content Placeholder 3" descr="A graph with purple and white text&#10;&#10;AI-generated content may be incorrect.">
            <a:extLst>
              <a:ext uri="{FF2B5EF4-FFF2-40B4-BE49-F238E27FC236}">
                <a16:creationId xmlns:a16="http://schemas.microsoft.com/office/drawing/2014/main" id="{84E452DB-A6B9-2DBF-7D8B-22A0E71B65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2853" y="1966293"/>
            <a:ext cx="9626292" cy="44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853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760E31-9C7F-E40D-0D0F-B7B6EAF01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6693" y="1030406"/>
            <a:ext cx="8147713" cy="30812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8BEAE-477A-5E20-8047-41A708179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9943" y="5171093"/>
            <a:ext cx="9078628" cy="8606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2400" dirty="0">
                <a:solidFill>
                  <a:srgbClr val="FFFFFF"/>
                </a:solidFill>
              </a:rPr>
              <a:t>Based on the data people liked cold places, likes the beaches,  their favorite continent was Asia, and they mostly likes the </a:t>
            </a:r>
            <a:r>
              <a:rPr lang="en-US" sz="2400" dirty="0" err="1">
                <a:solidFill>
                  <a:srgbClr val="FFFFFF"/>
                </a:solidFill>
              </a:rPr>
              <a:t>Eiffle</a:t>
            </a:r>
            <a:r>
              <a:rPr lang="en-US" sz="2400" dirty="0">
                <a:solidFill>
                  <a:srgbClr val="FFFFFF"/>
                </a:solidFill>
              </a:rPr>
              <a:t> tower</a:t>
            </a:r>
            <a:endParaRPr lang="en-US" sz="2400" kern="1200" dirty="0">
              <a:solidFill>
                <a:srgbClr val="FFFF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25539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52</Words>
  <Application>Microsoft Office PowerPoint</Application>
  <PresentationFormat>Widescreen</PresentationFormat>
  <Paragraphs>13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Geography and Countries survey</vt:lpstr>
      <vt:lpstr>Why I chose this topic</vt:lpstr>
      <vt:lpstr>Questions</vt:lpstr>
      <vt:lpstr>Questions</vt:lpstr>
      <vt:lpstr>Questions</vt:lpstr>
      <vt:lpstr>Questions</vt:lpstr>
      <vt:lpstr>Questions</vt:lpstr>
      <vt:lpstr>Questions</vt:lpstr>
      <vt:lpstr>summary</vt:lpstr>
      <vt:lpstr>Thank you for listening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 and Countries survey</dc:title>
  <dc:creator>TTC</dc:creator>
  <cp:lastModifiedBy>shannikhadeel4@gmail.com</cp:lastModifiedBy>
  <cp:revision>210</cp:revision>
  <dcterms:created xsi:type="dcterms:W3CDTF">2025-11-22T15:23:28Z</dcterms:created>
  <dcterms:modified xsi:type="dcterms:W3CDTF">2025-11-29T20:18:36Z</dcterms:modified>
</cp:coreProperties>
</file>