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AE52-1BA9-59F5-AB91-077BA1B04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A69FA-D060-833D-B476-865B0755D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D4F8B-88C8-C2DA-4F26-1ECACA4A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53BE-2D3A-A2CE-8DC4-B82FF7E7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9DCC-F542-D33E-4D35-7477F533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5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83CE-30EE-949B-64FE-86A0A501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5B685-F991-E5B9-A8A4-9B1CA080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8892E-E617-85A1-68EE-B9C16F5D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2D3E3-F447-8B4F-99B1-DE752B27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7D9D9-C142-B511-7AEE-283677FC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2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9F474-F657-FB22-C9E5-9D7735286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BFA11-DD24-0AFD-D6AC-BCFA285CF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C975C-1E12-98E7-480B-69676030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5B065-8327-BEC9-1C88-99980887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432F9-826B-EAA7-52B1-6C43580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D658-094D-CE28-F5CD-0B64689D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5C210-253D-5D72-0038-551F4E158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38620-231A-8E69-B1E1-2F906EA0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68EC7-DFF4-749A-AF21-D425AEE2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9F58-D5C4-E724-6879-752F093C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5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394E-50B0-8141-B49C-2BF44026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F3998-7889-4A6A-F9E6-72271CF0F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F9A6D-6BD6-302A-4B23-DE4C4BFF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FAFF8-87D1-EA8E-7AFB-F551307D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A4FC6-869F-90BE-6A96-9B2B74C2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3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547C-A967-95F8-DCF4-76731A2F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1321-361C-9C13-B33D-8A351E777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9B185-5B81-6DBA-A1FE-026010943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138A3-89CB-D153-2C1F-983C3AED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7B8C3-51F5-D8A7-38D4-2F75C207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17DFF-25B8-2991-A858-F49899EB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5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3573-9E8B-2200-5E60-FF494DD5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DAED0-3D6D-70EF-335B-F7A08DAF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2A39C-3385-F294-A4D5-60BF70402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CF99D-62D3-DC55-6FEC-B86FFD63E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53C6F-E66B-CA25-16F9-D0689A96E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D86C1-98FC-6936-114C-36ED344C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B5DCE-A597-BE86-7DF3-EE65FEC6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F3347-4D69-EF5F-80D6-B3829962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4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BC22-39F1-38EE-1AF6-F885FF43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48BDF-DC69-3C6F-3FD3-4C8C154C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37F34-749F-377E-DF52-8D9EBBA7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8F9A3-B38A-7114-0063-4A981352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BF9351-FC38-CFA2-D873-D90177A4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4488E-80CB-C0EB-1875-4B3BC6C2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7EB83-299F-0FB6-9778-EB6C58F9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0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9C5C-E5B3-9B18-50CE-C6E6569C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955A6-A9F0-608C-35C1-76F53A65D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C10D7-51DB-C42E-BC8B-647ABFC2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0B950-BE92-D23D-3F78-E0EA8984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7100A-9F01-A9A4-5481-E0D12922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BC004-0F33-7B4F-D66B-B66516AC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3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173D-A8DC-A8D8-459A-E1C65669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106EB-B9C9-778D-6F9F-20DC74D38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A32DD-8B0F-F869-9380-2A476E3A0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CC014-4D26-3506-CD8B-0DD054A9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4FAE5-D285-A154-8172-D4109DC6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936B7-A627-D3E0-7F15-354E3B6E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47711-83C7-E8D3-C79D-D9C0B1AC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B3A7D-B865-DD40-0132-98437D02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2159A-85AF-2D42-6EED-25184BFA2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C1AE8-0916-4B6D-88CA-BFAD3D325D9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005DA-F9E4-74CD-188D-66026AAC1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60789-02D4-22A3-5617-C4DECB939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548049-F058-4840-9E95-100A3C983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4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ird on a branch&#10;&#10;AI-generated content may be incorrect.">
            <a:extLst>
              <a:ext uri="{FF2B5EF4-FFF2-40B4-BE49-F238E27FC236}">
                <a16:creationId xmlns:a16="http://schemas.microsoft.com/office/drawing/2014/main" id="{745FF506-49B8-8BDF-A976-AD7E08A09E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1922916" y="643466"/>
            <a:ext cx="98118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Bana Abdin</dc:creator>
  <cp:lastModifiedBy>Bana Abdin</cp:lastModifiedBy>
  <cp:revision>1</cp:revision>
  <dcterms:created xsi:type="dcterms:W3CDTF">2025-12-09T21:46:07Z</dcterms:created>
  <dcterms:modified xsi:type="dcterms:W3CDTF">2025-12-09T21:58:20Z</dcterms:modified>
</cp:coreProperties>
</file>