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Spain is a country located in southwestern Europe.</a:t>
            </a:r>
          </a:p>
          <a:p>
            <a:r>
              <a:t>Its capital city is Madrid.</a:t>
            </a:r>
          </a:p>
          <a:p>
            <a:r>
              <a:t>Spain is known for its rich history, diverse culture, music, food, and beautiful landscapes.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Flag of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flag of Spain has three horizontal stripes:</a:t>
            </a:r>
          </a:p>
          <a:p>
            <a:r>
              <a:t>• Red (top)</a:t>
            </a:r>
          </a:p>
          <a:p>
            <a:r>
              <a:t>• Yellow (middle, wider stripe)</a:t>
            </a:r>
          </a:p>
          <a:p>
            <a:r>
              <a:t>• Red (bottom)</a:t>
            </a:r>
          </a:p>
          <a:p>
            <a:r>
              <a:t>The national coat of arms appears on the yellow stripe.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of the Red Color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red color represents:</a:t>
            </a:r>
          </a:p>
          <a:p>
            <a:r>
              <a:t>• Strength and courage</a:t>
            </a:r>
          </a:p>
          <a:p>
            <a:r>
              <a:t>• The bravery of the Spanish people</a:t>
            </a:r>
          </a:p>
          <a:p>
            <a:r>
              <a:t>• The historical struggles and sacrifices of the nation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of the Yellow Color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yellow color represents:</a:t>
            </a:r>
          </a:p>
          <a:p>
            <a:r>
              <a:t>• Generosity and prosperity</a:t>
            </a:r>
          </a:p>
          <a:p>
            <a:r>
              <a:t>• The richness of Spain’s land</a:t>
            </a:r>
          </a:p>
          <a:p>
            <a:r>
              <a:t>• Brightness and hope for the future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