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1572895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My Future Job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740" y="2399665"/>
            <a:ext cx="9748520" cy="2742565"/>
          </a:xfrm>
        </p:spPr>
        <p:txBody>
          <a:bodyPr/>
          <a:lstStyle/>
          <a:p>
            <a:r>
              <a:rPr lang="en-US" sz="480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My name is Mohammad Bazzar.</a:t>
            </a:r>
            <a:endParaRPr lang="en-US" sz="480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  <a:p>
            <a:r>
              <a:rPr lang="en-US" sz="480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I want to be an astronaut.</a:t>
            </a:r>
            <a:endParaRPr lang="en-US" sz="480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</p:txBody>
      </p:sp>
      <p:pic>
        <p:nvPicPr>
          <p:cNvPr id="5" name="Picture 4" descr="WhatsApp Image 2025-12-29 at 4.37.14 PM"/>
          <p:cNvPicPr>
            <a:picLocks noChangeAspect="1"/>
          </p:cNvPicPr>
          <p:nvPr/>
        </p:nvPicPr>
        <p:blipFill>
          <a:blip r:embed="rId1"/>
          <a:srcRect r="3427" b="7432"/>
          <a:stretch>
            <a:fillRect/>
          </a:stretch>
        </p:blipFill>
        <p:spPr>
          <a:xfrm>
            <a:off x="10188575" y="4572000"/>
            <a:ext cx="1549400" cy="2036445"/>
          </a:xfrm>
          <a:prstGeom prst="rect">
            <a:avLst/>
          </a:prstGeom>
        </p:spPr>
      </p:pic>
      <p:pic>
        <p:nvPicPr>
          <p:cNvPr id="4" name="Picture 3" descr="WhatsApp Image 2025-12-29 at 4.25.47 PM"/>
          <p:cNvPicPr>
            <a:picLocks noChangeAspect="1"/>
          </p:cNvPicPr>
          <p:nvPr/>
        </p:nvPicPr>
        <p:blipFill>
          <a:blip r:embed="rId2"/>
          <a:srcRect r="1740" b="7803"/>
          <a:stretch>
            <a:fillRect/>
          </a:stretch>
        </p:blipFill>
        <p:spPr>
          <a:xfrm>
            <a:off x="445770" y="4321810"/>
            <a:ext cx="1777365" cy="2286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35" y="304800"/>
            <a:ext cx="10389235" cy="1296035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What is an Astronaut 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595" y="2654935"/>
            <a:ext cx="7802245" cy="2742565"/>
          </a:xfrm>
        </p:spPr>
        <p:txBody>
          <a:bodyPr/>
          <a:lstStyle/>
          <a:p>
            <a:r>
              <a:rPr lang="en-US" sz="40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An astronaut travels to space.</a:t>
            </a:r>
            <a:endParaRPr lang="en-US" sz="40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40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He explores planets and stars.</a:t>
            </a:r>
            <a:endParaRPr lang="en-US" sz="40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40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He works inside a spaceship.</a:t>
            </a:r>
            <a:endParaRPr lang="en-US" sz="40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  <p:pic>
        <p:nvPicPr>
          <p:cNvPr id="4" name="Picture 3" descr="WhatsApp Image 2025-12-29 at 4.25.47 PM (1)"/>
          <p:cNvPicPr>
            <a:picLocks noChangeAspect="1"/>
          </p:cNvPicPr>
          <p:nvPr/>
        </p:nvPicPr>
        <p:blipFill>
          <a:blip r:embed="rId1"/>
          <a:srcRect b="8906"/>
          <a:stretch>
            <a:fillRect/>
          </a:stretch>
        </p:blipFill>
        <p:spPr>
          <a:xfrm>
            <a:off x="7936865" y="1786255"/>
            <a:ext cx="3872865" cy="4836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" y="60960"/>
            <a:ext cx="7174865" cy="157289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What I will do :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4175"/>
            <a:ext cx="7936230" cy="256159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will go to the moon.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will study space.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will help others learn about planets.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  <p:pic>
        <p:nvPicPr>
          <p:cNvPr id="5" name="Picture 4" descr="WhatsApp Image 2025-12-29 at 4.25.47 PM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6230" y="455930"/>
            <a:ext cx="3963670" cy="5946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" y="60960"/>
            <a:ext cx="7174865" cy="157289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Why I like this job: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40" y="2924175"/>
            <a:ext cx="6403975" cy="256159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love space.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like science.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  <a:p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</a:rPr>
              <a:t>I want to discover new things.</a:t>
            </a:r>
            <a:endParaRPr 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  <p:pic>
        <p:nvPicPr>
          <p:cNvPr id="4" name="Picture 3" descr="WhatsApp Image 2025-12-29 at 4.25.47 PM"/>
          <p:cNvPicPr>
            <a:picLocks noChangeAspect="1"/>
          </p:cNvPicPr>
          <p:nvPr/>
        </p:nvPicPr>
        <p:blipFill>
          <a:blip r:embed="rId1"/>
          <a:srcRect r="1740" b="7803"/>
          <a:stretch>
            <a:fillRect/>
          </a:stretch>
        </p:blipFill>
        <p:spPr>
          <a:xfrm>
            <a:off x="7272020" y="431165"/>
            <a:ext cx="4660900" cy="5995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55" y="2428875"/>
            <a:ext cx="6827520" cy="15621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My Dream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WhatsApp Image 2025-12-29 at 4.37.14 PM"/>
          <p:cNvPicPr>
            <a:picLocks noChangeAspect="1"/>
          </p:cNvPicPr>
          <p:nvPr/>
        </p:nvPicPr>
        <p:blipFill>
          <a:blip r:embed="rId1"/>
          <a:srcRect r="3427" b="7432"/>
          <a:stretch>
            <a:fillRect/>
          </a:stretch>
        </p:blipFill>
        <p:spPr>
          <a:xfrm>
            <a:off x="7280910" y="419100"/>
            <a:ext cx="4580890" cy="60191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453390" y="5631815"/>
            <a:ext cx="6827520" cy="806450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Thank you for listening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WPS Presentation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Default Design</vt:lpstr>
      <vt:lpstr>PowerPoint 演示文稿</vt:lpstr>
      <vt:lpstr>My Future Job</vt:lpstr>
      <vt:lpstr>What is an Astronaut ?</vt:lpstr>
      <vt:lpstr>What I will do :</vt:lpstr>
      <vt:lpstr>My Dream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3</cp:revision>
  <dcterms:created xsi:type="dcterms:W3CDTF">2025-07-23T00:59:00Z</dcterms:created>
  <dcterms:modified xsi:type="dcterms:W3CDTF">2025-12-29T14:48:26Z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BB8D917F8E4C431284DEF88DF557539A_13</vt:lpwstr>
  </property>
  <property fmtid="{D5CDD505-2E9C-101B-9397-08002B2CF9AE}" pid="3" name="KSOProductBuildVer">
    <vt:lpwstr>1033-12.2.0.23196</vt:lpwstr>
  </property>
</Properties>
</file>