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20675"/>
            <a:ext cx="9144000" cy="1780540"/>
          </a:xfrm>
        </p:spPr>
        <p:txBody>
          <a:bodyPr>
            <a:normAutofit fontScale="90000"/>
          </a:bodyPr>
          <a:lstStyle/>
          <a:p>
            <a:r>
              <a:rPr lang="en-US" sz="115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My Future Job</a:t>
            </a:r>
            <a:endParaRPr lang="en-US" sz="115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4370" y="2515235"/>
            <a:ext cx="6204585" cy="3298190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My name is Eleen.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Today I will talk about my future job.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want to be a teacher.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</p:txBody>
      </p:sp>
      <p:pic>
        <p:nvPicPr>
          <p:cNvPr id="4" name="Picture 3" descr="WhatsApp Image 2025-12-29 at 5.08.37 PM (3)"/>
          <p:cNvPicPr>
            <a:picLocks noChangeAspect="1"/>
          </p:cNvPicPr>
          <p:nvPr/>
        </p:nvPicPr>
        <p:blipFill>
          <a:blip r:embed="rId1"/>
          <a:srcRect b="10869"/>
          <a:stretch>
            <a:fillRect/>
          </a:stretch>
        </p:blipFill>
        <p:spPr>
          <a:xfrm>
            <a:off x="8443595" y="2218055"/>
            <a:ext cx="3448050" cy="42132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9070" y="257175"/>
            <a:ext cx="9782810" cy="1780540"/>
          </a:xfrm>
        </p:spPr>
        <p:txBody>
          <a:bodyPr/>
          <a:lstStyle/>
          <a:p>
            <a:r>
              <a:rPr lang="en-US" sz="87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What is a Teacher</a:t>
            </a:r>
            <a:endParaRPr lang="en-US" sz="87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4370" y="2515235"/>
            <a:ext cx="6204585" cy="3298190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A teacher helps students learn.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A teacher explains lessons.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A teacher cares about children.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</p:txBody>
      </p:sp>
      <p:pic>
        <p:nvPicPr>
          <p:cNvPr id="5" name="Picture 4" descr="WhatsApp Image 2025-12-29 at 5.08.37 PM (2)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48955" y="2037715"/>
            <a:ext cx="3119755" cy="42767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9070" y="257175"/>
            <a:ext cx="9782810" cy="1780540"/>
          </a:xfrm>
        </p:spPr>
        <p:txBody>
          <a:bodyPr/>
          <a:lstStyle/>
          <a:p>
            <a:r>
              <a:rPr lang="en-US" sz="87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What I will do :</a:t>
            </a:r>
            <a:endParaRPr lang="en-US" sz="87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4370" y="2515235"/>
            <a:ext cx="6204585" cy="3298190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will teach reading.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will teach writing.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will help students succeed.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</p:txBody>
      </p:sp>
      <p:pic>
        <p:nvPicPr>
          <p:cNvPr id="4" name="Picture 3" descr="WhatsApp Image 2025-12-29 at 5.08.36 PM"/>
          <p:cNvPicPr>
            <a:picLocks noChangeAspect="1"/>
          </p:cNvPicPr>
          <p:nvPr/>
        </p:nvPicPr>
        <p:blipFill>
          <a:blip r:embed="rId1"/>
          <a:srcRect b="10049"/>
          <a:stretch>
            <a:fillRect/>
          </a:stretch>
        </p:blipFill>
        <p:spPr>
          <a:xfrm>
            <a:off x="7842885" y="1892300"/>
            <a:ext cx="3724275" cy="45923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9070" y="257175"/>
            <a:ext cx="9782810" cy="1780540"/>
          </a:xfrm>
        </p:spPr>
        <p:txBody>
          <a:bodyPr/>
          <a:lstStyle/>
          <a:p>
            <a:r>
              <a:rPr lang="en-US" sz="87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Why I like this job :</a:t>
            </a:r>
            <a:endParaRPr lang="en-US" sz="87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4370" y="2515235"/>
            <a:ext cx="6204585" cy="3298190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love helping people.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like children.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like teaching.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</p:txBody>
      </p:sp>
      <p:pic>
        <p:nvPicPr>
          <p:cNvPr id="5" name="Picture 4" descr="WhatsApp Image 2025-12-29 at 5.08.37 PM (1)"/>
          <p:cNvPicPr>
            <a:picLocks noChangeAspect="1"/>
          </p:cNvPicPr>
          <p:nvPr/>
        </p:nvPicPr>
        <p:blipFill>
          <a:blip r:embed="rId1"/>
          <a:srcRect b="10049"/>
          <a:stretch>
            <a:fillRect/>
          </a:stretch>
        </p:blipFill>
        <p:spPr>
          <a:xfrm>
            <a:off x="7898130" y="2037715"/>
            <a:ext cx="3542665" cy="4368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7305" y="353060"/>
            <a:ext cx="5988685" cy="1440180"/>
          </a:xfrm>
        </p:spPr>
        <p:txBody>
          <a:bodyPr/>
          <a:lstStyle/>
          <a:p>
            <a:r>
              <a:rPr lang="en-US" sz="66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My Dream Job</a:t>
            </a:r>
            <a:endParaRPr lang="en-US" sz="6600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4370" y="2515235"/>
            <a:ext cx="5086350" cy="3298190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will work very hard.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will be kind.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  <a:p>
            <a:pPr algn="ctr"/>
            <a:r>
              <a:rPr lang="en-US" sz="3200">
                <a:solidFill>
                  <a:schemeClr val="tx1"/>
                </a:solidFill>
                <a:highlight>
                  <a:srgbClr val="C0C0C0"/>
                </a:highlight>
              </a:rPr>
              <a:t>I will be a great taecher.</a:t>
            </a:r>
            <a:endParaRPr lang="en-US" sz="3200">
              <a:solidFill>
                <a:schemeClr val="tx1"/>
              </a:solidFill>
              <a:highlight>
                <a:srgbClr val="C0C0C0"/>
              </a:highlight>
            </a:endParaRPr>
          </a:p>
        </p:txBody>
      </p:sp>
      <p:pic>
        <p:nvPicPr>
          <p:cNvPr id="4" name="Picture 3" descr="WhatsApp Image 2025-12-29 at 5.08.37 PM"/>
          <p:cNvPicPr>
            <a:picLocks noChangeAspect="1"/>
          </p:cNvPicPr>
          <p:nvPr/>
        </p:nvPicPr>
        <p:blipFill>
          <a:blip r:embed="rId1"/>
          <a:srcRect b="9754"/>
          <a:stretch>
            <a:fillRect/>
          </a:stretch>
        </p:blipFill>
        <p:spPr>
          <a:xfrm>
            <a:off x="6877050" y="261620"/>
            <a:ext cx="5093970" cy="63017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WPS Presentation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  <vt:lpstr>My Future Job</vt:lpstr>
      <vt:lpstr>What is a Teacher</vt:lpstr>
      <vt:lpstr>What I will do :</vt:lpstr>
      <vt:lpstr>Why I like this job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user</cp:lastModifiedBy>
  <cp:revision>3</cp:revision>
  <dcterms:created xsi:type="dcterms:W3CDTF">2025-07-23T00:59:00Z</dcterms:created>
  <dcterms:modified xsi:type="dcterms:W3CDTF">2025-12-29T15:22:54Z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2020425D3C5B4B97B41094E4D0A8217E_11</vt:lpwstr>
  </property>
  <property fmtid="{D5CDD505-2E9C-101B-9397-08002B2CF9AE}" pid="3" name="KSOProductBuildVer">
    <vt:lpwstr>1033-12.2.0.23196</vt:lpwstr>
  </property>
</Properties>
</file>