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6" r:id="rId1"/>
  </p:sldMasterIdLst>
  <p:notesMasterIdLst>
    <p:notesMasterId r:id="rId9"/>
  </p:notesMasterIdLst>
  <p:sldIdLst>
    <p:sldId id="330" r:id="rId2"/>
    <p:sldId id="340" r:id="rId3"/>
    <p:sldId id="341" r:id="rId4"/>
    <p:sldId id="342" r:id="rId5"/>
    <p:sldId id="343" r:id="rId6"/>
    <p:sldId id="344" r:id="rId7"/>
    <p:sldId id="34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B8D8D"/>
    <a:srgbClr val="C2BE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53604-080F-4AC3-A8A4-50348326DD0D}" type="datetimeFigureOut">
              <a:rPr lang="es-MX" smtClean="0"/>
              <a:t>27/01/2026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F2F2D-7930-4E6C-80C5-FE15A27CDCC7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8301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7395A8E-05C1-01A8-0E20-9D65F54C3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C16639C-E481-4B0C-6A92-B324A9159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3A8F489-D5AA-38D1-8C77-EF844DAA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94D006B-185F-4211-1F3F-4E1ACEBF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246E0-1BC4-6612-9746-13C90C32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058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FF3656-0E2C-5FD4-2470-9E2E0612F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CEF187E-6B71-1665-D51F-1478CE7C8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DAFF1B0-610C-7A34-8276-E45E79C2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28E9715-D5B2-62B4-999A-0EFA720F0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956C13-B3F6-C67A-C6C2-A1EDDED46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2928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0C53D27-45BA-D83E-31F1-9F13B9F72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9488005-EC00-950D-5092-E9F1F71F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12FC178-DF40-D512-0B8E-B31E49EDC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5DB8D45-C19D-A319-21EA-FFFBE57B8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F0AC65D-D246-1787-A22A-569C1BA7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289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8175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2BAB3A-4D3E-17D9-B482-58AF1654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0FB1234-DB4F-5EB4-D961-4DCABB75D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6222F7B-D473-5F33-0E62-EBDD9E54A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E8B9597-EE3B-22B4-FF3C-D89909C9C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B7C379A-CBF1-80A9-1B9A-9796F99A5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751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2B6D09-3817-DEE9-C451-2AE820C59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4E038C0-6BEE-CE26-7157-663FA46DC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598BEF0-177A-4DEF-D159-EE423A14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2205F11-9A5E-31DC-0897-994D8DA3C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89567B0-B10C-079E-0E0B-4A48F880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25890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CA55842-93A5-591C-4FC9-A5E3A827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DCB10EF-3152-7429-B4E9-56DBA0358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9011280-735D-E132-A214-E532BAE3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B9ADADC-4B1E-8891-5F0A-4C75C80FD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F493CCD-A9B1-EAC9-E57C-825E888D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7399ACB-5434-2D54-CAAD-BDA24E9F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137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2CDB64-92EF-152A-E33C-1ECD2570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F2E275A-791F-F322-A208-6AE1DD17A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36726FD-54DD-6C73-CA79-101B94E0B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E276ED1D-AA57-486C-7D1F-223E966090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8E92FD4-958E-8E1F-2148-35064751F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8153E29-9F4A-2F66-F916-B506D4341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8A5DFCFE-AC98-4B4B-E157-E97771D4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80DF60C-932C-B1A6-1C24-15906AB5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9037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34123CF-1E99-A12D-A227-834A865A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34CB95F8-95B1-FAC8-79AB-1BA81222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3E3C453-DDA5-5F43-6BE0-CF493ACD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9042CB5-0474-5DEE-AA1C-054280C01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568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B5D02541-4628-0722-230A-4EDEA2F1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B5E3B7BD-E0B8-89A4-50B7-5FECC4D2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2DBB707-E12A-0F75-12B3-00A11B2AF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96000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7F8EED-A71F-8079-F9A1-8E742D54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77E7FDA-1FA1-A6C1-645D-420A51873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72AAC930-1A38-1125-4206-127E7086D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3D3FB9B-725A-5C99-0287-12852D6FE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03EAD32-01A5-2113-F0E9-CE5E3C7A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4A83698-2C3B-E28E-C5F8-12D41CB1E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5453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F5A04A1-10AE-BDC1-886A-AF4A887C9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11448855-BE73-EDBD-6841-1C7A1BE74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047F3B2-8C43-1F40-436E-16187D205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3D45B36-C276-292A-AB23-6E5C4DC8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58874D3-F121-DADA-E73C-03E3CFC4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BDF4A16-DBA4-F9CE-8C5E-7DACE415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1673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A4E04E57-E424-25D1-62A0-34B85254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2D3948B-47AF-BFF8-0378-55FC8B22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46C6243-5976-B941-EE89-5A9B485BB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5C3C681-B52C-320E-96D6-CC8DFD967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7688AFA-6CC8-22A5-F14C-9A117FF64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ransition spd="slow">
    <p:push dir="u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D3D284B4-1435-E741-0295-E8E3721D99DD}"/>
              </a:ext>
            </a:extLst>
          </p:cNvPr>
          <p:cNvSpPr txBox="1"/>
          <p:nvPr/>
        </p:nvSpPr>
        <p:spPr>
          <a:xfrm>
            <a:off x="2095823" y="556821"/>
            <a:ext cx="7580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NATIVE AMERICAN CULTURE</a:t>
            </a:r>
            <a:endParaRPr lang="en-US" sz="4000" b="1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90493" y="6013343"/>
            <a:ext cx="48199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By: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Joury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Amr</a:t>
            </a:r>
            <a:endParaRPr lang="he-IL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926" y="1264403"/>
            <a:ext cx="5292672" cy="529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40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D3D284B4-1435-E741-0295-E8E3721D99DD}"/>
              </a:ext>
            </a:extLst>
          </p:cNvPr>
          <p:cNvSpPr txBox="1"/>
          <p:nvPr/>
        </p:nvSpPr>
        <p:spPr>
          <a:xfrm>
            <a:off x="3303860" y="463831"/>
            <a:ext cx="7580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INTRODUCTION</a:t>
            </a:r>
            <a:endParaRPr lang="en-US" sz="4000" b="1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467" y="1642820"/>
            <a:ext cx="5641383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Hello everyone.</a:t>
            </a:r>
          </a:p>
          <a:p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Today I will talk about 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Native American Culture.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114" y="995388"/>
            <a:ext cx="5080377" cy="541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47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D3D284B4-1435-E741-0295-E8E3721D99DD}"/>
              </a:ext>
            </a:extLst>
          </p:cNvPr>
          <p:cNvSpPr txBox="1"/>
          <p:nvPr/>
        </p:nvSpPr>
        <p:spPr>
          <a:xfrm>
            <a:off x="3303860" y="463831"/>
            <a:ext cx="7580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CLOTHES</a:t>
            </a:r>
            <a:endParaRPr lang="en-US" sz="4000" b="1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468" y="1627322"/>
            <a:ext cx="11755465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Native American made their clothes by hand.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They used materials from nature.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They used leather, feathers, and beads.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My outfit today is inspired by their clothes.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241" y="588936"/>
            <a:ext cx="3710759" cy="5377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14433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D3D284B4-1435-E741-0295-E8E3721D99DD}"/>
              </a:ext>
            </a:extLst>
          </p:cNvPr>
          <p:cNvSpPr txBox="1"/>
          <p:nvPr/>
        </p:nvSpPr>
        <p:spPr>
          <a:xfrm>
            <a:off x="3303860" y="463831"/>
            <a:ext cx="7580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</a:t>
            </a:r>
            <a:r>
              <a:rPr lang="en-US" sz="4000" b="1" kern="12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usic</a:t>
            </a:r>
            <a:endParaRPr lang="en-US" sz="4000" b="1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468" y="1627322"/>
            <a:ext cx="11755465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Music is very important to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ative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merican culture.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It brings people together.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They play drums and dance as part of celebrations and Powwows.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73023" y="4398612"/>
            <a:ext cx="4083802" cy="20138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227" y="4398613"/>
            <a:ext cx="3973593" cy="20138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915020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xmlns="" id="{D3D284B4-1435-E741-0295-E8E3721D99DD}"/>
              </a:ext>
            </a:extLst>
          </p:cNvPr>
          <p:cNvSpPr txBox="1"/>
          <p:nvPr/>
        </p:nvSpPr>
        <p:spPr>
          <a:xfrm>
            <a:off x="4233758" y="383078"/>
            <a:ext cx="7580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</a:t>
            </a:r>
            <a:endParaRPr lang="en-US" sz="4000" b="1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468" y="1627322"/>
            <a:ext cx="11755465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Native Americans make handmade art.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They used beads, pottery, and patterns.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Art tells stories about their culture and traditions.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It shows their history and beliefs.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344" y="463831"/>
            <a:ext cx="2103348" cy="3155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818" y="4168350"/>
            <a:ext cx="2955816" cy="25656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59401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4468" y="1627322"/>
            <a:ext cx="6424047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I learned a lot about Native American culture.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Their clothes, music, and art </a:t>
            </a:r>
          </a:p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are beautiful and full of meaning.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692" y="638852"/>
            <a:ext cx="3873043" cy="58201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29112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599" y="195021"/>
            <a:ext cx="6258409" cy="625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94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Evento principal</Template>
  <TotalTime>1479</TotalTime>
  <Words>137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1_Tema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information</dc:title>
  <dc:creator>bpeople737@outlook.com</dc:creator>
  <cp:lastModifiedBy>Microsoft account</cp:lastModifiedBy>
  <cp:revision>162</cp:revision>
  <dcterms:created xsi:type="dcterms:W3CDTF">2019-03-27T12:48:32Z</dcterms:created>
  <dcterms:modified xsi:type="dcterms:W3CDTF">2026-01-26T23:54:24Z</dcterms:modified>
</cp:coreProperties>
</file>