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4"/>
    <p:sldMasterId id="214748370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Krona One"/>
      <p:regular r:id="rId37"/>
    </p:embeddedFont>
    <p:embeddedFont>
      <p:font typeface="Roboto Mono Medium"/>
      <p:regular r:id="rId38"/>
      <p:bold r:id="rId39"/>
      <p:italic r:id="rId40"/>
      <p:boldItalic r:id="rId41"/>
    </p:embeddedFont>
    <p:embeddedFont>
      <p:font typeface="Architects Daughter"/>
      <p:regular r:id="rId42"/>
    </p:embeddedFont>
    <p:embeddedFont>
      <p:font typeface="Concert One"/>
      <p:regular r:id="rId43"/>
    </p:embeddedFont>
    <p:embeddedFont>
      <p:font typeface="Amatic SC"/>
      <p:regular r:id="rId44"/>
      <p:bold r:id="rId45"/>
    </p:embeddedFont>
    <p:embeddedFont>
      <p:font typeface="Cabin"/>
      <p:regular r:id="rId46"/>
      <p:bold r:id="rId47"/>
      <p:italic r:id="rId48"/>
      <p:boldItalic r:id="rId49"/>
    </p:embeddedFont>
    <p:embeddedFont>
      <p:font typeface="Coming Soon"/>
      <p:regular r:id="rId50"/>
    </p:embeddedFont>
    <p:embeddedFont>
      <p:font typeface="Roboto Mono"/>
      <p:regular r:id="rId51"/>
      <p:bold r:id="rId52"/>
      <p:italic r:id="rId53"/>
      <p:boldItalic r:id="rId54"/>
    </p:embeddedFont>
    <p:embeddedFont>
      <p:font typeface="Cabin Medium"/>
      <p:regular r:id="rId55"/>
      <p:bold r:id="rId56"/>
      <p:italic r:id="rId57"/>
      <p:boldItalic r:id="rId58"/>
    </p:embeddedFont>
    <p:embeddedFont>
      <p:font typeface="Comfortaa"/>
      <p:regular r:id="rId59"/>
      <p:bold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1E2C09A-EF93-445B-A40B-2DE62A0CFF97}">
  <a:tblStyle styleId="{01E2C09A-EF93-445B-A40B-2DE62A0CFF9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MonoMedium-italic.fntdata"/><Relationship Id="rId42" Type="http://schemas.openxmlformats.org/officeDocument/2006/relationships/font" Target="fonts/ArchitectsDaughter-regular.fntdata"/><Relationship Id="rId41" Type="http://schemas.openxmlformats.org/officeDocument/2006/relationships/font" Target="fonts/RobotoMonoMedium-boldItalic.fntdata"/><Relationship Id="rId44" Type="http://schemas.openxmlformats.org/officeDocument/2006/relationships/font" Target="fonts/AmaticSC-regular.fntdata"/><Relationship Id="rId43" Type="http://schemas.openxmlformats.org/officeDocument/2006/relationships/font" Target="fonts/ConcertOne-regular.fntdata"/><Relationship Id="rId46" Type="http://schemas.openxmlformats.org/officeDocument/2006/relationships/font" Target="fonts/Cabin-regular.fntdata"/><Relationship Id="rId45" Type="http://schemas.openxmlformats.org/officeDocument/2006/relationships/font" Target="fonts/AmaticS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Cabin-italic.fntdata"/><Relationship Id="rId47" Type="http://schemas.openxmlformats.org/officeDocument/2006/relationships/font" Target="fonts/Cabin-bold.fntdata"/><Relationship Id="rId49" Type="http://schemas.openxmlformats.org/officeDocument/2006/relationships/font" Target="fonts/Cabin-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KronaOne-regular.fntdata"/><Relationship Id="rId36" Type="http://schemas.openxmlformats.org/officeDocument/2006/relationships/slide" Target="slides/slide30.xml"/><Relationship Id="rId39" Type="http://schemas.openxmlformats.org/officeDocument/2006/relationships/font" Target="fonts/RobotoMonoMedium-bold.fntdata"/><Relationship Id="rId38" Type="http://schemas.openxmlformats.org/officeDocument/2006/relationships/font" Target="fonts/RobotoMonoMedium-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Comfortaa-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Mono-regular.fntdata"/><Relationship Id="rId50" Type="http://schemas.openxmlformats.org/officeDocument/2006/relationships/font" Target="fonts/ComingSoon-regular.fntdata"/><Relationship Id="rId53" Type="http://schemas.openxmlformats.org/officeDocument/2006/relationships/font" Target="fonts/RobotoMono-italic.fntdata"/><Relationship Id="rId52" Type="http://schemas.openxmlformats.org/officeDocument/2006/relationships/font" Target="fonts/RobotoMono-bold.fntdata"/><Relationship Id="rId11" Type="http://schemas.openxmlformats.org/officeDocument/2006/relationships/slide" Target="slides/slide5.xml"/><Relationship Id="rId55" Type="http://schemas.openxmlformats.org/officeDocument/2006/relationships/font" Target="fonts/CabinMedium-regular.fntdata"/><Relationship Id="rId10" Type="http://schemas.openxmlformats.org/officeDocument/2006/relationships/slide" Target="slides/slide4.xml"/><Relationship Id="rId54" Type="http://schemas.openxmlformats.org/officeDocument/2006/relationships/font" Target="fonts/RobotoMono-boldItalic.fntdata"/><Relationship Id="rId13" Type="http://schemas.openxmlformats.org/officeDocument/2006/relationships/slide" Target="slides/slide7.xml"/><Relationship Id="rId57" Type="http://schemas.openxmlformats.org/officeDocument/2006/relationships/font" Target="fonts/CabinMedium-italic.fntdata"/><Relationship Id="rId12" Type="http://schemas.openxmlformats.org/officeDocument/2006/relationships/slide" Target="slides/slide6.xml"/><Relationship Id="rId56" Type="http://schemas.openxmlformats.org/officeDocument/2006/relationships/font" Target="fonts/CabinMedium-bold.fntdata"/><Relationship Id="rId15" Type="http://schemas.openxmlformats.org/officeDocument/2006/relationships/slide" Target="slides/slide9.xml"/><Relationship Id="rId59" Type="http://schemas.openxmlformats.org/officeDocument/2006/relationships/font" Target="fonts/Comfortaa-regular.fntdata"/><Relationship Id="rId14" Type="http://schemas.openxmlformats.org/officeDocument/2006/relationships/slide" Target="slides/slide8.xml"/><Relationship Id="rId58" Type="http://schemas.openxmlformats.org/officeDocument/2006/relationships/font" Target="fonts/CabinMedium-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9" name="Shape 2049"/>
        <p:cNvGrpSpPr/>
        <p:nvPr/>
      </p:nvGrpSpPr>
      <p:grpSpPr>
        <a:xfrm>
          <a:off x="0" y="0"/>
          <a:ext cx="0" cy="0"/>
          <a:chOff x="0" y="0"/>
          <a:chExt cx="0" cy="0"/>
        </a:xfrm>
      </p:grpSpPr>
      <p:sp>
        <p:nvSpPr>
          <p:cNvPr id="2050" name="Google Shape;2050;g96cc861f4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1" name="Google Shape;2051;g96cc861f4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0" name="Shape 2120"/>
        <p:cNvGrpSpPr/>
        <p:nvPr/>
      </p:nvGrpSpPr>
      <p:grpSpPr>
        <a:xfrm>
          <a:off x="0" y="0"/>
          <a:ext cx="0" cy="0"/>
          <a:chOff x="0" y="0"/>
          <a:chExt cx="0" cy="0"/>
        </a:xfrm>
      </p:grpSpPr>
      <p:sp>
        <p:nvSpPr>
          <p:cNvPr id="2121" name="Google Shape;2121;gf2bcad5ee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2" name="Google Shape;2122;gf2bcad5ee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0" name="Shape 2130"/>
        <p:cNvGrpSpPr/>
        <p:nvPr/>
      </p:nvGrpSpPr>
      <p:grpSpPr>
        <a:xfrm>
          <a:off x="0" y="0"/>
          <a:ext cx="0" cy="0"/>
          <a:chOff x="0" y="0"/>
          <a:chExt cx="0" cy="0"/>
        </a:xfrm>
      </p:grpSpPr>
      <p:sp>
        <p:nvSpPr>
          <p:cNvPr id="2131" name="Google Shape;2131;g96cc861f42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2" name="Google Shape;2132;g96cc861f42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6" name="Shape 2136"/>
        <p:cNvGrpSpPr/>
        <p:nvPr/>
      </p:nvGrpSpPr>
      <p:grpSpPr>
        <a:xfrm>
          <a:off x="0" y="0"/>
          <a:ext cx="0" cy="0"/>
          <a:chOff x="0" y="0"/>
          <a:chExt cx="0" cy="0"/>
        </a:xfrm>
      </p:grpSpPr>
      <p:sp>
        <p:nvSpPr>
          <p:cNvPr id="2137" name="Google Shape;2137;gf2b9face8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8" name="Google Shape;2138;gf2b9face8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4" name="Shape 2144"/>
        <p:cNvGrpSpPr/>
        <p:nvPr/>
      </p:nvGrpSpPr>
      <p:grpSpPr>
        <a:xfrm>
          <a:off x="0" y="0"/>
          <a:ext cx="0" cy="0"/>
          <a:chOff x="0" y="0"/>
          <a:chExt cx="0" cy="0"/>
        </a:xfrm>
      </p:grpSpPr>
      <p:sp>
        <p:nvSpPr>
          <p:cNvPr id="2145" name="Google Shape;2145;gf29a79bd23_0_37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6" name="Google Shape;2146;gf29a79bd23_0_3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3" name="Shape 2153"/>
        <p:cNvGrpSpPr/>
        <p:nvPr/>
      </p:nvGrpSpPr>
      <p:grpSpPr>
        <a:xfrm>
          <a:off x="0" y="0"/>
          <a:ext cx="0" cy="0"/>
          <a:chOff x="0" y="0"/>
          <a:chExt cx="0" cy="0"/>
        </a:xfrm>
      </p:grpSpPr>
      <p:sp>
        <p:nvSpPr>
          <p:cNvPr id="2154" name="Google Shape;2154;g96cc861f42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5" name="Google Shape;2155;g96cc861f42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4" name="Shape 2164"/>
        <p:cNvGrpSpPr/>
        <p:nvPr/>
      </p:nvGrpSpPr>
      <p:grpSpPr>
        <a:xfrm>
          <a:off x="0" y="0"/>
          <a:ext cx="0" cy="0"/>
          <a:chOff x="0" y="0"/>
          <a:chExt cx="0" cy="0"/>
        </a:xfrm>
      </p:grpSpPr>
      <p:sp>
        <p:nvSpPr>
          <p:cNvPr id="2165" name="Google Shape;2165;gf29a79bd23_0_37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6" name="Google Shape;2166;gf29a79bd23_0_3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6" name="Shape 2176"/>
        <p:cNvGrpSpPr/>
        <p:nvPr/>
      </p:nvGrpSpPr>
      <p:grpSpPr>
        <a:xfrm>
          <a:off x="0" y="0"/>
          <a:ext cx="0" cy="0"/>
          <a:chOff x="0" y="0"/>
          <a:chExt cx="0" cy="0"/>
        </a:xfrm>
      </p:grpSpPr>
      <p:sp>
        <p:nvSpPr>
          <p:cNvPr id="2177" name="Google Shape;2177;gf29a79bd23_0_3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8" name="Google Shape;2178;gf29a79bd23_0_3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7" name="Shape 2187"/>
        <p:cNvGrpSpPr/>
        <p:nvPr/>
      </p:nvGrpSpPr>
      <p:grpSpPr>
        <a:xfrm>
          <a:off x="0" y="0"/>
          <a:ext cx="0" cy="0"/>
          <a:chOff x="0" y="0"/>
          <a:chExt cx="0" cy="0"/>
        </a:xfrm>
      </p:grpSpPr>
      <p:sp>
        <p:nvSpPr>
          <p:cNvPr id="2188" name="Google Shape;2188;gf29a79bd23_0_38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9" name="Google Shape;2189;gf29a79bd23_0_38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8" name="Shape 2198"/>
        <p:cNvGrpSpPr/>
        <p:nvPr/>
      </p:nvGrpSpPr>
      <p:grpSpPr>
        <a:xfrm>
          <a:off x="0" y="0"/>
          <a:ext cx="0" cy="0"/>
          <a:chOff x="0" y="0"/>
          <a:chExt cx="0" cy="0"/>
        </a:xfrm>
      </p:grpSpPr>
      <p:sp>
        <p:nvSpPr>
          <p:cNvPr id="2199" name="Google Shape;2199;gf2b9face8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0" name="Google Shape;2200;gf2b9face8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9" name="Shape 2209"/>
        <p:cNvGrpSpPr/>
        <p:nvPr/>
      </p:nvGrpSpPr>
      <p:grpSpPr>
        <a:xfrm>
          <a:off x="0" y="0"/>
          <a:ext cx="0" cy="0"/>
          <a:chOff x="0" y="0"/>
          <a:chExt cx="0" cy="0"/>
        </a:xfrm>
      </p:grpSpPr>
      <p:sp>
        <p:nvSpPr>
          <p:cNvPr id="2210" name="Google Shape;2210;gf2b9face8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1" name="Google Shape;2211;gf2b9face8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0" name="Shape 2060"/>
        <p:cNvGrpSpPr/>
        <p:nvPr/>
      </p:nvGrpSpPr>
      <p:grpSpPr>
        <a:xfrm>
          <a:off x="0" y="0"/>
          <a:ext cx="0" cy="0"/>
          <a:chOff x="0" y="0"/>
          <a:chExt cx="0" cy="0"/>
        </a:xfrm>
      </p:grpSpPr>
      <p:sp>
        <p:nvSpPr>
          <p:cNvPr id="2061" name="Google Shape;2061;g96cc861f42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2" name="Google Shape;2062;g96cc861f42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0" name="Shape 2220"/>
        <p:cNvGrpSpPr/>
        <p:nvPr/>
      </p:nvGrpSpPr>
      <p:grpSpPr>
        <a:xfrm>
          <a:off x="0" y="0"/>
          <a:ext cx="0" cy="0"/>
          <a:chOff x="0" y="0"/>
          <a:chExt cx="0" cy="0"/>
        </a:xfrm>
      </p:grpSpPr>
      <p:sp>
        <p:nvSpPr>
          <p:cNvPr id="2221" name="Google Shape;2221;gf29a79bd23_0_3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2" name="Google Shape;2222;gf29a79bd23_0_3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6" name="Shape 2226"/>
        <p:cNvGrpSpPr/>
        <p:nvPr/>
      </p:nvGrpSpPr>
      <p:grpSpPr>
        <a:xfrm>
          <a:off x="0" y="0"/>
          <a:ext cx="0" cy="0"/>
          <a:chOff x="0" y="0"/>
          <a:chExt cx="0" cy="0"/>
        </a:xfrm>
      </p:grpSpPr>
      <p:sp>
        <p:nvSpPr>
          <p:cNvPr id="2227" name="Google Shape;2227;gf29a79bd23_0_38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8" name="Google Shape;2228;gf29a79bd23_0_38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3" name="Shape 2233"/>
        <p:cNvGrpSpPr/>
        <p:nvPr/>
      </p:nvGrpSpPr>
      <p:grpSpPr>
        <a:xfrm>
          <a:off x="0" y="0"/>
          <a:ext cx="0" cy="0"/>
          <a:chOff x="0" y="0"/>
          <a:chExt cx="0" cy="0"/>
        </a:xfrm>
      </p:grpSpPr>
      <p:sp>
        <p:nvSpPr>
          <p:cNvPr id="2234" name="Google Shape;2234;gf2b9face8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5" name="Google Shape;2235;gf2b9face8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9" name="Shape 2239"/>
        <p:cNvGrpSpPr/>
        <p:nvPr/>
      </p:nvGrpSpPr>
      <p:grpSpPr>
        <a:xfrm>
          <a:off x="0" y="0"/>
          <a:ext cx="0" cy="0"/>
          <a:chOff x="0" y="0"/>
          <a:chExt cx="0" cy="0"/>
        </a:xfrm>
      </p:grpSpPr>
      <p:sp>
        <p:nvSpPr>
          <p:cNvPr id="2240" name="Google Shape;2240;gf29a79bd23_0_3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1" name="Google Shape;2241;gf29a79bd23_0_3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0" name="Shape 2250"/>
        <p:cNvGrpSpPr/>
        <p:nvPr/>
      </p:nvGrpSpPr>
      <p:grpSpPr>
        <a:xfrm>
          <a:off x="0" y="0"/>
          <a:ext cx="0" cy="0"/>
          <a:chOff x="0" y="0"/>
          <a:chExt cx="0" cy="0"/>
        </a:xfrm>
      </p:grpSpPr>
      <p:sp>
        <p:nvSpPr>
          <p:cNvPr id="2251" name="Google Shape;2251;gf29a79bd23_0_3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2" name="Google Shape;2252;gf29a79bd23_0_3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2" name="Shape 2262"/>
        <p:cNvGrpSpPr/>
        <p:nvPr/>
      </p:nvGrpSpPr>
      <p:grpSpPr>
        <a:xfrm>
          <a:off x="0" y="0"/>
          <a:ext cx="0" cy="0"/>
          <a:chOff x="0" y="0"/>
          <a:chExt cx="0" cy="0"/>
        </a:xfrm>
      </p:grpSpPr>
      <p:sp>
        <p:nvSpPr>
          <p:cNvPr id="2263" name="Google Shape;2263;gf29a79bd23_0_38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4" name="Google Shape;2264;gf29a79bd23_0_38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3" name="Shape 2273"/>
        <p:cNvGrpSpPr/>
        <p:nvPr/>
      </p:nvGrpSpPr>
      <p:grpSpPr>
        <a:xfrm>
          <a:off x="0" y="0"/>
          <a:ext cx="0" cy="0"/>
          <a:chOff x="0" y="0"/>
          <a:chExt cx="0" cy="0"/>
        </a:xfrm>
      </p:grpSpPr>
      <p:sp>
        <p:nvSpPr>
          <p:cNvPr id="2274" name="Google Shape;2274;gf2b9face8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5" name="Google Shape;2275;gf2b9face8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4" name="Shape 2284"/>
        <p:cNvGrpSpPr/>
        <p:nvPr/>
      </p:nvGrpSpPr>
      <p:grpSpPr>
        <a:xfrm>
          <a:off x="0" y="0"/>
          <a:ext cx="0" cy="0"/>
          <a:chOff x="0" y="0"/>
          <a:chExt cx="0" cy="0"/>
        </a:xfrm>
      </p:grpSpPr>
      <p:sp>
        <p:nvSpPr>
          <p:cNvPr id="2285" name="Google Shape;2285;gf2b9face8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6" name="Google Shape;2286;gf2b9face8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5" name="Shape 2295"/>
        <p:cNvGrpSpPr/>
        <p:nvPr/>
      </p:nvGrpSpPr>
      <p:grpSpPr>
        <a:xfrm>
          <a:off x="0" y="0"/>
          <a:ext cx="0" cy="0"/>
          <a:chOff x="0" y="0"/>
          <a:chExt cx="0" cy="0"/>
        </a:xfrm>
      </p:grpSpPr>
      <p:sp>
        <p:nvSpPr>
          <p:cNvPr id="2296" name="Google Shape;2296;gf29a79bd23_0_38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7" name="Google Shape;2297;gf29a79bd23_0_3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5" name="Shape 2305"/>
        <p:cNvGrpSpPr/>
        <p:nvPr/>
      </p:nvGrpSpPr>
      <p:grpSpPr>
        <a:xfrm>
          <a:off x="0" y="0"/>
          <a:ext cx="0" cy="0"/>
          <a:chOff x="0" y="0"/>
          <a:chExt cx="0" cy="0"/>
        </a:xfrm>
      </p:grpSpPr>
      <p:sp>
        <p:nvSpPr>
          <p:cNvPr id="2306" name="Google Shape;2306;gf2bcad5ee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7" name="Google Shape;2307;gf2bcad5ee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8" name="Shape 2068"/>
        <p:cNvGrpSpPr/>
        <p:nvPr/>
      </p:nvGrpSpPr>
      <p:grpSpPr>
        <a:xfrm>
          <a:off x="0" y="0"/>
          <a:ext cx="0" cy="0"/>
          <a:chOff x="0" y="0"/>
          <a:chExt cx="0" cy="0"/>
        </a:xfrm>
      </p:grpSpPr>
      <p:sp>
        <p:nvSpPr>
          <p:cNvPr id="2069" name="Google Shape;2069;gf2b9face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0" name="Google Shape;2070;gf2b9face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5" name="Shape 2315"/>
        <p:cNvGrpSpPr/>
        <p:nvPr/>
      </p:nvGrpSpPr>
      <p:grpSpPr>
        <a:xfrm>
          <a:off x="0" y="0"/>
          <a:ext cx="0" cy="0"/>
          <a:chOff x="0" y="0"/>
          <a:chExt cx="0" cy="0"/>
        </a:xfrm>
      </p:grpSpPr>
      <p:sp>
        <p:nvSpPr>
          <p:cNvPr id="2316" name="Google Shape;2316;g96cc861f42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7" name="Google Shape;2317;g96cc861f42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6" name="Shape 2076"/>
        <p:cNvGrpSpPr/>
        <p:nvPr/>
      </p:nvGrpSpPr>
      <p:grpSpPr>
        <a:xfrm>
          <a:off x="0" y="0"/>
          <a:ext cx="0" cy="0"/>
          <a:chOff x="0" y="0"/>
          <a:chExt cx="0" cy="0"/>
        </a:xfrm>
      </p:grpSpPr>
      <p:sp>
        <p:nvSpPr>
          <p:cNvPr id="2077" name="Google Shape;2077;g96cc861f42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8" name="Google Shape;2078;g96cc861f4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4" name="Shape 2084"/>
        <p:cNvGrpSpPr/>
        <p:nvPr/>
      </p:nvGrpSpPr>
      <p:grpSpPr>
        <a:xfrm>
          <a:off x="0" y="0"/>
          <a:ext cx="0" cy="0"/>
          <a:chOff x="0" y="0"/>
          <a:chExt cx="0" cy="0"/>
        </a:xfrm>
      </p:grpSpPr>
      <p:sp>
        <p:nvSpPr>
          <p:cNvPr id="2085" name="Google Shape;2085;g96cc861f42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6" name="Google Shape;2086;g96cc861f4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2" name="Shape 2092"/>
        <p:cNvGrpSpPr/>
        <p:nvPr/>
      </p:nvGrpSpPr>
      <p:grpSpPr>
        <a:xfrm>
          <a:off x="0" y="0"/>
          <a:ext cx="0" cy="0"/>
          <a:chOff x="0" y="0"/>
          <a:chExt cx="0" cy="0"/>
        </a:xfrm>
      </p:grpSpPr>
      <p:sp>
        <p:nvSpPr>
          <p:cNvPr id="2093" name="Google Shape;2093;gf29a79bd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4" name="Google Shape;2094;gf29a79bd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8" name="Shape 2098"/>
        <p:cNvGrpSpPr/>
        <p:nvPr/>
      </p:nvGrpSpPr>
      <p:grpSpPr>
        <a:xfrm>
          <a:off x="0" y="0"/>
          <a:ext cx="0" cy="0"/>
          <a:chOff x="0" y="0"/>
          <a:chExt cx="0" cy="0"/>
        </a:xfrm>
      </p:grpSpPr>
      <p:sp>
        <p:nvSpPr>
          <p:cNvPr id="2099" name="Google Shape;2099;gf29a79bd23_0_18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0" name="Google Shape;2100;gf29a79bd23_0_1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will go in math notebooks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6" name="Shape 2106"/>
        <p:cNvGrpSpPr/>
        <p:nvPr/>
      </p:nvGrpSpPr>
      <p:grpSpPr>
        <a:xfrm>
          <a:off x="0" y="0"/>
          <a:ext cx="0" cy="0"/>
          <a:chOff x="0" y="0"/>
          <a:chExt cx="0" cy="0"/>
        </a:xfrm>
      </p:grpSpPr>
      <p:sp>
        <p:nvSpPr>
          <p:cNvPr id="2107" name="Google Shape;2107;gf29a79bd23_0_3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8" name="Google Shape;2108;gf29a79bd23_0_3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will go in math notebooks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3" name="Shape 2113"/>
        <p:cNvGrpSpPr/>
        <p:nvPr/>
      </p:nvGrpSpPr>
      <p:grpSpPr>
        <a:xfrm>
          <a:off x="0" y="0"/>
          <a:ext cx="0" cy="0"/>
          <a:chOff x="0" y="0"/>
          <a:chExt cx="0" cy="0"/>
        </a:xfrm>
      </p:grpSpPr>
      <p:sp>
        <p:nvSpPr>
          <p:cNvPr id="2114" name="Google Shape;2114;gf2bcad5ee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5" name="Google Shape;2115;gf2bcad5ee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will go in math notebooks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hyperlink" Target="http://bit.ly/2Tynxth"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l="0" r="0" t="0"/>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b="6838" l="0" r="1545" t="0"/>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rotWithShape="0" algn="bl" dir="3300000" dist="19050">
              <a:srgbClr val="000000">
                <a:alpha val="34000"/>
              </a:srgbClr>
            </a:outerShdw>
          </a:effectLst>
        </p:spPr>
      </p:pic>
      <p:sp>
        <p:nvSpPr>
          <p:cNvPr id="13" name="Google Shape;13;p2"/>
          <p:cNvSpPr txBox="1"/>
          <p:nvPr>
            <p:ph type="ctrTitle"/>
          </p:nvPr>
        </p:nvSpPr>
        <p:spPr>
          <a:xfrm>
            <a:off x="1532100" y="1728423"/>
            <a:ext cx="6079800" cy="16551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p:txBody>
      </p:sp>
      <p:sp>
        <p:nvSpPr>
          <p:cNvPr id="14" name="Google Shape;14;p2"/>
          <p:cNvSpPr txBox="1"/>
          <p:nvPr>
            <p:ph idx="1" type="subTitle"/>
          </p:nvPr>
        </p:nvSpPr>
        <p:spPr>
          <a:xfrm>
            <a:off x="1672763" y="3769325"/>
            <a:ext cx="1427100" cy="792600"/>
          </a:xfrm>
          <a:prstGeom prst="rect">
            <a:avLst/>
          </a:prstGeom>
        </p:spPr>
        <p:txBody>
          <a:bodyPr anchorCtr="0" anchor="t" bIns="91425" lIns="91425" spcFirstLastPara="1" rIns="91425" wrap="square" tIns="91425">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b="18300" l="0" r="8892" t="16734"/>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b="18300" l="0" r="8892" t="16734"/>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l="0" r="0" t="0"/>
          <a:stretch/>
        </p:blipFill>
        <p:spPr>
          <a:xfrm>
            <a:off x="1974100" y="324738"/>
            <a:ext cx="5195775" cy="4494025"/>
          </a:xfrm>
          <a:prstGeom prst="rect">
            <a:avLst/>
          </a:prstGeom>
          <a:noFill/>
          <a:ln>
            <a:noFill/>
          </a:ln>
        </p:spPr>
      </p:pic>
      <p:sp>
        <p:nvSpPr>
          <p:cNvPr id="59" name="Google Shape;59;p11"/>
          <p:cNvSpPr txBox="1"/>
          <p:nvPr>
            <p:ph hasCustomPrompt="1" type="title"/>
          </p:nvPr>
        </p:nvSpPr>
        <p:spPr>
          <a:xfrm>
            <a:off x="2838275" y="1645347"/>
            <a:ext cx="4001700" cy="1137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7200"/>
              <a:buNone/>
              <a:defRPr b="0" sz="720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p:nvPr>
            <p:ph idx="1" type="body"/>
          </p:nvPr>
        </p:nvSpPr>
        <p:spPr>
          <a:xfrm>
            <a:off x="3335675" y="3062950"/>
            <a:ext cx="30069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dk2"/>
              </a:buClr>
              <a:buSzPts val="1800"/>
              <a:buChar char="●"/>
              <a:defRPr>
                <a:solidFill>
                  <a:schemeClr val="dk2"/>
                </a:solidFill>
              </a:defRPr>
            </a:lvl1pPr>
            <a:lvl2pPr indent="-342900" lvl="1" marL="914400" algn="ctr">
              <a:spcBef>
                <a:spcPts val="1600"/>
              </a:spcBef>
              <a:spcAft>
                <a:spcPts val="0"/>
              </a:spcAft>
              <a:buClr>
                <a:schemeClr val="dk2"/>
              </a:buClr>
              <a:buSzPts val="1800"/>
              <a:buChar char="○"/>
              <a:defRPr sz="1800">
                <a:solidFill>
                  <a:schemeClr val="dk2"/>
                </a:solidFill>
              </a:defRPr>
            </a:lvl2pPr>
            <a:lvl3pPr indent="-342900" lvl="2" marL="1371600" algn="ctr">
              <a:spcBef>
                <a:spcPts val="1600"/>
              </a:spcBef>
              <a:spcAft>
                <a:spcPts val="0"/>
              </a:spcAft>
              <a:buClr>
                <a:schemeClr val="dk2"/>
              </a:buClr>
              <a:buSzPts val="1800"/>
              <a:buChar char="■"/>
              <a:defRPr sz="1800">
                <a:solidFill>
                  <a:schemeClr val="dk2"/>
                </a:solidFill>
              </a:defRPr>
            </a:lvl3pPr>
            <a:lvl4pPr indent="-342900" lvl="3" marL="1828800" algn="ctr">
              <a:spcBef>
                <a:spcPts val="1600"/>
              </a:spcBef>
              <a:spcAft>
                <a:spcPts val="0"/>
              </a:spcAft>
              <a:buClr>
                <a:schemeClr val="dk2"/>
              </a:buClr>
              <a:buSzPts val="1800"/>
              <a:buChar char="●"/>
              <a:defRPr sz="1800">
                <a:solidFill>
                  <a:schemeClr val="dk2"/>
                </a:solidFill>
              </a:defRPr>
            </a:lvl4pPr>
            <a:lvl5pPr indent="-342900" lvl="4" marL="2286000" algn="ctr">
              <a:spcBef>
                <a:spcPts val="1600"/>
              </a:spcBef>
              <a:spcAft>
                <a:spcPts val="0"/>
              </a:spcAft>
              <a:buClr>
                <a:schemeClr val="dk2"/>
              </a:buClr>
              <a:buSzPts val="1800"/>
              <a:buChar char="○"/>
              <a:defRPr sz="1800">
                <a:solidFill>
                  <a:schemeClr val="dk2"/>
                </a:solidFill>
              </a:defRPr>
            </a:lvl5pPr>
            <a:lvl6pPr indent="-342900" lvl="5" marL="2743200" algn="ctr">
              <a:spcBef>
                <a:spcPts val="1600"/>
              </a:spcBef>
              <a:spcAft>
                <a:spcPts val="0"/>
              </a:spcAft>
              <a:buClr>
                <a:schemeClr val="dk2"/>
              </a:buClr>
              <a:buSzPts val="1800"/>
              <a:buChar char="■"/>
              <a:defRPr sz="1800">
                <a:solidFill>
                  <a:schemeClr val="dk2"/>
                </a:solidFill>
              </a:defRPr>
            </a:lvl6pPr>
            <a:lvl7pPr indent="-342900" lvl="6" marL="3200400" algn="ctr">
              <a:spcBef>
                <a:spcPts val="1600"/>
              </a:spcBef>
              <a:spcAft>
                <a:spcPts val="0"/>
              </a:spcAft>
              <a:buClr>
                <a:schemeClr val="dk2"/>
              </a:buClr>
              <a:buSzPts val="1800"/>
              <a:buChar char="●"/>
              <a:defRPr sz="1800">
                <a:solidFill>
                  <a:schemeClr val="dk2"/>
                </a:solidFill>
              </a:defRPr>
            </a:lvl7pPr>
            <a:lvl8pPr indent="-342900" lvl="7" marL="3657600" algn="ctr">
              <a:spcBef>
                <a:spcPts val="1600"/>
              </a:spcBef>
              <a:spcAft>
                <a:spcPts val="0"/>
              </a:spcAft>
              <a:buClr>
                <a:schemeClr val="dk2"/>
              </a:buClr>
              <a:buSzPts val="1800"/>
              <a:buChar char="○"/>
              <a:defRPr sz="1800">
                <a:solidFill>
                  <a:schemeClr val="dk2"/>
                </a:solidFill>
              </a:defRPr>
            </a:lvl8pPr>
            <a:lvl9pPr indent="-342900" lvl="8" marL="4114800" algn="ctr">
              <a:spcBef>
                <a:spcPts val="1600"/>
              </a:spcBef>
              <a:spcAft>
                <a:spcPts val="1600"/>
              </a:spcAft>
              <a:buClr>
                <a:schemeClr val="dk2"/>
              </a:buClr>
              <a:buSzPts val="1800"/>
              <a:buChar char="■"/>
              <a:defRPr sz="1800">
                <a:solidFill>
                  <a:schemeClr val="dk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spTree>
      <p:nvGrpSpPr>
        <p:cNvPr id="62"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p:nvPr>
            <p:ph type="title"/>
          </p:nvPr>
        </p:nvSpPr>
        <p:spPr>
          <a:xfrm>
            <a:off x="90747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6" name="Google Shape;66;p13"/>
          <p:cNvSpPr txBox="1"/>
          <p:nvPr>
            <p:ph idx="1" type="subTitle"/>
          </p:nvPr>
        </p:nvSpPr>
        <p:spPr>
          <a:xfrm>
            <a:off x="929350"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7" name="Google Shape;67;p13"/>
          <p:cNvSpPr txBox="1"/>
          <p:nvPr>
            <p:ph idx="2" type="title"/>
          </p:nvPr>
        </p:nvSpPr>
        <p:spPr>
          <a:xfrm>
            <a:off x="531873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8" name="Google Shape;68;p13"/>
          <p:cNvSpPr txBox="1"/>
          <p:nvPr>
            <p:ph idx="3" type="subTitle"/>
          </p:nvPr>
        </p:nvSpPr>
        <p:spPr>
          <a:xfrm>
            <a:off x="5340612"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9" name="Google Shape;69;p13"/>
          <p:cNvSpPr txBox="1"/>
          <p:nvPr>
            <p:ph idx="4" type="title"/>
          </p:nvPr>
        </p:nvSpPr>
        <p:spPr>
          <a:xfrm>
            <a:off x="90747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0" name="Google Shape;70;p13"/>
          <p:cNvSpPr txBox="1"/>
          <p:nvPr>
            <p:ph idx="5" type="subTitle"/>
          </p:nvPr>
        </p:nvSpPr>
        <p:spPr>
          <a:xfrm>
            <a:off x="929350" y="36858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1" name="Google Shape;71;p13"/>
          <p:cNvSpPr txBox="1"/>
          <p:nvPr>
            <p:ph idx="6" type="title"/>
          </p:nvPr>
        </p:nvSpPr>
        <p:spPr>
          <a:xfrm>
            <a:off x="531873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2" name="Google Shape;72;p13"/>
          <p:cNvSpPr txBox="1"/>
          <p:nvPr>
            <p:ph idx="7" type="subTitle"/>
          </p:nvPr>
        </p:nvSpPr>
        <p:spPr>
          <a:xfrm>
            <a:off x="5340612" y="3685874"/>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3" name="Google Shape;73;p13"/>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SECTION_TITLE_AND_DESCRIPTION_1_1">
    <p:spTree>
      <p:nvGrpSpPr>
        <p:cNvPr id="74"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77" name="Google Shape;77;p14"/>
          <p:cNvSpPr txBox="1"/>
          <p:nvPr>
            <p:ph type="title"/>
          </p:nvPr>
        </p:nvSpPr>
        <p:spPr>
          <a:xfrm>
            <a:off x="6013614" y="838400"/>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8" name="Google Shape;78;p14"/>
          <p:cNvSpPr txBox="1"/>
          <p:nvPr>
            <p:ph idx="1" type="subTitle"/>
          </p:nvPr>
        </p:nvSpPr>
        <p:spPr>
          <a:xfrm>
            <a:off x="6013614" y="1199352"/>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79" name="Google Shape;79;p14"/>
          <p:cNvSpPr txBox="1"/>
          <p:nvPr>
            <p:ph idx="2" type="title"/>
          </p:nvPr>
        </p:nvSpPr>
        <p:spPr>
          <a:xfrm>
            <a:off x="6013603" y="2104924"/>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0" name="Google Shape;80;p14"/>
          <p:cNvSpPr txBox="1"/>
          <p:nvPr>
            <p:ph idx="3" type="subTitle"/>
          </p:nvPr>
        </p:nvSpPr>
        <p:spPr>
          <a:xfrm>
            <a:off x="6013601" y="2465876"/>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81" name="Google Shape;81;p14"/>
          <p:cNvSpPr txBox="1"/>
          <p:nvPr>
            <p:ph idx="4" type="title"/>
          </p:nvPr>
        </p:nvSpPr>
        <p:spPr>
          <a:xfrm>
            <a:off x="6013618" y="3371448"/>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2" name="Google Shape;82;p14"/>
          <p:cNvSpPr txBox="1"/>
          <p:nvPr>
            <p:ph idx="5" type="subTitle"/>
          </p:nvPr>
        </p:nvSpPr>
        <p:spPr>
          <a:xfrm>
            <a:off x="6013615" y="3732400"/>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83" name="Google Shape;83;p14"/>
          <p:cNvSpPr txBox="1"/>
          <p:nvPr>
            <p:ph idx="6"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TITLE_AND_DESCRIPTION_1_1_1">
    <p:spTree>
      <p:nvGrpSpPr>
        <p:cNvPr id="84"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b="18300" l="0" r="8892" t="16734"/>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b="18300" l="0" r="8892" t="16734"/>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b="6838" l="0" r="1545" t="0"/>
          <a:stretch/>
        </p:blipFill>
        <p:spPr>
          <a:xfrm>
            <a:off x="384887" y="134900"/>
            <a:ext cx="8374226" cy="4873724"/>
          </a:xfrm>
          <a:prstGeom prst="rect">
            <a:avLst/>
          </a:prstGeom>
          <a:noFill/>
          <a:ln>
            <a:noFill/>
          </a:ln>
        </p:spPr>
      </p:pic>
      <p:sp>
        <p:nvSpPr>
          <p:cNvPr id="89" name="Google Shape;89;p15"/>
          <p:cNvSpPr txBox="1"/>
          <p:nvPr>
            <p:ph type="title"/>
          </p:nvPr>
        </p:nvSpPr>
        <p:spPr>
          <a:xfrm>
            <a:off x="1922400" y="3538630"/>
            <a:ext cx="2140200" cy="488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600"/>
              <a:buFont typeface="Anonymous Pro"/>
              <a:buNone/>
              <a:defRPr b="0" sz="160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b="1" sz="2000"/>
            </a:lvl2pPr>
            <a:lvl3pPr lvl="2" rtl="0">
              <a:spcBef>
                <a:spcPts val="0"/>
              </a:spcBef>
              <a:spcAft>
                <a:spcPts val="0"/>
              </a:spcAft>
              <a:buSzPts val="2000"/>
              <a:buNone/>
              <a:defRPr b="1" sz="2000"/>
            </a:lvl3pPr>
            <a:lvl4pPr lvl="3" rtl="0">
              <a:spcBef>
                <a:spcPts val="0"/>
              </a:spcBef>
              <a:spcAft>
                <a:spcPts val="0"/>
              </a:spcAft>
              <a:buSzPts val="2000"/>
              <a:buNone/>
              <a:defRPr b="1" sz="2000"/>
            </a:lvl4pPr>
            <a:lvl5pPr lvl="4" rtl="0">
              <a:spcBef>
                <a:spcPts val="0"/>
              </a:spcBef>
              <a:spcAft>
                <a:spcPts val="0"/>
              </a:spcAft>
              <a:buSzPts val="2000"/>
              <a:buNone/>
              <a:defRPr b="1" sz="2000"/>
            </a:lvl5pPr>
            <a:lvl6pPr lvl="5" rtl="0">
              <a:spcBef>
                <a:spcPts val="0"/>
              </a:spcBef>
              <a:spcAft>
                <a:spcPts val="0"/>
              </a:spcAft>
              <a:buSzPts val="2000"/>
              <a:buNone/>
              <a:defRPr b="1" sz="2000"/>
            </a:lvl6pPr>
            <a:lvl7pPr lvl="6" rtl="0">
              <a:spcBef>
                <a:spcPts val="0"/>
              </a:spcBef>
              <a:spcAft>
                <a:spcPts val="0"/>
              </a:spcAft>
              <a:buSzPts val="2000"/>
              <a:buNone/>
              <a:defRPr b="1" sz="2000"/>
            </a:lvl7pPr>
            <a:lvl8pPr lvl="7" rtl="0">
              <a:spcBef>
                <a:spcPts val="0"/>
              </a:spcBef>
              <a:spcAft>
                <a:spcPts val="0"/>
              </a:spcAft>
              <a:buSzPts val="2000"/>
              <a:buNone/>
              <a:defRPr b="1" sz="2000"/>
            </a:lvl8pPr>
            <a:lvl9pPr lvl="8" rtl="0">
              <a:spcBef>
                <a:spcPts val="0"/>
              </a:spcBef>
              <a:spcAft>
                <a:spcPts val="0"/>
              </a:spcAft>
              <a:buSzPts val="2000"/>
              <a:buNone/>
              <a:defRPr b="1" sz="2000"/>
            </a:lvl9pPr>
          </a:lstStyle>
          <a:p/>
        </p:txBody>
      </p:sp>
      <p:sp>
        <p:nvSpPr>
          <p:cNvPr id="90" name="Google Shape;90;p15"/>
          <p:cNvSpPr txBox="1"/>
          <p:nvPr>
            <p:ph idx="1" type="subTitle"/>
          </p:nvPr>
        </p:nvSpPr>
        <p:spPr>
          <a:xfrm>
            <a:off x="1922400" y="1269487"/>
            <a:ext cx="3439500" cy="218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Concert One"/>
              <a:buNone/>
              <a:defRPr b="1" sz="2400">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SECTION_TITLE_AND_DESCRIPTION_1_2">
    <p:spTree>
      <p:nvGrpSpPr>
        <p:cNvPr id="91" name="Shape 91"/>
        <p:cNvGrpSpPr/>
        <p:nvPr/>
      </p:nvGrpSpPr>
      <p:grpSpPr>
        <a:xfrm>
          <a:off x="0" y="0"/>
          <a:ext cx="0" cy="0"/>
          <a:chOff x="0" y="0"/>
          <a:chExt cx="0" cy="0"/>
        </a:xfrm>
      </p:grpSpPr>
      <p:pic>
        <p:nvPicPr>
          <p:cNvPr id="92" name="Google Shape;92;p1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93" name="Google Shape;93;p16"/>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94" name="Google Shape;94;p16"/>
          <p:cNvSpPr txBox="1"/>
          <p:nvPr>
            <p:ph type="title"/>
          </p:nvPr>
        </p:nvSpPr>
        <p:spPr>
          <a:xfrm>
            <a:off x="602672" y="2010025"/>
            <a:ext cx="26958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95" name="Google Shape;95;p16"/>
          <p:cNvSpPr txBox="1"/>
          <p:nvPr>
            <p:ph idx="1" type="subTitle"/>
          </p:nvPr>
        </p:nvSpPr>
        <p:spPr>
          <a:xfrm>
            <a:off x="839201" y="2389868"/>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96" name="Google Shape;96;p16"/>
          <p:cNvSpPr txBox="1"/>
          <p:nvPr>
            <p:ph idx="2" type="title"/>
          </p:nvPr>
        </p:nvSpPr>
        <p:spPr>
          <a:xfrm>
            <a:off x="5845528" y="2010025"/>
            <a:ext cx="26958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97" name="Google Shape;97;p16"/>
          <p:cNvSpPr txBox="1"/>
          <p:nvPr>
            <p:ph idx="3" type="subTitle"/>
          </p:nvPr>
        </p:nvSpPr>
        <p:spPr>
          <a:xfrm>
            <a:off x="5845522" y="2389875"/>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98" name="Google Shape;98;p16"/>
          <p:cNvSpPr txBox="1"/>
          <p:nvPr>
            <p:ph idx="4" type="title"/>
          </p:nvPr>
        </p:nvSpPr>
        <p:spPr>
          <a:xfrm>
            <a:off x="602672" y="3449699"/>
            <a:ext cx="26958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99" name="Google Shape;99;p16"/>
          <p:cNvSpPr txBox="1"/>
          <p:nvPr>
            <p:ph idx="5" type="subTitle"/>
          </p:nvPr>
        </p:nvSpPr>
        <p:spPr>
          <a:xfrm>
            <a:off x="839201" y="3838273"/>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100" name="Google Shape;100;p16"/>
          <p:cNvSpPr txBox="1"/>
          <p:nvPr>
            <p:ph idx="6" type="title"/>
          </p:nvPr>
        </p:nvSpPr>
        <p:spPr>
          <a:xfrm>
            <a:off x="5845528" y="3449695"/>
            <a:ext cx="26958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101" name="Google Shape;101;p16"/>
          <p:cNvSpPr txBox="1"/>
          <p:nvPr>
            <p:ph idx="7" type="subTitle"/>
          </p:nvPr>
        </p:nvSpPr>
        <p:spPr>
          <a:xfrm>
            <a:off x="5845522" y="3838276"/>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102" name="Google Shape;102;p16"/>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BIG_NUMBER_1">
    <p:spTree>
      <p:nvGrpSpPr>
        <p:cNvPr id="103"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l="0" r="0" t="0"/>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l="0" r="0" t="0"/>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b="6838" l="0" r="1545" t="0"/>
          <a:stretch/>
        </p:blipFill>
        <p:spPr>
          <a:xfrm>
            <a:off x="129175" y="134900"/>
            <a:ext cx="8374226" cy="4873724"/>
          </a:xfrm>
          <a:prstGeom prst="rect">
            <a:avLst/>
          </a:prstGeom>
          <a:noFill/>
          <a:ln>
            <a:noFill/>
          </a:ln>
        </p:spPr>
      </p:pic>
      <p:sp>
        <p:nvSpPr>
          <p:cNvPr id="108" name="Google Shape;108;p17"/>
          <p:cNvSpPr txBox="1"/>
          <p:nvPr>
            <p:ph hasCustomPrompt="1" type="title"/>
          </p:nvPr>
        </p:nvSpPr>
        <p:spPr>
          <a:xfrm>
            <a:off x="13014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9" name="Google Shape;109;p17"/>
          <p:cNvSpPr txBox="1"/>
          <p:nvPr>
            <p:ph idx="1" type="subTitle"/>
          </p:nvPr>
        </p:nvSpPr>
        <p:spPr>
          <a:xfrm>
            <a:off x="13014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10" name="Google Shape;110;p17"/>
          <p:cNvSpPr txBox="1"/>
          <p:nvPr>
            <p:ph hasCustomPrompt="1" idx="2" type="title"/>
          </p:nvPr>
        </p:nvSpPr>
        <p:spPr>
          <a:xfrm>
            <a:off x="352140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1" name="Google Shape;111;p17"/>
          <p:cNvSpPr txBox="1"/>
          <p:nvPr>
            <p:ph idx="3" type="subTitle"/>
          </p:nvPr>
        </p:nvSpPr>
        <p:spPr>
          <a:xfrm>
            <a:off x="352140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12" name="Google Shape;112;p17"/>
          <p:cNvSpPr txBox="1"/>
          <p:nvPr>
            <p:ph hasCustomPrompt="1" idx="4" type="title"/>
          </p:nvPr>
        </p:nvSpPr>
        <p:spPr>
          <a:xfrm>
            <a:off x="57413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3" name="Google Shape;113;p17"/>
          <p:cNvSpPr txBox="1"/>
          <p:nvPr>
            <p:ph idx="5" type="subTitle"/>
          </p:nvPr>
        </p:nvSpPr>
        <p:spPr>
          <a:xfrm>
            <a:off x="57413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SECTION_TITLE_AND_DESCRIPTION_1_1_2">
    <p:spTree>
      <p:nvGrpSpPr>
        <p:cNvPr id="114" name="Shape 114"/>
        <p:cNvGrpSpPr/>
        <p:nvPr/>
      </p:nvGrpSpPr>
      <p:grpSpPr>
        <a:xfrm>
          <a:off x="0" y="0"/>
          <a:ext cx="0" cy="0"/>
          <a:chOff x="0" y="0"/>
          <a:chExt cx="0" cy="0"/>
        </a:xfrm>
      </p:grpSpPr>
      <p:pic>
        <p:nvPicPr>
          <p:cNvPr id="115" name="Google Shape;115;p18"/>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16" name="Google Shape;116;p18"/>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17" name="Google Shape;117;p18"/>
          <p:cNvSpPr txBox="1"/>
          <p:nvPr>
            <p:ph type="title"/>
          </p:nvPr>
        </p:nvSpPr>
        <p:spPr>
          <a:xfrm>
            <a:off x="6166050" y="1183210"/>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18" name="Google Shape;118;p18"/>
          <p:cNvSpPr txBox="1"/>
          <p:nvPr>
            <p:ph idx="1" type="subTitle"/>
          </p:nvPr>
        </p:nvSpPr>
        <p:spPr>
          <a:xfrm>
            <a:off x="6166050" y="1620375"/>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19" name="Google Shape;119;p18"/>
          <p:cNvSpPr txBox="1"/>
          <p:nvPr>
            <p:ph idx="2" type="title"/>
          </p:nvPr>
        </p:nvSpPr>
        <p:spPr>
          <a:xfrm>
            <a:off x="6166040" y="2678335"/>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20" name="Google Shape;120;p18"/>
          <p:cNvSpPr txBox="1"/>
          <p:nvPr>
            <p:ph idx="3" type="subTitle"/>
          </p:nvPr>
        </p:nvSpPr>
        <p:spPr>
          <a:xfrm>
            <a:off x="6166050" y="3115508"/>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21" name="Google Shape;121;p18"/>
          <p:cNvSpPr txBox="1"/>
          <p:nvPr>
            <p:ph idx="4" type="title"/>
          </p:nvPr>
        </p:nvSpPr>
        <p:spPr>
          <a:xfrm>
            <a:off x="1002325" y="711175"/>
            <a:ext cx="2666700" cy="1166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APTION_ONLY_1">
    <p:spTree>
      <p:nvGrpSpPr>
        <p:cNvPr id="122" name="Shape 122"/>
        <p:cNvGrpSpPr/>
        <p:nvPr/>
      </p:nvGrpSpPr>
      <p:grpSpPr>
        <a:xfrm>
          <a:off x="0" y="0"/>
          <a:ext cx="0" cy="0"/>
          <a:chOff x="0" y="0"/>
          <a:chExt cx="0" cy="0"/>
        </a:xfrm>
      </p:grpSpPr>
      <p:pic>
        <p:nvPicPr>
          <p:cNvPr id="123" name="Google Shape;123;p1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24" name="Google Shape;124;p1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5" name="Google Shape;125;p19"/>
          <p:cNvSpPr txBox="1"/>
          <p:nvPr>
            <p:ph type="title"/>
          </p:nvPr>
        </p:nvSpPr>
        <p:spPr>
          <a:xfrm>
            <a:off x="90747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126" name="Google Shape;126;p19"/>
          <p:cNvSpPr txBox="1"/>
          <p:nvPr>
            <p:ph idx="1" type="subTitle"/>
          </p:nvPr>
        </p:nvSpPr>
        <p:spPr>
          <a:xfrm>
            <a:off x="113785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7" name="Google Shape;127;p19"/>
          <p:cNvSpPr txBox="1"/>
          <p:nvPr>
            <p:ph idx="2" type="title"/>
          </p:nvPr>
        </p:nvSpPr>
        <p:spPr>
          <a:xfrm>
            <a:off x="531873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128" name="Google Shape;128;p19"/>
          <p:cNvSpPr txBox="1"/>
          <p:nvPr>
            <p:ph idx="3" type="subTitle"/>
          </p:nvPr>
        </p:nvSpPr>
        <p:spPr>
          <a:xfrm>
            <a:off x="554912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BIG_NUMBER_1_1">
    <p:spTree>
      <p:nvGrpSpPr>
        <p:cNvPr id="129"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32" name="Google Shape;132;p20"/>
          <p:cNvSpPr txBox="1"/>
          <p:nvPr>
            <p:ph type="title"/>
          </p:nvPr>
        </p:nvSpPr>
        <p:spPr>
          <a:xfrm>
            <a:off x="2308050" y="711175"/>
            <a:ext cx="45279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rotWithShape="0" algn="bl" dir="5400000" dist="19050">
              <a:srgbClr val="000000">
                <a:alpha val="50000"/>
              </a:srgbClr>
            </a:outerShdw>
          </a:effectLst>
        </p:spPr>
      </p:pic>
      <p:sp>
        <p:nvSpPr>
          <p:cNvPr id="18" name="Google Shape;18;p3"/>
          <p:cNvSpPr txBox="1"/>
          <p:nvPr>
            <p:ph type="title"/>
          </p:nvPr>
        </p:nvSpPr>
        <p:spPr>
          <a:xfrm>
            <a:off x="2673000" y="2550900"/>
            <a:ext cx="3798000" cy="815700"/>
          </a:xfrm>
          <a:prstGeom prst="rect">
            <a:avLst/>
          </a:prstGeom>
        </p:spPr>
        <p:txBody>
          <a:bodyPr anchorCtr="0" anchor="t"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9" name="Google Shape;19;p3"/>
          <p:cNvSpPr txBox="1"/>
          <p:nvPr>
            <p:ph idx="1" type="subTitle"/>
          </p:nvPr>
        </p:nvSpPr>
        <p:spPr>
          <a:xfrm>
            <a:off x="2937741" y="3307350"/>
            <a:ext cx="3268500" cy="7926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Clr>
                <a:schemeClr val="dk2"/>
              </a:buClr>
              <a:buSzPts val="1600"/>
              <a:buNone/>
              <a:defRPr sz="1600">
                <a:solidFill>
                  <a:schemeClr val="dk2"/>
                </a:solidFill>
              </a:defRPr>
            </a:lvl1pPr>
            <a:lvl2pPr lvl="1"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
        <p:nvSpPr>
          <p:cNvPr id="20" name="Google Shape;20;p3"/>
          <p:cNvSpPr txBox="1"/>
          <p:nvPr>
            <p:ph hasCustomPrompt="1" idx="2" type="title"/>
          </p:nvPr>
        </p:nvSpPr>
        <p:spPr>
          <a:xfrm>
            <a:off x="3778200" y="1403800"/>
            <a:ext cx="1587600" cy="100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595959"/>
              </a:buClr>
              <a:buSzPts val="4800"/>
              <a:buNone/>
              <a:defRPr b="0" sz="4800">
                <a:solidFill>
                  <a:srgbClr val="595959"/>
                </a:solidFill>
              </a:defRPr>
            </a:lvl1pPr>
            <a:lvl2pPr lvl="1" rtl="0" algn="ctr">
              <a:spcBef>
                <a:spcPts val="0"/>
              </a:spcBef>
              <a:spcAft>
                <a:spcPts val="0"/>
              </a:spcAft>
              <a:buClr>
                <a:schemeClr val="dk2"/>
              </a:buClr>
              <a:buSzPts val="4800"/>
              <a:buNone/>
              <a:defRPr sz="4800">
                <a:solidFill>
                  <a:schemeClr val="dk2"/>
                </a:solidFill>
              </a:defRPr>
            </a:lvl2pPr>
            <a:lvl3pPr lvl="2" rtl="0" algn="ctr">
              <a:spcBef>
                <a:spcPts val="0"/>
              </a:spcBef>
              <a:spcAft>
                <a:spcPts val="0"/>
              </a:spcAft>
              <a:buClr>
                <a:schemeClr val="dk2"/>
              </a:buClr>
              <a:buSzPts val="4800"/>
              <a:buNone/>
              <a:defRPr sz="4800">
                <a:solidFill>
                  <a:schemeClr val="dk2"/>
                </a:solidFill>
              </a:defRPr>
            </a:lvl3pPr>
            <a:lvl4pPr lvl="3" rtl="0" algn="ctr">
              <a:spcBef>
                <a:spcPts val="0"/>
              </a:spcBef>
              <a:spcAft>
                <a:spcPts val="0"/>
              </a:spcAft>
              <a:buClr>
                <a:schemeClr val="dk2"/>
              </a:buClr>
              <a:buSzPts val="4800"/>
              <a:buNone/>
              <a:defRPr sz="4800">
                <a:solidFill>
                  <a:schemeClr val="dk2"/>
                </a:solidFill>
              </a:defRPr>
            </a:lvl4pPr>
            <a:lvl5pPr lvl="4" rtl="0" algn="ctr">
              <a:spcBef>
                <a:spcPts val="0"/>
              </a:spcBef>
              <a:spcAft>
                <a:spcPts val="0"/>
              </a:spcAft>
              <a:buClr>
                <a:schemeClr val="dk2"/>
              </a:buClr>
              <a:buSzPts val="4800"/>
              <a:buNone/>
              <a:defRPr sz="4800">
                <a:solidFill>
                  <a:schemeClr val="dk2"/>
                </a:solidFill>
              </a:defRPr>
            </a:lvl5pPr>
            <a:lvl6pPr lvl="5" rtl="0" algn="ctr">
              <a:spcBef>
                <a:spcPts val="0"/>
              </a:spcBef>
              <a:spcAft>
                <a:spcPts val="0"/>
              </a:spcAft>
              <a:buClr>
                <a:schemeClr val="dk2"/>
              </a:buClr>
              <a:buSzPts val="4800"/>
              <a:buNone/>
              <a:defRPr sz="4800">
                <a:solidFill>
                  <a:schemeClr val="dk2"/>
                </a:solidFill>
              </a:defRPr>
            </a:lvl6pPr>
            <a:lvl7pPr lvl="6" rtl="0" algn="ctr">
              <a:spcBef>
                <a:spcPts val="0"/>
              </a:spcBef>
              <a:spcAft>
                <a:spcPts val="0"/>
              </a:spcAft>
              <a:buClr>
                <a:schemeClr val="dk2"/>
              </a:buClr>
              <a:buSzPts val="4800"/>
              <a:buNone/>
              <a:defRPr sz="4800">
                <a:solidFill>
                  <a:schemeClr val="dk2"/>
                </a:solidFill>
              </a:defRPr>
            </a:lvl7pPr>
            <a:lvl8pPr lvl="7" rtl="0" algn="ctr">
              <a:spcBef>
                <a:spcPts val="0"/>
              </a:spcBef>
              <a:spcAft>
                <a:spcPts val="0"/>
              </a:spcAft>
              <a:buClr>
                <a:schemeClr val="dk2"/>
              </a:buClr>
              <a:buSzPts val="4800"/>
              <a:buNone/>
              <a:defRPr sz="4800">
                <a:solidFill>
                  <a:schemeClr val="dk2"/>
                </a:solidFill>
              </a:defRPr>
            </a:lvl8pPr>
            <a:lvl9pPr lvl="8" rtl="0" algn="ctr">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BIG_NUMBER_1_1_1">
    <p:spTree>
      <p:nvGrpSpPr>
        <p:cNvPr id="133" name="Shape 133"/>
        <p:cNvGrpSpPr/>
        <p:nvPr/>
      </p:nvGrpSpPr>
      <p:grpSpPr>
        <a:xfrm>
          <a:off x="0" y="0"/>
          <a:ext cx="0" cy="0"/>
          <a:chOff x="0" y="0"/>
          <a:chExt cx="0" cy="0"/>
        </a:xfrm>
      </p:grpSpPr>
      <p:pic>
        <p:nvPicPr>
          <p:cNvPr id="134" name="Google Shape;134;p2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5" name="Google Shape;135;p21"/>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36" name="Google Shape;136;p21"/>
          <p:cNvSpPr txBox="1"/>
          <p:nvPr>
            <p:ph type="title"/>
          </p:nvPr>
        </p:nvSpPr>
        <p:spPr>
          <a:xfrm>
            <a:off x="2308050" y="711175"/>
            <a:ext cx="45279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137" name="Google Shape;137;p21"/>
          <p:cNvSpPr txBox="1"/>
          <p:nvPr>
            <p:ph idx="2" type="title"/>
          </p:nvPr>
        </p:nvSpPr>
        <p:spPr>
          <a:xfrm>
            <a:off x="1664325"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38" name="Google Shape;138;p21"/>
          <p:cNvSpPr txBox="1"/>
          <p:nvPr>
            <p:ph idx="1" type="subTitle"/>
          </p:nvPr>
        </p:nvSpPr>
        <p:spPr>
          <a:xfrm>
            <a:off x="1664334"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39" name="Google Shape;139;p21"/>
          <p:cNvSpPr txBox="1"/>
          <p:nvPr>
            <p:ph idx="3" type="title"/>
          </p:nvPr>
        </p:nvSpPr>
        <p:spPr>
          <a:xfrm>
            <a:off x="3817459"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0" name="Google Shape;140;p21"/>
          <p:cNvSpPr txBox="1"/>
          <p:nvPr>
            <p:ph idx="4" type="subTitle"/>
          </p:nvPr>
        </p:nvSpPr>
        <p:spPr>
          <a:xfrm>
            <a:off x="3817468"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1" name="Google Shape;141;p21"/>
          <p:cNvSpPr txBox="1"/>
          <p:nvPr>
            <p:ph idx="5" type="title"/>
          </p:nvPr>
        </p:nvSpPr>
        <p:spPr>
          <a:xfrm>
            <a:off x="5970592"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2" name="Google Shape;142;p21"/>
          <p:cNvSpPr txBox="1"/>
          <p:nvPr>
            <p:ph idx="6" type="subTitle"/>
          </p:nvPr>
        </p:nvSpPr>
        <p:spPr>
          <a:xfrm>
            <a:off x="5970602"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3" name="Google Shape;143;p21"/>
          <p:cNvSpPr txBox="1"/>
          <p:nvPr>
            <p:ph idx="7" type="title"/>
          </p:nvPr>
        </p:nvSpPr>
        <p:spPr>
          <a:xfrm>
            <a:off x="1664325"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4" name="Google Shape;144;p21"/>
          <p:cNvSpPr txBox="1"/>
          <p:nvPr>
            <p:ph idx="8" type="subTitle"/>
          </p:nvPr>
        </p:nvSpPr>
        <p:spPr>
          <a:xfrm>
            <a:off x="1664334"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5" name="Google Shape;145;p21"/>
          <p:cNvSpPr txBox="1"/>
          <p:nvPr>
            <p:ph idx="9" type="title"/>
          </p:nvPr>
        </p:nvSpPr>
        <p:spPr>
          <a:xfrm>
            <a:off x="3817459"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6" name="Google Shape;146;p21"/>
          <p:cNvSpPr txBox="1"/>
          <p:nvPr>
            <p:ph idx="13" type="subTitle"/>
          </p:nvPr>
        </p:nvSpPr>
        <p:spPr>
          <a:xfrm>
            <a:off x="3817468"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7" name="Google Shape;147;p21"/>
          <p:cNvSpPr txBox="1"/>
          <p:nvPr>
            <p:ph idx="14" type="title"/>
          </p:nvPr>
        </p:nvSpPr>
        <p:spPr>
          <a:xfrm>
            <a:off x="5970592"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8" name="Google Shape;148;p21"/>
          <p:cNvSpPr txBox="1"/>
          <p:nvPr>
            <p:ph idx="15" type="subTitle"/>
          </p:nvPr>
        </p:nvSpPr>
        <p:spPr>
          <a:xfrm>
            <a:off x="5970602"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TITLE_AND_DESCRIPTION_1_1_3">
    <p:spTree>
      <p:nvGrpSpPr>
        <p:cNvPr id="149"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51" name="Google Shape;151;p2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2" name="Google Shape;152;p22"/>
          <p:cNvSpPr txBox="1"/>
          <p:nvPr>
            <p:ph type="title"/>
          </p:nvPr>
        </p:nvSpPr>
        <p:spPr>
          <a:xfrm>
            <a:off x="1041650" y="1003422"/>
            <a:ext cx="2802600" cy="7224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p:txBody>
      </p:sp>
      <p:sp>
        <p:nvSpPr>
          <p:cNvPr id="153" name="Google Shape;153;p22"/>
          <p:cNvSpPr txBox="1"/>
          <p:nvPr>
            <p:ph idx="1" type="subTitle"/>
          </p:nvPr>
        </p:nvSpPr>
        <p:spPr>
          <a:xfrm>
            <a:off x="1058450" y="1757352"/>
            <a:ext cx="2769000" cy="13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pic>
        <p:nvPicPr>
          <p:cNvPr id="154" name="Google Shape;154;p22"/>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156" name="Google Shape;156;p22"/>
          <p:cNvSpPr txBox="1"/>
          <p:nvPr/>
        </p:nvSpPr>
        <p:spPr>
          <a:xfrm rot="420963">
            <a:off x="4549033" y="2333911"/>
            <a:ext cx="2308687" cy="1497649"/>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extLst>
                    <a:ext uri="{A12FA001-AC4F-418D-AE19-62706E023703}">
                      <ahyp:hlinkClr val="tx"/>
                    </a:ext>
                  </a:extLst>
                </a:hlinkClick>
              </a:rPr>
              <a:t>Slideshow</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extLst>
                    <a:ext uri="{A12FA001-AC4F-418D-AE19-62706E023703}">
                      <ahyp:hlinkClr val="tx"/>
                    </a:ext>
                  </a:extLst>
                </a:hlinkClick>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extLst>
                    <a:ext uri="{A12FA001-AC4F-418D-AE19-62706E023703}">
                      <ahyp:hlinkClr val="tx"/>
                    </a:ext>
                  </a:extLst>
                </a:hlinkClick>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indent="0" lvl="0" marL="0" rtl="0" algn="ctr">
              <a:spcBef>
                <a:spcPts val="300"/>
              </a:spcBef>
              <a:spcAft>
                <a:spcPts val="0"/>
              </a:spcAft>
              <a:buNone/>
            </a:pPr>
            <a:r>
              <a:t/>
            </a:r>
            <a:endParaRPr sz="1200">
              <a:solidFill>
                <a:schemeClr val="dk2"/>
              </a:solidFill>
              <a:latin typeface="Roboto Mono"/>
              <a:ea typeface="Roboto Mono"/>
              <a:cs typeface="Roboto Mono"/>
              <a:sym typeface="Roboto Mon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157"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APTION_ONLY_1_1">
    <p:spTree>
      <p:nvGrpSpPr>
        <p:cNvPr id="159"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SECTION_TITLE_AND_DESCRIPTION_1_1_3_1">
    <p:spTree>
      <p:nvGrpSpPr>
        <p:cNvPr id="162"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IG_NUMBER_1_1_2">
    <p:spTree>
      <p:nvGrpSpPr>
        <p:cNvPr id="165"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68" name="Shape 168"/>
        <p:cNvGrpSpPr/>
        <p:nvPr/>
      </p:nvGrpSpPr>
      <p:grpSpPr>
        <a:xfrm>
          <a:off x="0" y="0"/>
          <a:ext cx="0" cy="0"/>
          <a:chOff x="0" y="0"/>
          <a:chExt cx="0" cy="0"/>
        </a:xfrm>
      </p:grpSpPr>
      <p:sp>
        <p:nvSpPr>
          <p:cNvPr id="169" name="Google Shape;169;p27"/>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1" name="Google Shape;17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2" name="Google Shape;172;p2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173" name="Shape 173"/>
        <p:cNvGrpSpPr/>
        <p:nvPr/>
      </p:nvGrpSpPr>
      <p:grpSpPr>
        <a:xfrm>
          <a:off x="0" y="0"/>
          <a:ext cx="0" cy="0"/>
          <a:chOff x="0" y="0"/>
          <a:chExt cx="0" cy="0"/>
        </a:xfrm>
      </p:grpSpPr>
      <p:sp>
        <p:nvSpPr>
          <p:cNvPr id="174" name="Google Shape;174;p28"/>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6" name="Google Shape;17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7" name="Google Shape;177;p2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3">
    <p:spTree>
      <p:nvGrpSpPr>
        <p:cNvPr id="178" name="Shape 178"/>
        <p:cNvGrpSpPr/>
        <p:nvPr/>
      </p:nvGrpSpPr>
      <p:grpSpPr>
        <a:xfrm>
          <a:off x="0" y="0"/>
          <a:ext cx="0" cy="0"/>
          <a:chOff x="0" y="0"/>
          <a:chExt cx="0" cy="0"/>
        </a:xfrm>
      </p:grpSpPr>
      <p:sp>
        <p:nvSpPr>
          <p:cNvPr id="179" name="Google Shape;179;p29"/>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1" name="Google Shape;181;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2" name="Google Shape;182;p2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6" name="Shape 186"/>
        <p:cNvGrpSpPr/>
        <p:nvPr/>
      </p:nvGrpSpPr>
      <p:grpSpPr>
        <a:xfrm>
          <a:off x="0" y="0"/>
          <a:ext cx="0" cy="0"/>
          <a:chOff x="0" y="0"/>
          <a:chExt cx="0" cy="0"/>
        </a:xfrm>
      </p:grpSpPr>
      <p:sp>
        <p:nvSpPr>
          <p:cNvPr id="187" name="Google Shape;187;p31"/>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 name="Google Shape;188;p31"/>
          <p:cNvGrpSpPr/>
          <p:nvPr/>
        </p:nvGrpSpPr>
        <p:grpSpPr>
          <a:xfrm>
            <a:off x="-438149" y="-1036800"/>
            <a:ext cx="9753730" cy="7085298"/>
            <a:chOff x="-438149" y="-1036800"/>
            <a:chExt cx="9753730" cy="7085298"/>
          </a:xfrm>
        </p:grpSpPr>
        <p:sp>
          <p:nvSpPr>
            <p:cNvPr id="189" name="Google Shape;189;p31"/>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1"/>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1"/>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1"/>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1"/>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1"/>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1"/>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1"/>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1"/>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1"/>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1"/>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1"/>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1"/>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1"/>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1"/>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1"/>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1"/>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1"/>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1"/>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1"/>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1"/>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1"/>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1"/>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1"/>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31"/>
          <p:cNvGrpSpPr/>
          <p:nvPr/>
        </p:nvGrpSpPr>
        <p:grpSpPr>
          <a:xfrm>
            <a:off x="6353901" y="4586344"/>
            <a:ext cx="860371" cy="885475"/>
            <a:chOff x="4228489" y="3826381"/>
            <a:chExt cx="860371" cy="885475"/>
          </a:xfrm>
        </p:grpSpPr>
        <p:sp>
          <p:nvSpPr>
            <p:cNvPr id="214" name="Google Shape;214;p31"/>
            <p:cNvSpPr/>
            <p:nvPr/>
          </p:nvSpPr>
          <p:spPr>
            <a:xfrm>
              <a:off x="4352807" y="3914462"/>
              <a:ext cx="579243" cy="597376"/>
            </a:xfrm>
            <a:custGeom>
              <a:rect b="b" l="l" r="r" t="t"/>
              <a:pathLst>
                <a:path extrusionOk="0" h="22534" w="21850">
                  <a:moveTo>
                    <a:pt x="18853" y="0"/>
                  </a:moveTo>
                  <a:lnTo>
                    <a:pt x="0" y="19679"/>
                  </a:lnTo>
                  <a:lnTo>
                    <a:pt x="2973" y="22534"/>
                  </a:lnTo>
                  <a:lnTo>
                    <a:pt x="21849" y="2855"/>
                  </a:lnTo>
                  <a:lnTo>
                    <a:pt x="188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1"/>
            <p:cNvSpPr/>
            <p:nvPr/>
          </p:nvSpPr>
          <p:spPr>
            <a:xfrm>
              <a:off x="4430985" y="3989474"/>
              <a:ext cx="578588" cy="597336"/>
            </a:xfrm>
            <a:custGeom>
              <a:rect b="b" l="l" r="r" t="t"/>
              <a:pathLst>
                <a:path extrusionOk="0" h="22558" w="21850">
                  <a:moveTo>
                    <a:pt x="18876" y="0"/>
                  </a:moveTo>
                  <a:lnTo>
                    <a:pt x="0" y="19679"/>
                  </a:lnTo>
                  <a:lnTo>
                    <a:pt x="2997" y="22557"/>
                  </a:lnTo>
                  <a:lnTo>
                    <a:pt x="21849" y="2855"/>
                  </a:lnTo>
                  <a:lnTo>
                    <a:pt x="1887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1"/>
            <p:cNvSpPr/>
            <p:nvPr/>
          </p:nvSpPr>
          <p:spPr>
            <a:xfrm>
              <a:off x="4987627" y="3826976"/>
              <a:ext cx="101233" cy="70013"/>
            </a:xfrm>
            <a:custGeom>
              <a:rect b="b" l="l" r="r" t="t"/>
              <a:pathLst>
                <a:path extrusionOk="0" h="2644" w="3823">
                  <a:moveTo>
                    <a:pt x="3823" y="1"/>
                  </a:moveTo>
                  <a:lnTo>
                    <a:pt x="0" y="1417"/>
                  </a:lnTo>
                  <a:lnTo>
                    <a:pt x="1274" y="2644"/>
                  </a:lnTo>
                  <a:lnTo>
                    <a:pt x="382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1"/>
            <p:cNvSpPr/>
            <p:nvPr/>
          </p:nvSpPr>
          <p:spPr>
            <a:xfrm>
              <a:off x="5020172" y="3826381"/>
              <a:ext cx="67498" cy="102504"/>
            </a:xfrm>
            <a:custGeom>
              <a:rect b="b" l="l" r="r" t="t"/>
              <a:pathLst>
                <a:path extrusionOk="0" h="3871" w="2549">
                  <a:moveTo>
                    <a:pt x="2549" y="1"/>
                  </a:moveTo>
                  <a:lnTo>
                    <a:pt x="0" y="2644"/>
                  </a:lnTo>
                  <a:lnTo>
                    <a:pt x="1275" y="3871"/>
                  </a:lnTo>
                  <a:lnTo>
                    <a:pt x="2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1"/>
            <p:cNvSpPr/>
            <p:nvPr/>
          </p:nvSpPr>
          <p:spPr>
            <a:xfrm>
              <a:off x="4852657" y="3864473"/>
              <a:ext cx="168731" cy="125621"/>
            </a:xfrm>
            <a:custGeom>
              <a:rect b="b" l="l" r="r" t="t"/>
              <a:pathLst>
                <a:path extrusionOk="0" h="4744" w="6372">
                  <a:moveTo>
                    <a:pt x="5097" y="1"/>
                  </a:moveTo>
                  <a:lnTo>
                    <a:pt x="1" y="1888"/>
                  </a:lnTo>
                  <a:lnTo>
                    <a:pt x="2997" y="4743"/>
                  </a:lnTo>
                  <a:lnTo>
                    <a:pt x="6371" y="1228"/>
                  </a:lnTo>
                  <a:lnTo>
                    <a:pt x="50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1"/>
            <p:cNvSpPr/>
            <p:nvPr/>
          </p:nvSpPr>
          <p:spPr>
            <a:xfrm>
              <a:off x="4930828" y="3896369"/>
              <a:ext cx="123106" cy="168731"/>
            </a:xfrm>
            <a:custGeom>
              <a:rect b="b" l="l" r="r" t="t"/>
              <a:pathLst>
                <a:path extrusionOk="0" h="6372" w="4649">
                  <a:moveTo>
                    <a:pt x="3374" y="1"/>
                  </a:moveTo>
                  <a:lnTo>
                    <a:pt x="0" y="3516"/>
                  </a:lnTo>
                  <a:lnTo>
                    <a:pt x="2997" y="6371"/>
                  </a:lnTo>
                  <a:lnTo>
                    <a:pt x="4649" y="1228"/>
                  </a:lnTo>
                  <a:lnTo>
                    <a:pt x="33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1"/>
            <p:cNvSpPr/>
            <p:nvPr/>
          </p:nvSpPr>
          <p:spPr>
            <a:xfrm>
              <a:off x="4398493" y="4510554"/>
              <a:ext cx="111852" cy="109998"/>
            </a:xfrm>
            <a:custGeom>
              <a:rect b="b" l="l" r="r" t="t"/>
              <a:pathLst>
                <a:path extrusionOk="0" h="4154" w="4224">
                  <a:moveTo>
                    <a:pt x="1227" y="1"/>
                  </a:moveTo>
                  <a:lnTo>
                    <a:pt x="0" y="1275"/>
                  </a:lnTo>
                  <a:lnTo>
                    <a:pt x="2997" y="4154"/>
                  </a:lnTo>
                  <a:lnTo>
                    <a:pt x="4224" y="2879"/>
                  </a:lnTo>
                  <a:lnTo>
                    <a:pt x="12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1"/>
            <p:cNvSpPr/>
            <p:nvPr/>
          </p:nvSpPr>
          <p:spPr>
            <a:xfrm>
              <a:off x="4320958" y="4435548"/>
              <a:ext cx="111242" cy="109998"/>
            </a:xfrm>
            <a:custGeom>
              <a:rect b="b" l="l" r="r" t="t"/>
              <a:pathLst>
                <a:path extrusionOk="0" h="4154" w="4201">
                  <a:moveTo>
                    <a:pt x="1227" y="1"/>
                  </a:moveTo>
                  <a:lnTo>
                    <a:pt x="0" y="1275"/>
                  </a:lnTo>
                  <a:lnTo>
                    <a:pt x="2973" y="4154"/>
                  </a:lnTo>
                  <a:lnTo>
                    <a:pt x="4200" y="2879"/>
                  </a:lnTo>
                  <a:lnTo>
                    <a:pt x="12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1"/>
            <p:cNvSpPr/>
            <p:nvPr/>
          </p:nvSpPr>
          <p:spPr>
            <a:xfrm>
              <a:off x="4289130" y="4544317"/>
              <a:ext cx="188723" cy="167539"/>
            </a:xfrm>
            <a:custGeom>
              <a:rect b="b" l="l" r="r" t="t"/>
              <a:pathLst>
                <a:path extrusionOk="0" h="6327" w="7127">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1"/>
            <p:cNvSpPr/>
            <p:nvPr/>
          </p:nvSpPr>
          <p:spPr>
            <a:xfrm>
              <a:off x="4228489" y="4469284"/>
              <a:ext cx="171220" cy="189968"/>
            </a:xfrm>
            <a:custGeom>
              <a:rect b="b" l="l" r="r" t="t"/>
              <a:pathLst>
                <a:path extrusionOk="0" h="7174" w="6466">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1"/>
            <p:cNvSpPr/>
            <p:nvPr/>
          </p:nvSpPr>
          <p:spPr>
            <a:xfrm>
              <a:off x="4405959" y="3965758"/>
              <a:ext cx="526091" cy="546079"/>
            </a:xfrm>
            <a:custGeom>
              <a:rect b="b" l="l" r="r" t="t"/>
              <a:pathLst>
                <a:path extrusionOk="0" h="20599" w="19845">
                  <a:moveTo>
                    <a:pt x="18877" y="0"/>
                  </a:moveTo>
                  <a:lnTo>
                    <a:pt x="1" y="19679"/>
                  </a:lnTo>
                  <a:lnTo>
                    <a:pt x="968" y="20599"/>
                  </a:lnTo>
                  <a:lnTo>
                    <a:pt x="19844" y="920"/>
                  </a:lnTo>
                  <a:lnTo>
                    <a:pt x="188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1"/>
            <p:cNvSpPr/>
            <p:nvPr/>
          </p:nvSpPr>
          <p:spPr>
            <a:xfrm>
              <a:off x="4430985" y="3989474"/>
              <a:ext cx="525469" cy="545488"/>
            </a:xfrm>
            <a:custGeom>
              <a:rect b="b" l="l" r="r" t="t"/>
              <a:pathLst>
                <a:path extrusionOk="0" h="20600" w="19844">
                  <a:moveTo>
                    <a:pt x="18876" y="0"/>
                  </a:moveTo>
                  <a:lnTo>
                    <a:pt x="0" y="19679"/>
                  </a:lnTo>
                  <a:lnTo>
                    <a:pt x="967" y="20599"/>
                  </a:lnTo>
                  <a:lnTo>
                    <a:pt x="19844" y="921"/>
                  </a:lnTo>
                  <a:lnTo>
                    <a:pt x="18876"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 name="Google Shape;226;p31"/>
          <p:cNvGrpSpPr/>
          <p:nvPr/>
        </p:nvGrpSpPr>
        <p:grpSpPr>
          <a:xfrm>
            <a:off x="6095436" y="4451829"/>
            <a:ext cx="673587" cy="441978"/>
            <a:chOff x="3804261" y="3748079"/>
            <a:chExt cx="673587" cy="441978"/>
          </a:xfrm>
        </p:grpSpPr>
        <p:sp>
          <p:nvSpPr>
            <p:cNvPr id="227" name="Google Shape;227;p31"/>
            <p:cNvSpPr/>
            <p:nvPr/>
          </p:nvSpPr>
          <p:spPr>
            <a:xfrm>
              <a:off x="3804261" y="3748926"/>
              <a:ext cx="308677" cy="441130"/>
            </a:xfrm>
            <a:custGeom>
              <a:rect b="b" l="l" r="r" t="t"/>
              <a:pathLst>
                <a:path extrusionOk="0" h="16659" w="11657">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1"/>
            <p:cNvSpPr/>
            <p:nvPr/>
          </p:nvSpPr>
          <p:spPr>
            <a:xfrm>
              <a:off x="3928627" y="3748079"/>
              <a:ext cx="549222" cy="406362"/>
            </a:xfrm>
            <a:custGeom>
              <a:rect b="b" l="l" r="r" t="t"/>
              <a:pathLst>
                <a:path extrusionOk="0" h="15346" w="20741">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1"/>
            <p:cNvSpPr/>
            <p:nvPr/>
          </p:nvSpPr>
          <p:spPr>
            <a:xfrm>
              <a:off x="3836766" y="4128178"/>
              <a:ext cx="20045" cy="56270"/>
            </a:xfrm>
            <a:custGeom>
              <a:rect b="b" l="l" r="r" t="t"/>
              <a:pathLst>
                <a:path extrusionOk="0" h="2125" w="757">
                  <a:moveTo>
                    <a:pt x="143" y="1"/>
                  </a:moveTo>
                  <a:lnTo>
                    <a:pt x="1" y="24"/>
                  </a:lnTo>
                  <a:lnTo>
                    <a:pt x="614" y="2124"/>
                  </a:lnTo>
                  <a:lnTo>
                    <a:pt x="756" y="2077"/>
                  </a:lnTo>
                  <a:lnTo>
                    <a:pt x="1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1"/>
            <p:cNvSpPr/>
            <p:nvPr/>
          </p:nvSpPr>
          <p:spPr>
            <a:xfrm>
              <a:off x="3860519" y="4121293"/>
              <a:ext cx="19410" cy="56270"/>
            </a:xfrm>
            <a:custGeom>
              <a:rect b="b" l="l" r="r" t="t"/>
              <a:pathLst>
                <a:path extrusionOk="0" h="2125" w="733">
                  <a:moveTo>
                    <a:pt x="119" y="1"/>
                  </a:moveTo>
                  <a:lnTo>
                    <a:pt x="1" y="48"/>
                  </a:lnTo>
                  <a:lnTo>
                    <a:pt x="590" y="2125"/>
                  </a:lnTo>
                  <a:lnTo>
                    <a:pt x="732" y="2101"/>
                  </a:lnTo>
                  <a:lnTo>
                    <a:pt x="1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1"/>
            <p:cNvSpPr/>
            <p:nvPr/>
          </p:nvSpPr>
          <p:spPr>
            <a:xfrm>
              <a:off x="3883636" y="4114435"/>
              <a:ext cx="19410" cy="56879"/>
            </a:xfrm>
            <a:custGeom>
              <a:rect b="b" l="l" r="r" t="t"/>
              <a:pathLst>
                <a:path extrusionOk="0" h="2148" w="733">
                  <a:moveTo>
                    <a:pt x="119" y="0"/>
                  </a:moveTo>
                  <a:lnTo>
                    <a:pt x="1" y="48"/>
                  </a:lnTo>
                  <a:lnTo>
                    <a:pt x="590" y="2148"/>
                  </a:lnTo>
                  <a:lnTo>
                    <a:pt x="732" y="2100"/>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1"/>
            <p:cNvSpPr/>
            <p:nvPr/>
          </p:nvSpPr>
          <p:spPr>
            <a:xfrm>
              <a:off x="3906754" y="4108185"/>
              <a:ext cx="19410" cy="56270"/>
            </a:xfrm>
            <a:custGeom>
              <a:rect b="b" l="l" r="r" t="t"/>
              <a:pathLst>
                <a:path extrusionOk="0" h="2125" w="733">
                  <a:moveTo>
                    <a:pt x="119" y="0"/>
                  </a:moveTo>
                  <a:lnTo>
                    <a:pt x="1" y="24"/>
                  </a:lnTo>
                  <a:lnTo>
                    <a:pt x="591" y="2124"/>
                  </a:lnTo>
                  <a:lnTo>
                    <a:pt x="732" y="2077"/>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1"/>
            <p:cNvSpPr/>
            <p:nvPr/>
          </p:nvSpPr>
          <p:spPr>
            <a:xfrm>
              <a:off x="3929871" y="4101300"/>
              <a:ext cx="19410" cy="56270"/>
            </a:xfrm>
            <a:custGeom>
              <a:rect b="b" l="l" r="r" t="t"/>
              <a:pathLst>
                <a:path extrusionOk="0" h="2125" w="733">
                  <a:moveTo>
                    <a:pt x="142" y="1"/>
                  </a:moveTo>
                  <a:lnTo>
                    <a:pt x="1" y="48"/>
                  </a:lnTo>
                  <a:lnTo>
                    <a:pt x="591" y="2125"/>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1"/>
            <p:cNvSpPr/>
            <p:nvPr/>
          </p:nvSpPr>
          <p:spPr>
            <a:xfrm>
              <a:off x="3952988" y="4094442"/>
              <a:ext cx="19410" cy="56879"/>
            </a:xfrm>
            <a:custGeom>
              <a:rect b="b" l="l" r="r" t="t"/>
              <a:pathLst>
                <a:path extrusionOk="0" h="2148" w="733">
                  <a:moveTo>
                    <a:pt x="142" y="0"/>
                  </a:moveTo>
                  <a:lnTo>
                    <a:pt x="1" y="48"/>
                  </a:lnTo>
                  <a:lnTo>
                    <a:pt x="591" y="2148"/>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1"/>
            <p:cNvSpPr/>
            <p:nvPr/>
          </p:nvSpPr>
          <p:spPr>
            <a:xfrm>
              <a:off x="3976106" y="4088193"/>
              <a:ext cx="19410" cy="56244"/>
            </a:xfrm>
            <a:custGeom>
              <a:rect b="b" l="l" r="r" t="t"/>
              <a:pathLst>
                <a:path extrusionOk="0" h="2124" w="733">
                  <a:moveTo>
                    <a:pt x="142" y="0"/>
                  </a:moveTo>
                  <a:lnTo>
                    <a:pt x="1" y="24"/>
                  </a:lnTo>
                  <a:lnTo>
                    <a:pt x="591"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p:nvPr/>
          </p:nvSpPr>
          <p:spPr>
            <a:xfrm>
              <a:off x="3999223" y="4081308"/>
              <a:ext cx="19410" cy="56270"/>
            </a:xfrm>
            <a:custGeom>
              <a:rect b="b" l="l" r="r" t="t"/>
              <a:pathLst>
                <a:path extrusionOk="0" h="2125" w="733">
                  <a:moveTo>
                    <a:pt x="142" y="1"/>
                  </a:moveTo>
                  <a:lnTo>
                    <a:pt x="1" y="48"/>
                  </a:lnTo>
                  <a:lnTo>
                    <a:pt x="614" y="2124"/>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1"/>
            <p:cNvSpPr/>
            <p:nvPr/>
          </p:nvSpPr>
          <p:spPr>
            <a:xfrm>
              <a:off x="4022340" y="4074449"/>
              <a:ext cx="19410" cy="56879"/>
            </a:xfrm>
            <a:custGeom>
              <a:rect b="b" l="l" r="r" t="t"/>
              <a:pathLst>
                <a:path extrusionOk="0" h="2148" w="733">
                  <a:moveTo>
                    <a:pt x="142" y="0"/>
                  </a:moveTo>
                  <a:lnTo>
                    <a:pt x="1" y="48"/>
                  </a:lnTo>
                  <a:lnTo>
                    <a:pt x="614" y="2148"/>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1"/>
            <p:cNvSpPr/>
            <p:nvPr/>
          </p:nvSpPr>
          <p:spPr>
            <a:xfrm>
              <a:off x="4045458" y="4068200"/>
              <a:ext cx="19410" cy="56244"/>
            </a:xfrm>
            <a:custGeom>
              <a:rect b="b" l="l" r="r" t="t"/>
              <a:pathLst>
                <a:path extrusionOk="0" h="2124" w="733">
                  <a:moveTo>
                    <a:pt x="142" y="0"/>
                  </a:moveTo>
                  <a:lnTo>
                    <a:pt x="1" y="24"/>
                  </a:lnTo>
                  <a:lnTo>
                    <a:pt x="614"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1"/>
            <p:cNvSpPr/>
            <p:nvPr/>
          </p:nvSpPr>
          <p:spPr>
            <a:xfrm>
              <a:off x="4068575" y="4061315"/>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1"/>
            <p:cNvSpPr/>
            <p:nvPr/>
          </p:nvSpPr>
          <p:spPr>
            <a:xfrm>
              <a:off x="4091692" y="4054457"/>
              <a:ext cx="20019" cy="56879"/>
            </a:xfrm>
            <a:custGeom>
              <a:rect b="b" l="l" r="r" t="t"/>
              <a:pathLst>
                <a:path extrusionOk="0" h="2148" w="756">
                  <a:moveTo>
                    <a:pt x="142" y="0"/>
                  </a:moveTo>
                  <a:lnTo>
                    <a:pt x="1" y="47"/>
                  </a:lnTo>
                  <a:lnTo>
                    <a:pt x="614" y="2147"/>
                  </a:lnTo>
                  <a:lnTo>
                    <a:pt x="756"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1"/>
            <p:cNvSpPr/>
            <p:nvPr/>
          </p:nvSpPr>
          <p:spPr>
            <a:xfrm>
              <a:off x="4114810" y="4048207"/>
              <a:ext cx="20019" cy="56244"/>
            </a:xfrm>
            <a:custGeom>
              <a:rect b="b" l="l" r="r" t="t"/>
              <a:pathLst>
                <a:path extrusionOk="0" h="2124" w="756">
                  <a:moveTo>
                    <a:pt x="142" y="0"/>
                  </a:moveTo>
                  <a:lnTo>
                    <a:pt x="1" y="24"/>
                  </a:lnTo>
                  <a:lnTo>
                    <a:pt x="614" y="2124"/>
                  </a:lnTo>
                  <a:lnTo>
                    <a:pt x="756"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1"/>
            <p:cNvSpPr/>
            <p:nvPr/>
          </p:nvSpPr>
          <p:spPr>
            <a:xfrm>
              <a:off x="4138563" y="4041322"/>
              <a:ext cx="19383" cy="56270"/>
            </a:xfrm>
            <a:custGeom>
              <a:rect b="b" l="l" r="r" t="t"/>
              <a:pathLst>
                <a:path extrusionOk="0" h="2125" w="732">
                  <a:moveTo>
                    <a:pt x="118" y="1"/>
                  </a:moveTo>
                  <a:lnTo>
                    <a:pt x="0" y="48"/>
                  </a:lnTo>
                  <a:lnTo>
                    <a:pt x="590" y="2124"/>
                  </a:lnTo>
                  <a:lnTo>
                    <a:pt x="732" y="2101"/>
                  </a:lnTo>
                  <a:lnTo>
                    <a:pt x="1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1"/>
            <p:cNvSpPr/>
            <p:nvPr/>
          </p:nvSpPr>
          <p:spPr>
            <a:xfrm>
              <a:off x="4161680" y="4034464"/>
              <a:ext cx="19383" cy="56879"/>
            </a:xfrm>
            <a:custGeom>
              <a:rect b="b" l="l" r="r" t="t"/>
              <a:pathLst>
                <a:path extrusionOk="0" h="2148" w="732">
                  <a:moveTo>
                    <a:pt x="118" y="0"/>
                  </a:moveTo>
                  <a:lnTo>
                    <a:pt x="1" y="47"/>
                  </a:lnTo>
                  <a:lnTo>
                    <a:pt x="590" y="2147"/>
                  </a:lnTo>
                  <a:lnTo>
                    <a:pt x="732" y="2100"/>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1"/>
            <p:cNvSpPr/>
            <p:nvPr/>
          </p:nvSpPr>
          <p:spPr>
            <a:xfrm>
              <a:off x="4184797" y="4028214"/>
              <a:ext cx="19383" cy="56244"/>
            </a:xfrm>
            <a:custGeom>
              <a:rect b="b" l="l" r="r" t="t"/>
              <a:pathLst>
                <a:path extrusionOk="0" h="2124" w="732">
                  <a:moveTo>
                    <a:pt x="119" y="0"/>
                  </a:moveTo>
                  <a:lnTo>
                    <a:pt x="1" y="24"/>
                  </a:lnTo>
                  <a:lnTo>
                    <a:pt x="590" y="2124"/>
                  </a:lnTo>
                  <a:lnTo>
                    <a:pt x="732" y="2077"/>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1"/>
            <p:cNvSpPr/>
            <p:nvPr/>
          </p:nvSpPr>
          <p:spPr>
            <a:xfrm>
              <a:off x="4207915" y="4021330"/>
              <a:ext cx="19383" cy="56270"/>
            </a:xfrm>
            <a:custGeom>
              <a:rect b="b" l="l" r="r" t="t"/>
              <a:pathLst>
                <a:path extrusionOk="0" h="2125" w="732">
                  <a:moveTo>
                    <a:pt x="119" y="1"/>
                  </a:moveTo>
                  <a:lnTo>
                    <a:pt x="1" y="48"/>
                  </a:lnTo>
                  <a:lnTo>
                    <a:pt x="590" y="2124"/>
                  </a:lnTo>
                  <a:lnTo>
                    <a:pt x="732" y="2101"/>
                  </a:lnTo>
                  <a:lnTo>
                    <a:pt x="1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1"/>
            <p:cNvSpPr/>
            <p:nvPr/>
          </p:nvSpPr>
          <p:spPr>
            <a:xfrm>
              <a:off x="4231032" y="4014471"/>
              <a:ext cx="19410" cy="56879"/>
            </a:xfrm>
            <a:custGeom>
              <a:rect b="b" l="l" r="r" t="t"/>
              <a:pathLst>
                <a:path extrusionOk="0" h="2148" w="733">
                  <a:moveTo>
                    <a:pt x="142" y="0"/>
                  </a:moveTo>
                  <a:lnTo>
                    <a:pt x="1" y="47"/>
                  </a:lnTo>
                  <a:lnTo>
                    <a:pt x="614" y="2147"/>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1"/>
            <p:cNvSpPr/>
            <p:nvPr/>
          </p:nvSpPr>
          <p:spPr>
            <a:xfrm>
              <a:off x="4254149" y="4008222"/>
              <a:ext cx="19410" cy="56244"/>
            </a:xfrm>
            <a:custGeom>
              <a:rect b="b" l="l" r="r" t="t"/>
              <a:pathLst>
                <a:path extrusionOk="0" h="2124" w="733">
                  <a:moveTo>
                    <a:pt x="142" y="0"/>
                  </a:moveTo>
                  <a:lnTo>
                    <a:pt x="1" y="24"/>
                  </a:lnTo>
                  <a:lnTo>
                    <a:pt x="590"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1"/>
            <p:cNvSpPr/>
            <p:nvPr/>
          </p:nvSpPr>
          <p:spPr>
            <a:xfrm>
              <a:off x="4277267" y="4001337"/>
              <a:ext cx="19410" cy="56270"/>
            </a:xfrm>
            <a:custGeom>
              <a:rect b="b" l="l" r="r" t="t"/>
              <a:pathLst>
                <a:path extrusionOk="0" h="2125" w="733">
                  <a:moveTo>
                    <a:pt x="142" y="1"/>
                  </a:moveTo>
                  <a:lnTo>
                    <a:pt x="1" y="48"/>
                  </a:lnTo>
                  <a:lnTo>
                    <a:pt x="614" y="2124"/>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1"/>
            <p:cNvSpPr/>
            <p:nvPr/>
          </p:nvSpPr>
          <p:spPr>
            <a:xfrm>
              <a:off x="4300384" y="3994478"/>
              <a:ext cx="19410" cy="56879"/>
            </a:xfrm>
            <a:custGeom>
              <a:rect b="b" l="l" r="r" t="t"/>
              <a:pathLst>
                <a:path extrusionOk="0" h="2148" w="733">
                  <a:moveTo>
                    <a:pt x="142" y="0"/>
                  </a:moveTo>
                  <a:lnTo>
                    <a:pt x="1" y="47"/>
                  </a:lnTo>
                  <a:lnTo>
                    <a:pt x="614" y="2147"/>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p:nvPr/>
          </p:nvSpPr>
          <p:spPr>
            <a:xfrm>
              <a:off x="4323501" y="3988229"/>
              <a:ext cx="20019" cy="56244"/>
            </a:xfrm>
            <a:custGeom>
              <a:rect b="b" l="l" r="r" t="t"/>
              <a:pathLst>
                <a:path extrusionOk="0" h="2124" w="756">
                  <a:moveTo>
                    <a:pt x="142" y="0"/>
                  </a:moveTo>
                  <a:lnTo>
                    <a:pt x="1" y="24"/>
                  </a:lnTo>
                  <a:lnTo>
                    <a:pt x="614" y="2124"/>
                  </a:lnTo>
                  <a:lnTo>
                    <a:pt x="756"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1"/>
            <p:cNvSpPr/>
            <p:nvPr/>
          </p:nvSpPr>
          <p:spPr>
            <a:xfrm>
              <a:off x="4346619" y="3981344"/>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1"/>
            <p:cNvSpPr/>
            <p:nvPr/>
          </p:nvSpPr>
          <p:spPr>
            <a:xfrm>
              <a:off x="4369736" y="3974486"/>
              <a:ext cx="20019" cy="56879"/>
            </a:xfrm>
            <a:custGeom>
              <a:rect b="b" l="l" r="r" t="t"/>
              <a:pathLst>
                <a:path extrusionOk="0" h="2148" w="756">
                  <a:moveTo>
                    <a:pt x="142" y="0"/>
                  </a:moveTo>
                  <a:lnTo>
                    <a:pt x="1" y="47"/>
                  </a:lnTo>
                  <a:lnTo>
                    <a:pt x="614" y="2147"/>
                  </a:lnTo>
                  <a:lnTo>
                    <a:pt x="756"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1"/>
            <p:cNvSpPr/>
            <p:nvPr/>
          </p:nvSpPr>
          <p:spPr>
            <a:xfrm>
              <a:off x="4393489" y="3968236"/>
              <a:ext cx="19383" cy="56244"/>
            </a:xfrm>
            <a:custGeom>
              <a:rect b="b" l="l" r="r" t="t"/>
              <a:pathLst>
                <a:path extrusionOk="0" h="2124" w="732">
                  <a:moveTo>
                    <a:pt x="118" y="0"/>
                  </a:moveTo>
                  <a:lnTo>
                    <a:pt x="0" y="24"/>
                  </a:lnTo>
                  <a:lnTo>
                    <a:pt x="590" y="2124"/>
                  </a:lnTo>
                  <a:lnTo>
                    <a:pt x="732" y="2077"/>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p:nvPr/>
          </p:nvSpPr>
          <p:spPr>
            <a:xfrm>
              <a:off x="4415970" y="3961352"/>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1"/>
            <p:cNvSpPr/>
            <p:nvPr/>
          </p:nvSpPr>
          <p:spPr>
            <a:xfrm>
              <a:off x="4439723" y="3954493"/>
              <a:ext cx="19383" cy="56879"/>
            </a:xfrm>
            <a:custGeom>
              <a:rect b="b" l="l" r="r" t="t"/>
              <a:pathLst>
                <a:path extrusionOk="0" h="2148" w="732">
                  <a:moveTo>
                    <a:pt x="118" y="0"/>
                  </a:moveTo>
                  <a:lnTo>
                    <a:pt x="0" y="47"/>
                  </a:lnTo>
                  <a:lnTo>
                    <a:pt x="590" y="2147"/>
                  </a:lnTo>
                  <a:lnTo>
                    <a:pt x="732" y="2100"/>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 name="Google Shape;256;p31"/>
          <p:cNvGrpSpPr/>
          <p:nvPr/>
        </p:nvGrpSpPr>
        <p:grpSpPr>
          <a:xfrm>
            <a:off x="510530" y="4451818"/>
            <a:ext cx="832902" cy="887270"/>
            <a:chOff x="2293493" y="3811393"/>
            <a:chExt cx="832902" cy="887270"/>
          </a:xfrm>
        </p:grpSpPr>
        <p:sp>
          <p:nvSpPr>
            <p:cNvPr id="257" name="Google Shape;257;p31"/>
            <p:cNvSpPr/>
            <p:nvPr/>
          </p:nvSpPr>
          <p:spPr>
            <a:xfrm>
              <a:off x="2293493" y="3811393"/>
              <a:ext cx="832902" cy="710432"/>
            </a:xfrm>
            <a:custGeom>
              <a:rect b="b" l="l" r="r" t="t"/>
              <a:pathLst>
                <a:path extrusionOk="0" h="26829" w="31454">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1"/>
            <p:cNvSpPr/>
            <p:nvPr/>
          </p:nvSpPr>
          <p:spPr>
            <a:xfrm>
              <a:off x="2412840" y="4112554"/>
              <a:ext cx="683555" cy="586108"/>
            </a:xfrm>
            <a:custGeom>
              <a:rect b="b" l="l" r="r" t="t"/>
              <a:pathLst>
                <a:path extrusionOk="0" h="22134" w="25814">
                  <a:moveTo>
                    <a:pt x="25814" y="1"/>
                  </a:moveTo>
                  <a:cubicBezTo>
                    <a:pt x="15620" y="1440"/>
                    <a:pt x="5994" y="7079"/>
                    <a:pt x="0" y="15456"/>
                  </a:cubicBezTo>
                  <a:lnTo>
                    <a:pt x="17225" y="22133"/>
                  </a:lnTo>
                  <a:lnTo>
                    <a:pt x="258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1"/>
            <p:cNvSpPr/>
            <p:nvPr/>
          </p:nvSpPr>
          <p:spPr>
            <a:xfrm>
              <a:off x="2522177" y="4017596"/>
              <a:ext cx="482386" cy="199341"/>
            </a:xfrm>
            <a:custGeom>
              <a:rect b="b" l="l" r="r" t="t"/>
              <a:pathLst>
                <a:path extrusionOk="0" h="7528" w="18217">
                  <a:moveTo>
                    <a:pt x="213" y="0"/>
                  </a:moveTo>
                  <a:lnTo>
                    <a:pt x="1" y="543"/>
                  </a:lnTo>
                  <a:lnTo>
                    <a:pt x="18004" y="7527"/>
                  </a:lnTo>
                  <a:lnTo>
                    <a:pt x="18216" y="6984"/>
                  </a:lnTo>
                  <a:lnTo>
                    <a:pt x="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1"/>
            <p:cNvSpPr/>
            <p:nvPr/>
          </p:nvSpPr>
          <p:spPr>
            <a:xfrm>
              <a:off x="2489076" y="4102571"/>
              <a:ext cx="482360" cy="199950"/>
            </a:xfrm>
            <a:custGeom>
              <a:rect b="b" l="l" r="r" t="t"/>
              <a:pathLst>
                <a:path extrusionOk="0" h="7551" w="18216">
                  <a:moveTo>
                    <a:pt x="212" y="0"/>
                  </a:moveTo>
                  <a:lnTo>
                    <a:pt x="0" y="566"/>
                  </a:lnTo>
                  <a:lnTo>
                    <a:pt x="18003" y="7551"/>
                  </a:lnTo>
                  <a:lnTo>
                    <a:pt x="18216" y="6984"/>
                  </a:lnTo>
                  <a:lnTo>
                    <a:pt x="2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1"/>
            <p:cNvSpPr/>
            <p:nvPr/>
          </p:nvSpPr>
          <p:spPr>
            <a:xfrm>
              <a:off x="2455950" y="4188156"/>
              <a:ext cx="482995" cy="199341"/>
            </a:xfrm>
            <a:custGeom>
              <a:rect b="b" l="l" r="r" t="t"/>
              <a:pathLst>
                <a:path extrusionOk="0" h="7528" w="18240">
                  <a:moveTo>
                    <a:pt x="213" y="1"/>
                  </a:moveTo>
                  <a:lnTo>
                    <a:pt x="0" y="543"/>
                  </a:lnTo>
                  <a:lnTo>
                    <a:pt x="18027"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1"/>
            <p:cNvSpPr/>
            <p:nvPr/>
          </p:nvSpPr>
          <p:spPr>
            <a:xfrm>
              <a:off x="2422823" y="4273131"/>
              <a:ext cx="483022" cy="199341"/>
            </a:xfrm>
            <a:custGeom>
              <a:rect b="b" l="l" r="r" t="t"/>
              <a:pathLst>
                <a:path extrusionOk="0" h="7528" w="18241">
                  <a:moveTo>
                    <a:pt x="213" y="1"/>
                  </a:moveTo>
                  <a:lnTo>
                    <a:pt x="1" y="543"/>
                  </a:lnTo>
                  <a:lnTo>
                    <a:pt x="18028"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1"/>
            <p:cNvSpPr/>
            <p:nvPr/>
          </p:nvSpPr>
          <p:spPr>
            <a:xfrm>
              <a:off x="2390331" y="4358107"/>
              <a:ext cx="482386" cy="199977"/>
            </a:xfrm>
            <a:custGeom>
              <a:rect b="b" l="l" r="r" t="t"/>
              <a:pathLst>
                <a:path extrusionOk="0" h="7552" w="18217">
                  <a:moveTo>
                    <a:pt x="213" y="1"/>
                  </a:moveTo>
                  <a:lnTo>
                    <a:pt x="1" y="543"/>
                  </a:lnTo>
                  <a:lnTo>
                    <a:pt x="18004" y="7551"/>
                  </a:lnTo>
                  <a:lnTo>
                    <a:pt x="18216"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31"/>
          <p:cNvGrpSpPr/>
          <p:nvPr/>
        </p:nvGrpSpPr>
        <p:grpSpPr>
          <a:xfrm>
            <a:off x="8172169" y="3790723"/>
            <a:ext cx="1143406" cy="1264636"/>
            <a:chOff x="6758394" y="3187198"/>
            <a:chExt cx="1143406" cy="1264636"/>
          </a:xfrm>
        </p:grpSpPr>
        <p:sp>
          <p:nvSpPr>
            <p:cNvPr id="265" name="Google Shape;265;p31"/>
            <p:cNvSpPr/>
            <p:nvPr/>
          </p:nvSpPr>
          <p:spPr>
            <a:xfrm>
              <a:off x="6758394" y="3187198"/>
              <a:ext cx="1143406" cy="1131570"/>
            </a:xfrm>
            <a:custGeom>
              <a:rect b="b" l="l" r="r" t="t"/>
              <a:pathLst>
                <a:path extrusionOk="0" h="42733" w="4318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1"/>
            <p:cNvSpPr/>
            <p:nvPr/>
          </p:nvSpPr>
          <p:spPr>
            <a:xfrm>
              <a:off x="6955196" y="3483990"/>
              <a:ext cx="924126" cy="967844"/>
            </a:xfrm>
            <a:custGeom>
              <a:rect b="b" l="l" r="r" t="t"/>
              <a:pathLst>
                <a:path extrusionOk="0" h="36550" w="34899">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1"/>
            <p:cNvSpPr/>
            <p:nvPr/>
          </p:nvSpPr>
          <p:spPr>
            <a:xfrm>
              <a:off x="6974579" y="3510868"/>
              <a:ext cx="791646" cy="163090"/>
            </a:xfrm>
            <a:custGeom>
              <a:rect b="b" l="l" r="r" t="t"/>
              <a:pathLst>
                <a:path extrusionOk="0" h="6159" w="29896">
                  <a:moveTo>
                    <a:pt x="166" y="0"/>
                  </a:moveTo>
                  <a:lnTo>
                    <a:pt x="0" y="897"/>
                  </a:lnTo>
                  <a:lnTo>
                    <a:pt x="29754" y="6159"/>
                  </a:lnTo>
                  <a:lnTo>
                    <a:pt x="29896" y="5239"/>
                  </a:lnTo>
                  <a:lnTo>
                    <a:pt x="1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1"/>
            <p:cNvSpPr/>
            <p:nvPr/>
          </p:nvSpPr>
          <p:spPr>
            <a:xfrm>
              <a:off x="6948946" y="3650816"/>
              <a:ext cx="791673" cy="163117"/>
            </a:xfrm>
            <a:custGeom>
              <a:rect b="b" l="l" r="r" t="t"/>
              <a:pathLst>
                <a:path extrusionOk="0" h="6160" w="29897">
                  <a:moveTo>
                    <a:pt x="166" y="1"/>
                  </a:moveTo>
                  <a:lnTo>
                    <a:pt x="1" y="897"/>
                  </a:lnTo>
                  <a:lnTo>
                    <a:pt x="29755"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1"/>
            <p:cNvSpPr/>
            <p:nvPr/>
          </p:nvSpPr>
          <p:spPr>
            <a:xfrm>
              <a:off x="6924584" y="3791401"/>
              <a:ext cx="791646" cy="163117"/>
            </a:xfrm>
            <a:custGeom>
              <a:rect b="b" l="l" r="r" t="t"/>
              <a:pathLst>
                <a:path extrusionOk="0" h="6160" w="29896">
                  <a:moveTo>
                    <a:pt x="166" y="1"/>
                  </a:moveTo>
                  <a:lnTo>
                    <a:pt x="1" y="921"/>
                  </a:lnTo>
                  <a:lnTo>
                    <a:pt x="29731"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p:nvPr/>
          </p:nvSpPr>
          <p:spPr>
            <a:xfrm>
              <a:off x="6899587" y="3931985"/>
              <a:ext cx="791673" cy="163090"/>
            </a:xfrm>
            <a:custGeom>
              <a:rect b="b" l="l" r="r" t="t"/>
              <a:pathLst>
                <a:path extrusionOk="0" h="6159" w="29897">
                  <a:moveTo>
                    <a:pt x="166" y="1"/>
                  </a:moveTo>
                  <a:lnTo>
                    <a:pt x="1" y="921"/>
                  </a:lnTo>
                  <a:lnTo>
                    <a:pt x="29755"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1"/>
            <p:cNvSpPr/>
            <p:nvPr/>
          </p:nvSpPr>
          <p:spPr>
            <a:xfrm>
              <a:off x="6874616" y="4073205"/>
              <a:ext cx="792255" cy="162455"/>
            </a:xfrm>
            <a:custGeom>
              <a:rect b="b" l="l" r="r" t="t"/>
              <a:pathLst>
                <a:path extrusionOk="0" h="6135" w="29919">
                  <a:moveTo>
                    <a:pt x="165" y="0"/>
                  </a:moveTo>
                  <a:lnTo>
                    <a:pt x="0" y="897"/>
                  </a:lnTo>
                  <a:lnTo>
                    <a:pt x="29754" y="6135"/>
                  </a:lnTo>
                  <a:lnTo>
                    <a:pt x="29919" y="5238"/>
                  </a:lnTo>
                  <a:lnTo>
                    <a:pt x="1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31"/>
          <p:cNvGrpSpPr/>
          <p:nvPr/>
        </p:nvGrpSpPr>
        <p:grpSpPr>
          <a:xfrm rot="-887728">
            <a:off x="45018" y="944860"/>
            <a:ext cx="417543" cy="728443"/>
            <a:chOff x="1643692" y="2100656"/>
            <a:chExt cx="571730" cy="908611"/>
          </a:xfrm>
        </p:grpSpPr>
        <p:sp>
          <p:nvSpPr>
            <p:cNvPr id="273" name="Google Shape;273;p31"/>
            <p:cNvSpPr/>
            <p:nvPr/>
          </p:nvSpPr>
          <p:spPr>
            <a:xfrm>
              <a:off x="1729303" y="2293724"/>
              <a:ext cx="128719" cy="66888"/>
            </a:xfrm>
            <a:custGeom>
              <a:rect b="b" l="l" r="r" t="t"/>
              <a:pathLst>
                <a:path extrusionOk="0" h="2526" w="4861">
                  <a:moveTo>
                    <a:pt x="4601" y="1"/>
                  </a:moveTo>
                  <a:lnTo>
                    <a:pt x="3020" y="661"/>
                  </a:lnTo>
                  <a:lnTo>
                    <a:pt x="1605" y="1251"/>
                  </a:lnTo>
                  <a:lnTo>
                    <a:pt x="0" y="1912"/>
                  </a:lnTo>
                  <a:lnTo>
                    <a:pt x="236" y="2431"/>
                  </a:lnTo>
                  <a:cubicBezTo>
                    <a:pt x="236" y="2478"/>
                    <a:pt x="260" y="2502"/>
                    <a:pt x="260" y="2525"/>
                  </a:cubicBezTo>
                  <a:lnTo>
                    <a:pt x="4861" y="638"/>
                  </a:lnTo>
                  <a:cubicBezTo>
                    <a:pt x="4837" y="591"/>
                    <a:pt x="4837" y="567"/>
                    <a:pt x="4814" y="543"/>
                  </a:cubicBezTo>
                  <a:lnTo>
                    <a:pt x="4601" y="1"/>
                  </a:ln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1"/>
            <p:cNvSpPr/>
            <p:nvPr/>
          </p:nvSpPr>
          <p:spPr>
            <a:xfrm>
              <a:off x="1643692" y="2306991"/>
              <a:ext cx="571730" cy="702276"/>
            </a:xfrm>
            <a:custGeom>
              <a:rect b="b" l="l" r="r" t="t"/>
              <a:pathLst>
                <a:path extrusionOk="0" h="26521" w="21591">
                  <a:moveTo>
                    <a:pt x="11305" y="1"/>
                  </a:moveTo>
                  <a:cubicBezTo>
                    <a:pt x="10967" y="1"/>
                    <a:pt x="10622" y="67"/>
                    <a:pt x="10288" y="208"/>
                  </a:cubicBezTo>
                  <a:lnTo>
                    <a:pt x="9344" y="585"/>
                  </a:lnTo>
                  <a:cubicBezTo>
                    <a:pt x="9222" y="634"/>
                    <a:pt x="9096" y="657"/>
                    <a:pt x="8971" y="657"/>
                  </a:cubicBezTo>
                  <a:cubicBezTo>
                    <a:pt x="8613" y="657"/>
                    <a:pt x="8269" y="463"/>
                    <a:pt x="8094" y="113"/>
                  </a:cubicBezTo>
                  <a:lnTo>
                    <a:pt x="3493" y="2001"/>
                  </a:lnTo>
                  <a:cubicBezTo>
                    <a:pt x="3634" y="2496"/>
                    <a:pt x="3398" y="3015"/>
                    <a:pt x="2926" y="3228"/>
                  </a:cubicBezTo>
                  <a:lnTo>
                    <a:pt x="1983" y="3605"/>
                  </a:lnTo>
                  <a:cubicBezTo>
                    <a:pt x="638" y="4148"/>
                    <a:pt x="1" y="5682"/>
                    <a:pt x="543" y="7050"/>
                  </a:cubicBezTo>
                  <a:lnTo>
                    <a:pt x="7881" y="24888"/>
                  </a:lnTo>
                  <a:cubicBezTo>
                    <a:pt x="8293" y="25908"/>
                    <a:pt x="9288" y="26521"/>
                    <a:pt x="10331" y="26521"/>
                  </a:cubicBezTo>
                  <a:cubicBezTo>
                    <a:pt x="10664" y="26521"/>
                    <a:pt x="11001" y="26459"/>
                    <a:pt x="11326" y="26328"/>
                  </a:cubicBezTo>
                  <a:lnTo>
                    <a:pt x="14771" y="24912"/>
                  </a:lnTo>
                  <a:lnTo>
                    <a:pt x="16163" y="24322"/>
                  </a:lnTo>
                  <a:lnTo>
                    <a:pt x="19608" y="22930"/>
                  </a:lnTo>
                  <a:cubicBezTo>
                    <a:pt x="20953" y="22364"/>
                    <a:pt x="21590" y="20830"/>
                    <a:pt x="21048" y="19485"/>
                  </a:cubicBezTo>
                  <a:lnTo>
                    <a:pt x="13709" y="1623"/>
                  </a:lnTo>
                  <a:cubicBezTo>
                    <a:pt x="13301" y="612"/>
                    <a:pt x="12333" y="1"/>
                    <a:pt x="11305" y="1"/>
                  </a:cubicBezTo>
                  <a:close/>
                </a:path>
              </a:pathLst>
            </a:custGeom>
            <a:solidFill>
              <a:srgbClr val="F5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1"/>
            <p:cNvSpPr/>
            <p:nvPr/>
          </p:nvSpPr>
          <p:spPr>
            <a:xfrm>
              <a:off x="1687437" y="2100656"/>
              <a:ext cx="183718" cy="257439"/>
            </a:xfrm>
            <a:custGeom>
              <a:rect b="b" l="l" r="r" t="t"/>
              <a:pathLst>
                <a:path extrusionOk="0" h="9722" w="6938">
                  <a:moveTo>
                    <a:pt x="641" y="0"/>
                  </a:moveTo>
                  <a:cubicBezTo>
                    <a:pt x="518" y="0"/>
                    <a:pt x="408" y="81"/>
                    <a:pt x="354" y="189"/>
                  </a:cubicBezTo>
                  <a:cubicBezTo>
                    <a:pt x="95" y="709"/>
                    <a:pt x="0" y="1275"/>
                    <a:pt x="47" y="1841"/>
                  </a:cubicBezTo>
                  <a:cubicBezTo>
                    <a:pt x="165" y="3257"/>
                    <a:pt x="1156" y="4484"/>
                    <a:pt x="1180" y="5923"/>
                  </a:cubicBezTo>
                  <a:lnTo>
                    <a:pt x="1864" y="5640"/>
                  </a:lnTo>
                  <a:cubicBezTo>
                    <a:pt x="1899" y="5624"/>
                    <a:pt x="1931" y="5617"/>
                    <a:pt x="1962" y="5617"/>
                  </a:cubicBezTo>
                  <a:cubicBezTo>
                    <a:pt x="2160" y="5617"/>
                    <a:pt x="2255" y="5915"/>
                    <a:pt x="2029" y="6018"/>
                  </a:cubicBezTo>
                  <a:lnTo>
                    <a:pt x="1345" y="6301"/>
                  </a:lnTo>
                  <a:cubicBezTo>
                    <a:pt x="567" y="6631"/>
                    <a:pt x="189" y="7528"/>
                    <a:pt x="496" y="8306"/>
                  </a:cubicBezTo>
                  <a:lnTo>
                    <a:pt x="1086" y="9722"/>
                  </a:lnTo>
                  <a:lnTo>
                    <a:pt x="3823" y="8613"/>
                  </a:lnTo>
                  <a:lnTo>
                    <a:pt x="4200" y="8448"/>
                  </a:lnTo>
                  <a:lnTo>
                    <a:pt x="6937" y="7339"/>
                  </a:lnTo>
                  <a:lnTo>
                    <a:pt x="6347" y="5923"/>
                  </a:lnTo>
                  <a:cubicBezTo>
                    <a:pt x="6116" y="5318"/>
                    <a:pt x="5535" y="4954"/>
                    <a:pt x="4929" y="4954"/>
                  </a:cubicBezTo>
                  <a:cubicBezTo>
                    <a:pt x="4732" y="4954"/>
                    <a:pt x="4533" y="4993"/>
                    <a:pt x="4342" y="5074"/>
                  </a:cubicBezTo>
                  <a:lnTo>
                    <a:pt x="3658" y="5357"/>
                  </a:lnTo>
                  <a:cubicBezTo>
                    <a:pt x="3625" y="5372"/>
                    <a:pt x="3594" y="5378"/>
                    <a:pt x="3565" y="5378"/>
                  </a:cubicBezTo>
                  <a:cubicBezTo>
                    <a:pt x="3368" y="5378"/>
                    <a:pt x="3286" y="5062"/>
                    <a:pt x="3492" y="4979"/>
                  </a:cubicBezTo>
                  <a:lnTo>
                    <a:pt x="4200" y="4696"/>
                  </a:lnTo>
                  <a:cubicBezTo>
                    <a:pt x="3209" y="3658"/>
                    <a:pt x="3044" y="2077"/>
                    <a:pt x="2124" y="992"/>
                  </a:cubicBezTo>
                  <a:cubicBezTo>
                    <a:pt x="1770" y="543"/>
                    <a:pt x="1298" y="213"/>
                    <a:pt x="755" y="24"/>
                  </a:cubicBezTo>
                  <a:cubicBezTo>
                    <a:pt x="717" y="8"/>
                    <a:pt x="678" y="0"/>
                    <a:pt x="641" y="0"/>
                  </a:cubicBezTo>
                  <a:close/>
                </a:path>
              </a:pathLst>
            </a:custGeom>
            <a:solidFill>
              <a:srgbClr val="E04B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1"/>
            <p:cNvSpPr/>
            <p:nvPr/>
          </p:nvSpPr>
          <p:spPr>
            <a:xfrm>
              <a:off x="1723663" y="2292877"/>
              <a:ext cx="21899" cy="39217"/>
            </a:xfrm>
            <a:custGeom>
              <a:rect b="b" l="l" r="r" t="t"/>
              <a:pathLst>
                <a:path extrusionOk="0" h="1481" w="827">
                  <a:moveTo>
                    <a:pt x="175" y="0"/>
                  </a:moveTo>
                  <a:cubicBezTo>
                    <a:pt x="156" y="0"/>
                    <a:pt x="136" y="3"/>
                    <a:pt x="119" y="9"/>
                  </a:cubicBezTo>
                  <a:cubicBezTo>
                    <a:pt x="48" y="33"/>
                    <a:pt x="1" y="127"/>
                    <a:pt x="48" y="198"/>
                  </a:cubicBezTo>
                  <a:lnTo>
                    <a:pt x="520" y="1378"/>
                  </a:lnTo>
                  <a:cubicBezTo>
                    <a:pt x="538" y="1450"/>
                    <a:pt x="597" y="1481"/>
                    <a:pt x="656" y="1481"/>
                  </a:cubicBezTo>
                  <a:cubicBezTo>
                    <a:pt x="674" y="1481"/>
                    <a:pt x="692" y="1478"/>
                    <a:pt x="709" y="1472"/>
                  </a:cubicBezTo>
                  <a:cubicBezTo>
                    <a:pt x="803" y="1425"/>
                    <a:pt x="827" y="1354"/>
                    <a:pt x="803" y="1260"/>
                  </a:cubicBezTo>
                  <a:lnTo>
                    <a:pt x="331" y="80"/>
                  </a:lnTo>
                  <a:cubicBezTo>
                    <a:pt x="296" y="27"/>
                    <a:pt x="234" y="0"/>
                    <a:pt x="175" y="0"/>
                  </a:cubicBezTo>
                  <a:close/>
                </a:path>
              </a:pathLst>
            </a:custGeom>
            <a:solidFill>
              <a:srgbClr val="E17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1"/>
            <p:cNvSpPr/>
            <p:nvPr/>
          </p:nvSpPr>
          <p:spPr>
            <a:xfrm>
              <a:off x="1746780" y="2283503"/>
              <a:ext cx="21290" cy="39217"/>
            </a:xfrm>
            <a:custGeom>
              <a:rect b="b" l="l" r="r" t="t"/>
              <a:pathLst>
                <a:path extrusionOk="0" h="1481" w="804">
                  <a:moveTo>
                    <a:pt x="162" y="0"/>
                  </a:moveTo>
                  <a:cubicBezTo>
                    <a:pt x="141" y="0"/>
                    <a:pt x="119" y="3"/>
                    <a:pt x="95" y="9"/>
                  </a:cubicBezTo>
                  <a:cubicBezTo>
                    <a:pt x="24" y="33"/>
                    <a:pt x="1" y="127"/>
                    <a:pt x="24" y="198"/>
                  </a:cubicBezTo>
                  <a:lnTo>
                    <a:pt x="496" y="1378"/>
                  </a:lnTo>
                  <a:cubicBezTo>
                    <a:pt x="532" y="1450"/>
                    <a:pt x="582" y="1481"/>
                    <a:pt x="646" y="1481"/>
                  </a:cubicBezTo>
                  <a:cubicBezTo>
                    <a:pt x="665" y="1481"/>
                    <a:pt x="686" y="1478"/>
                    <a:pt x="709" y="1472"/>
                  </a:cubicBezTo>
                  <a:cubicBezTo>
                    <a:pt x="779" y="1448"/>
                    <a:pt x="803" y="1354"/>
                    <a:pt x="779" y="1260"/>
                  </a:cubicBezTo>
                  <a:lnTo>
                    <a:pt x="308" y="80"/>
                  </a:lnTo>
                  <a:cubicBezTo>
                    <a:pt x="272" y="27"/>
                    <a:pt x="224" y="0"/>
                    <a:pt x="162" y="0"/>
                  </a:cubicBezTo>
                  <a:close/>
                </a:path>
              </a:pathLst>
            </a:custGeom>
            <a:solidFill>
              <a:srgbClr val="E17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1"/>
            <p:cNvSpPr/>
            <p:nvPr/>
          </p:nvSpPr>
          <p:spPr>
            <a:xfrm>
              <a:off x="1769288" y="2274129"/>
              <a:ext cx="21899" cy="39217"/>
            </a:xfrm>
            <a:custGeom>
              <a:rect b="b" l="l" r="r" t="t"/>
              <a:pathLst>
                <a:path extrusionOk="0" h="1481" w="827">
                  <a:moveTo>
                    <a:pt x="171" y="1"/>
                  </a:moveTo>
                  <a:cubicBezTo>
                    <a:pt x="153" y="1"/>
                    <a:pt x="135" y="4"/>
                    <a:pt x="118" y="9"/>
                  </a:cubicBezTo>
                  <a:cubicBezTo>
                    <a:pt x="24" y="33"/>
                    <a:pt x="0" y="127"/>
                    <a:pt x="24" y="222"/>
                  </a:cubicBezTo>
                  <a:lnTo>
                    <a:pt x="519" y="1401"/>
                  </a:lnTo>
                  <a:cubicBezTo>
                    <a:pt x="537" y="1454"/>
                    <a:pt x="595" y="1481"/>
                    <a:pt x="652" y="1481"/>
                  </a:cubicBezTo>
                  <a:cubicBezTo>
                    <a:pt x="671" y="1481"/>
                    <a:pt x="690" y="1478"/>
                    <a:pt x="708" y="1472"/>
                  </a:cubicBezTo>
                  <a:cubicBezTo>
                    <a:pt x="779" y="1449"/>
                    <a:pt x="826" y="1354"/>
                    <a:pt x="779" y="1283"/>
                  </a:cubicBezTo>
                  <a:lnTo>
                    <a:pt x="307" y="104"/>
                  </a:lnTo>
                  <a:cubicBezTo>
                    <a:pt x="289" y="32"/>
                    <a:pt x="230" y="1"/>
                    <a:pt x="171" y="1"/>
                  </a:cubicBezTo>
                  <a:close/>
                </a:path>
              </a:pathLst>
            </a:custGeom>
            <a:solidFill>
              <a:srgbClr val="E17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1"/>
            <p:cNvSpPr/>
            <p:nvPr/>
          </p:nvSpPr>
          <p:spPr>
            <a:xfrm>
              <a:off x="1791770" y="2264834"/>
              <a:ext cx="21899" cy="39429"/>
            </a:xfrm>
            <a:custGeom>
              <a:rect b="b" l="l" r="r" t="t"/>
              <a:pathLst>
                <a:path extrusionOk="0" h="1489" w="827">
                  <a:moveTo>
                    <a:pt x="158" y="0"/>
                  </a:moveTo>
                  <a:cubicBezTo>
                    <a:pt x="144" y="0"/>
                    <a:pt x="131" y="2"/>
                    <a:pt x="119" y="6"/>
                  </a:cubicBezTo>
                  <a:cubicBezTo>
                    <a:pt x="48" y="53"/>
                    <a:pt x="1" y="124"/>
                    <a:pt x="24" y="219"/>
                  </a:cubicBezTo>
                  <a:lnTo>
                    <a:pt x="520" y="1398"/>
                  </a:lnTo>
                  <a:cubicBezTo>
                    <a:pt x="537" y="1449"/>
                    <a:pt x="591" y="1488"/>
                    <a:pt x="646" y="1488"/>
                  </a:cubicBezTo>
                  <a:cubicBezTo>
                    <a:pt x="667" y="1488"/>
                    <a:pt x="689" y="1482"/>
                    <a:pt x="709" y="1469"/>
                  </a:cubicBezTo>
                  <a:cubicBezTo>
                    <a:pt x="779" y="1446"/>
                    <a:pt x="827" y="1351"/>
                    <a:pt x="803" y="1280"/>
                  </a:cubicBezTo>
                  <a:lnTo>
                    <a:pt x="307" y="101"/>
                  </a:lnTo>
                  <a:cubicBezTo>
                    <a:pt x="288" y="42"/>
                    <a:pt x="221" y="0"/>
                    <a:pt x="158" y="0"/>
                  </a:cubicBezTo>
                  <a:close/>
                </a:path>
              </a:pathLst>
            </a:custGeom>
            <a:solidFill>
              <a:srgbClr val="E17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1"/>
            <p:cNvSpPr/>
            <p:nvPr/>
          </p:nvSpPr>
          <p:spPr>
            <a:xfrm>
              <a:off x="1814278" y="2255460"/>
              <a:ext cx="21872" cy="39429"/>
            </a:xfrm>
            <a:custGeom>
              <a:rect b="b" l="l" r="r" t="t"/>
              <a:pathLst>
                <a:path extrusionOk="0" h="1489" w="826">
                  <a:moveTo>
                    <a:pt x="158" y="0"/>
                  </a:moveTo>
                  <a:cubicBezTo>
                    <a:pt x="144" y="0"/>
                    <a:pt x="131" y="2"/>
                    <a:pt x="118" y="6"/>
                  </a:cubicBezTo>
                  <a:cubicBezTo>
                    <a:pt x="47" y="54"/>
                    <a:pt x="0" y="124"/>
                    <a:pt x="47" y="219"/>
                  </a:cubicBezTo>
                  <a:lnTo>
                    <a:pt x="519" y="1398"/>
                  </a:lnTo>
                  <a:cubicBezTo>
                    <a:pt x="536" y="1450"/>
                    <a:pt x="590" y="1488"/>
                    <a:pt x="645" y="1488"/>
                  </a:cubicBezTo>
                  <a:cubicBezTo>
                    <a:pt x="667" y="1488"/>
                    <a:pt x="688" y="1482"/>
                    <a:pt x="708" y="1469"/>
                  </a:cubicBezTo>
                  <a:cubicBezTo>
                    <a:pt x="802" y="1446"/>
                    <a:pt x="826" y="1351"/>
                    <a:pt x="802" y="1281"/>
                  </a:cubicBezTo>
                  <a:lnTo>
                    <a:pt x="330" y="101"/>
                  </a:lnTo>
                  <a:cubicBezTo>
                    <a:pt x="292" y="42"/>
                    <a:pt x="221" y="0"/>
                    <a:pt x="158" y="0"/>
                  </a:cubicBezTo>
                  <a:close/>
                </a:path>
              </a:pathLst>
            </a:custGeom>
            <a:solidFill>
              <a:srgbClr val="E17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1"/>
            <p:cNvSpPr/>
            <p:nvPr/>
          </p:nvSpPr>
          <p:spPr>
            <a:xfrm>
              <a:off x="1912763" y="2553451"/>
              <a:ext cx="234322" cy="368655"/>
            </a:xfrm>
            <a:custGeom>
              <a:rect b="b" l="l" r="r" t="t"/>
              <a:pathLst>
                <a:path extrusionOk="0" h="13922" w="8849">
                  <a:moveTo>
                    <a:pt x="4578" y="0"/>
                  </a:moveTo>
                  <a:cubicBezTo>
                    <a:pt x="2926" y="1746"/>
                    <a:pt x="1699" y="3846"/>
                    <a:pt x="968" y="6135"/>
                  </a:cubicBezTo>
                  <a:cubicBezTo>
                    <a:pt x="166" y="8660"/>
                    <a:pt x="0" y="11326"/>
                    <a:pt x="472" y="13921"/>
                  </a:cubicBezTo>
                  <a:lnTo>
                    <a:pt x="8589" y="10594"/>
                  </a:lnTo>
                  <a:cubicBezTo>
                    <a:pt x="8754" y="10524"/>
                    <a:pt x="8849" y="10311"/>
                    <a:pt x="8778" y="10146"/>
                  </a:cubicBezTo>
                  <a:lnTo>
                    <a:pt x="4578" y="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1"/>
            <p:cNvSpPr/>
            <p:nvPr/>
          </p:nvSpPr>
          <p:spPr>
            <a:xfrm>
              <a:off x="1719293" y="2404836"/>
              <a:ext cx="316171" cy="527482"/>
            </a:xfrm>
            <a:custGeom>
              <a:rect b="b" l="l" r="r" t="t"/>
              <a:pathLst>
                <a:path extrusionOk="0" h="19920" w="11940">
                  <a:moveTo>
                    <a:pt x="9443" y="1"/>
                  </a:moveTo>
                  <a:cubicBezTo>
                    <a:pt x="9396" y="1"/>
                    <a:pt x="9347" y="10"/>
                    <a:pt x="9297" y="28"/>
                  </a:cubicBezTo>
                  <a:lnTo>
                    <a:pt x="260" y="3733"/>
                  </a:lnTo>
                  <a:cubicBezTo>
                    <a:pt x="95" y="3803"/>
                    <a:pt x="1" y="4016"/>
                    <a:pt x="71" y="4181"/>
                  </a:cubicBezTo>
                  <a:lnTo>
                    <a:pt x="6442" y="19707"/>
                  </a:lnTo>
                  <a:cubicBezTo>
                    <a:pt x="6497" y="19834"/>
                    <a:pt x="6635" y="19919"/>
                    <a:pt x="6772" y="19919"/>
                  </a:cubicBezTo>
                  <a:cubicBezTo>
                    <a:pt x="6812" y="19919"/>
                    <a:pt x="6853" y="19912"/>
                    <a:pt x="6890" y="19895"/>
                  </a:cubicBezTo>
                  <a:lnTo>
                    <a:pt x="7834" y="19494"/>
                  </a:lnTo>
                  <a:cubicBezTo>
                    <a:pt x="6890" y="14469"/>
                    <a:pt x="8424" y="9278"/>
                    <a:pt x="11940" y="5573"/>
                  </a:cubicBezTo>
                  <a:lnTo>
                    <a:pt x="9745" y="193"/>
                  </a:lnTo>
                  <a:cubicBezTo>
                    <a:pt x="9693" y="71"/>
                    <a:pt x="9577" y="1"/>
                    <a:pt x="9443"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31"/>
          <p:cNvGrpSpPr/>
          <p:nvPr/>
        </p:nvGrpSpPr>
        <p:grpSpPr>
          <a:xfrm>
            <a:off x="-11" y="516121"/>
            <a:ext cx="1032826" cy="722296"/>
            <a:chOff x="1143214" y="547371"/>
            <a:chExt cx="1032826" cy="722296"/>
          </a:xfrm>
        </p:grpSpPr>
        <p:sp>
          <p:nvSpPr>
            <p:cNvPr id="284" name="Google Shape;284;p31"/>
            <p:cNvSpPr/>
            <p:nvPr/>
          </p:nvSpPr>
          <p:spPr>
            <a:xfrm>
              <a:off x="1143214" y="614234"/>
              <a:ext cx="990352" cy="655433"/>
            </a:xfrm>
            <a:custGeom>
              <a:rect b="b" l="l" r="r" t="t"/>
              <a:pathLst>
                <a:path extrusionOk="0" h="24752" w="37400">
                  <a:moveTo>
                    <a:pt x="1582" y="0"/>
                  </a:moveTo>
                  <a:lnTo>
                    <a:pt x="1" y="2572"/>
                  </a:lnTo>
                  <a:lnTo>
                    <a:pt x="35818" y="24752"/>
                  </a:lnTo>
                  <a:lnTo>
                    <a:pt x="37399" y="22204"/>
                  </a:lnTo>
                  <a:lnTo>
                    <a:pt x="1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1"/>
            <p:cNvSpPr/>
            <p:nvPr/>
          </p:nvSpPr>
          <p:spPr>
            <a:xfrm>
              <a:off x="1185715" y="547371"/>
              <a:ext cx="990326" cy="659193"/>
            </a:xfrm>
            <a:custGeom>
              <a:rect b="b" l="l" r="r" t="t"/>
              <a:pathLst>
                <a:path extrusionOk="0" h="24894" w="37399">
                  <a:moveTo>
                    <a:pt x="1581" y="1"/>
                  </a:moveTo>
                  <a:lnTo>
                    <a:pt x="0" y="2549"/>
                  </a:lnTo>
                  <a:lnTo>
                    <a:pt x="35818" y="24894"/>
                  </a:lnTo>
                  <a:lnTo>
                    <a:pt x="37399" y="22322"/>
                  </a:lnTo>
                  <a:lnTo>
                    <a:pt x="158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1"/>
            <p:cNvSpPr/>
            <p:nvPr/>
          </p:nvSpPr>
          <p:spPr>
            <a:xfrm>
              <a:off x="2031073" y="1082830"/>
              <a:ext cx="47505" cy="68769"/>
            </a:xfrm>
            <a:custGeom>
              <a:rect b="b" l="l" r="r" t="t"/>
              <a:pathLst>
                <a:path extrusionOk="0" h="2597" w="1794">
                  <a:moveTo>
                    <a:pt x="1464" y="1"/>
                  </a:moveTo>
                  <a:lnTo>
                    <a:pt x="1" y="2384"/>
                  </a:lnTo>
                  <a:lnTo>
                    <a:pt x="331" y="2596"/>
                  </a:lnTo>
                  <a:lnTo>
                    <a:pt x="1794" y="213"/>
                  </a:lnTo>
                  <a:lnTo>
                    <a:pt x="14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1"/>
            <p:cNvSpPr/>
            <p:nvPr/>
          </p:nvSpPr>
          <p:spPr>
            <a:xfrm>
              <a:off x="1977980" y="1050339"/>
              <a:ext cx="47505" cy="68133"/>
            </a:xfrm>
            <a:custGeom>
              <a:rect b="b" l="l" r="r" t="t"/>
              <a:pathLst>
                <a:path extrusionOk="0" h="2573" w="1794">
                  <a:moveTo>
                    <a:pt x="1487" y="1"/>
                  </a:moveTo>
                  <a:lnTo>
                    <a:pt x="0" y="2361"/>
                  </a:lnTo>
                  <a:lnTo>
                    <a:pt x="330" y="2573"/>
                  </a:lnTo>
                  <a:lnTo>
                    <a:pt x="1793" y="213"/>
                  </a:lnTo>
                  <a:lnTo>
                    <a:pt x="14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1"/>
            <p:cNvSpPr/>
            <p:nvPr/>
          </p:nvSpPr>
          <p:spPr>
            <a:xfrm>
              <a:off x="1924860" y="1017238"/>
              <a:ext cx="48141" cy="68133"/>
            </a:xfrm>
            <a:custGeom>
              <a:rect b="b" l="l" r="r" t="t"/>
              <a:pathLst>
                <a:path extrusionOk="0" h="2573" w="1818">
                  <a:moveTo>
                    <a:pt x="1487" y="0"/>
                  </a:moveTo>
                  <a:lnTo>
                    <a:pt x="0" y="2384"/>
                  </a:lnTo>
                  <a:lnTo>
                    <a:pt x="331" y="2572"/>
                  </a:lnTo>
                  <a:lnTo>
                    <a:pt x="1817" y="213"/>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1"/>
            <p:cNvSpPr/>
            <p:nvPr/>
          </p:nvSpPr>
          <p:spPr>
            <a:xfrm>
              <a:off x="1395015" y="688590"/>
              <a:ext cx="47505" cy="68742"/>
            </a:xfrm>
            <a:custGeom>
              <a:rect b="b" l="l" r="r" t="t"/>
              <a:pathLst>
                <a:path extrusionOk="0" h="2596" w="1794">
                  <a:moveTo>
                    <a:pt x="1464" y="0"/>
                  </a:moveTo>
                  <a:lnTo>
                    <a:pt x="1" y="2383"/>
                  </a:lnTo>
                  <a:lnTo>
                    <a:pt x="307" y="2596"/>
                  </a:lnTo>
                  <a:lnTo>
                    <a:pt x="1794" y="213"/>
                  </a:lnTo>
                  <a:lnTo>
                    <a:pt x="14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1"/>
            <p:cNvSpPr/>
            <p:nvPr/>
          </p:nvSpPr>
          <p:spPr>
            <a:xfrm>
              <a:off x="1341287" y="657979"/>
              <a:ext cx="47505" cy="68133"/>
            </a:xfrm>
            <a:custGeom>
              <a:rect b="b" l="l" r="r" t="t"/>
              <a:pathLst>
                <a:path extrusionOk="0" h="2573" w="1794">
                  <a:moveTo>
                    <a:pt x="1463" y="0"/>
                  </a:moveTo>
                  <a:lnTo>
                    <a:pt x="1" y="2360"/>
                  </a:lnTo>
                  <a:lnTo>
                    <a:pt x="307" y="2572"/>
                  </a:lnTo>
                  <a:lnTo>
                    <a:pt x="1794" y="189"/>
                  </a:lnTo>
                  <a:lnTo>
                    <a:pt x="14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1"/>
            <p:cNvSpPr/>
            <p:nvPr/>
          </p:nvSpPr>
          <p:spPr>
            <a:xfrm>
              <a:off x="1288803" y="622972"/>
              <a:ext cx="47505" cy="68133"/>
            </a:xfrm>
            <a:custGeom>
              <a:rect b="b" l="l" r="r" t="t"/>
              <a:pathLst>
                <a:path extrusionOk="0" h="2573" w="1794">
                  <a:moveTo>
                    <a:pt x="1463" y="1"/>
                  </a:moveTo>
                  <a:lnTo>
                    <a:pt x="1" y="2384"/>
                  </a:lnTo>
                  <a:lnTo>
                    <a:pt x="331" y="2573"/>
                  </a:lnTo>
                  <a:lnTo>
                    <a:pt x="1794" y="213"/>
                  </a:lnTo>
                  <a:lnTo>
                    <a:pt x="14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1"/>
            <p:cNvSpPr/>
            <p:nvPr/>
          </p:nvSpPr>
          <p:spPr>
            <a:xfrm>
              <a:off x="1606831" y="822290"/>
              <a:ext cx="48141" cy="68769"/>
            </a:xfrm>
            <a:custGeom>
              <a:rect b="b" l="l" r="r" t="t"/>
              <a:pathLst>
                <a:path extrusionOk="0" h="2597" w="1818">
                  <a:moveTo>
                    <a:pt x="1487" y="1"/>
                  </a:moveTo>
                  <a:lnTo>
                    <a:pt x="0" y="2384"/>
                  </a:lnTo>
                  <a:lnTo>
                    <a:pt x="331" y="2596"/>
                  </a:lnTo>
                  <a:lnTo>
                    <a:pt x="1817" y="213"/>
                  </a:lnTo>
                  <a:lnTo>
                    <a:pt x="14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1"/>
            <p:cNvSpPr/>
            <p:nvPr/>
          </p:nvSpPr>
          <p:spPr>
            <a:xfrm>
              <a:off x="1553712" y="787309"/>
              <a:ext cx="47532" cy="68133"/>
            </a:xfrm>
            <a:custGeom>
              <a:rect b="b" l="l" r="r" t="t"/>
              <a:pathLst>
                <a:path extrusionOk="0" h="2573" w="1795">
                  <a:moveTo>
                    <a:pt x="1487" y="0"/>
                  </a:moveTo>
                  <a:lnTo>
                    <a:pt x="1" y="2383"/>
                  </a:lnTo>
                  <a:lnTo>
                    <a:pt x="331" y="2572"/>
                  </a:lnTo>
                  <a:lnTo>
                    <a:pt x="1794" y="213"/>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1"/>
            <p:cNvSpPr/>
            <p:nvPr/>
          </p:nvSpPr>
          <p:spPr>
            <a:xfrm>
              <a:off x="1500619" y="754818"/>
              <a:ext cx="48141" cy="68133"/>
            </a:xfrm>
            <a:custGeom>
              <a:rect b="b" l="l" r="r" t="t"/>
              <a:pathLst>
                <a:path extrusionOk="0" h="2573" w="1818">
                  <a:moveTo>
                    <a:pt x="1487" y="0"/>
                  </a:moveTo>
                  <a:lnTo>
                    <a:pt x="0" y="2360"/>
                  </a:lnTo>
                  <a:lnTo>
                    <a:pt x="331" y="2572"/>
                  </a:lnTo>
                  <a:lnTo>
                    <a:pt x="1817" y="189"/>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1"/>
            <p:cNvSpPr/>
            <p:nvPr/>
          </p:nvSpPr>
          <p:spPr>
            <a:xfrm>
              <a:off x="1819892" y="954135"/>
              <a:ext cx="48141" cy="68742"/>
            </a:xfrm>
            <a:custGeom>
              <a:rect b="b" l="l" r="r" t="t"/>
              <a:pathLst>
                <a:path extrusionOk="0" h="2596" w="1818">
                  <a:moveTo>
                    <a:pt x="1487" y="0"/>
                  </a:moveTo>
                  <a:lnTo>
                    <a:pt x="0" y="2383"/>
                  </a:lnTo>
                  <a:lnTo>
                    <a:pt x="331" y="2596"/>
                  </a:lnTo>
                  <a:lnTo>
                    <a:pt x="1817" y="213"/>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1"/>
            <p:cNvSpPr/>
            <p:nvPr/>
          </p:nvSpPr>
          <p:spPr>
            <a:xfrm>
              <a:off x="1766772" y="921644"/>
              <a:ext cx="47532" cy="68133"/>
            </a:xfrm>
            <a:custGeom>
              <a:rect b="b" l="l" r="r" t="t"/>
              <a:pathLst>
                <a:path extrusionOk="0" h="2573" w="1795">
                  <a:moveTo>
                    <a:pt x="1487" y="0"/>
                  </a:moveTo>
                  <a:lnTo>
                    <a:pt x="1" y="2360"/>
                  </a:lnTo>
                  <a:lnTo>
                    <a:pt x="331" y="2572"/>
                  </a:lnTo>
                  <a:lnTo>
                    <a:pt x="1794" y="189"/>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1"/>
            <p:cNvSpPr/>
            <p:nvPr/>
          </p:nvSpPr>
          <p:spPr>
            <a:xfrm>
              <a:off x="1713044" y="886028"/>
              <a:ext cx="47505" cy="68133"/>
            </a:xfrm>
            <a:custGeom>
              <a:rect b="b" l="l" r="r" t="t"/>
              <a:pathLst>
                <a:path extrusionOk="0" h="2573" w="1794">
                  <a:moveTo>
                    <a:pt x="1464" y="0"/>
                  </a:moveTo>
                  <a:lnTo>
                    <a:pt x="1" y="2384"/>
                  </a:lnTo>
                  <a:lnTo>
                    <a:pt x="331" y="2572"/>
                  </a:lnTo>
                  <a:lnTo>
                    <a:pt x="1794" y="213"/>
                  </a:lnTo>
                  <a:lnTo>
                    <a:pt x="14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1"/>
            <p:cNvSpPr/>
            <p:nvPr/>
          </p:nvSpPr>
          <p:spPr>
            <a:xfrm>
              <a:off x="1849259" y="987236"/>
              <a:ext cx="71867" cy="106264"/>
            </a:xfrm>
            <a:custGeom>
              <a:rect b="b" l="l" r="r" t="t"/>
              <a:pathLst>
                <a:path extrusionOk="0" h="4013" w="2714">
                  <a:moveTo>
                    <a:pt x="2384" y="1"/>
                  </a:moveTo>
                  <a:lnTo>
                    <a:pt x="0" y="3800"/>
                  </a:lnTo>
                  <a:lnTo>
                    <a:pt x="331" y="4012"/>
                  </a:lnTo>
                  <a:lnTo>
                    <a:pt x="2714" y="213"/>
                  </a:lnTo>
                  <a:lnTo>
                    <a:pt x="23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1"/>
            <p:cNvSpPr/>
            <p:nvPr/>
          </p:nvSpPr>
          <p:spPr>
            <a:xfrm>
              <a:off x="1636198" y="852901"/>
              <a:ext cx="71258" cy="106264"/>
            </a:xfrm>
            <a:custGeom>
              <a:rect b="b" l="l" r="r" t="t"/>
              <a:pathLst>
                <a:path extrusionOk="0" h="4013" w="2691">
                  <a:moveTo>
                    <a:pt x="2360" y="1"/>
                  </a:moveTo>
                  <a:lnTo>
                    <a:pt x="0" y="3823"/>
                  </a:lnTo>
                  <a:lnTo>
                    <a:pt x="331" y="4012"/>
                  </a:lnTo>
                  <a:lnTo>
                    <a:pt x="2690" y="213"/>
                  </a:lnTo>
                  <a:lnTo>
                    <a:pt x="23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1"/>
            <p:cNvSpPr/>
            <p:nvPr/>
          </p:nvSpPr>
          <p:spPr>
            <a:xfrm>
              <a:off x="1424382" y="721691"/>
              <a:ext cx="71258" cy="106264"/>
            </a:xfrm>
            <a:custGeom>
              <a:rect b="b" l="l" r="r" t="t"/>
              <a:pathLst>
                <a:path extrusionOk="0" h="4013" w="2691">
                  <a:moveTo>
                    <a:pt x="2360" y="1"/>
                  </a:moveTo>
                  <a:lnTo>
                    <a:pt x="1" y="3800"/>
                  </a:lnTo>
                  <a:lnTo>
                    <a:pt x="331" y="4012"/>
                  </a:lnTo>
                  <a:lnTo>
                    <a:pt x="2691" y="213"/>
                  </a:lnTo>
                  <a:lnTo>
                    <a:pt x="23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31"/>
          <p:cNvGrpSpPr/>
          <p:nvPr/>
        </p:nvGrpSpPr>
        <p:grpSpPr>
          <a:xfrm rot="5083635">
            <a:off x="943937" y="4549259"/>
            <a:ext cx="827160" cy="962005"/>
            <a:chOff x="3393878" y="4486785"/>
            <a:chExt cx="827133" cy="961975"/>
          </a:xfrm>
        </p:grpSpPr>
        <p:sp>
          <p:nvSpPr>
            <p:cNvPr id="302" name="Google Shape;302;p31"/>
            <p:cNvSpPr/>
            <p:nvPr/>
          </p:nvSpPr>
          <p:spPr>
            <a:xfrm>
              <a:off x="3453091" y="4486785"/>
              <a:ext cx="767920" cy="914752"/>
            </a:xfrm>
            <a:custGeom>
              <a:rect b="b" l="l" r="r" t="t"/>
              <a:pathLst>
                <a:path extrusionOk="0" h="34545" w="29000">
                  <a:moveTo>
                    <a:pt x="2336" y="1"/>
                  </a:moveTo>
                  <a:lnTo>
                    <a:pt x="0" y="1912"/>
                  </a:lnTo>
                  <a:lnTo>
                    <a:pt x="26663" y="34544"/>
                  </a:lnTo>
                  <a:lnTo>
                    <a:pt x="28999" y="32633"/>
                  </a:lnTo>
                  <a:lnTo>
                    <a:pt x="233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1"/>
            <p:cNvSpPr/>
            <p:nvPr/>
          </p:nvSpPr>
          <p:spPr>
            <a:xfrm>
              <a:off x="3393878" y="4534644"/>
              <a:ext cx="767920" cy="914116"/>
            </a:xfrm>
            <a:custGeom>
              <a:rect b="b" l="l" r="r" t="t"/>
              <a:pathLst>
                <a:path extrusionOk="0" h="34521" w="29000">
                  <a:moveTo>
                    <a:pt x="2336" y="1"/>
                  </a:moveTo>
                  <a:lnTo>
                    <a:pt x="1" y="1888"/>
                  </a:lnTo>
                  <a:lnTo>
                    <a:pt x="26663" y="34521"/>
                  </a:lnTo>
                  <a:lnTo>
                    <a:pt x="28999" y="32633"/>
                  </a:lnTo>
                  <a:lnTo>
                    <a:pt x="23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1"/>
            <p:cNvSpPr/>
            <p:nvPr/>
          </p:nvSpPr>
          <p:spPr>
            <a:xfrm>
              <a:off x="3468134" y="4614913"/>
              <a:ext cx="63764" cy="54999"/>
            </a:xfrm>
            <a:custGeom>
              <a:rect b="b" l="l" r="r" t="t"/>
              <a:pathLst>
                <a:path extrusionOk="0" h="2077" w="2408">
                  <a:moveTo>
                    <a:pt x="2172" y="0"/>
                  </a:moveTo>
                  <a:lnTo>
                    <a:pt x="1" y="1770"/>
                  </a:lnTo>
                  <a:lnTo>
                    <a:pt x="237" y="2077"/>
                  </a:lnTo>
                  <a:lnTo>
                    <a:pt x="2407"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1"/>
            <p:cNvSpPr/>
            <p:nvPr/>
          </p:nvSpPr>
          <p:spPr>
            <a:xfrm>
              <a:off x="3507510" y="4663637"/>
              <a:ext cx="63737" cy="54390"/>
            </a:xfrm>
            <a:custGeom>
              <a:rect b="b" l="l" r="r" t="t"/>
              <a:pathLst>
                <a:path extrusionOk="0" h="2054" w="2407">
                  <a:moveTo>
                    <a:pt x="2171" y="1"/>
                  </a:moveTo>
                  <a:lnTo>
                    <a:pt x="0" y="1770"/>
                  </a:lnTo>
                  <a:lnTo>
                    <a:pt x="236"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1"/>
            <p:cNvSpPr/>
            <p:nvPr/>
          </p:nvSpPr>
          <p:spPr>
            <a:xfrm>
              <a:off x="3546860" y="4711752"/>
              <a:ext cx="63764" cy="54390"/>
            </a:xfrm>
            <a:custGeom>
              <a:rect b="b" l="l" r="r" t="t"/>
              <a:pathLst>
                <a:path extrusionOk="0" h="2054" w="2408">
                  <a:moveTo>
                    <a:pt x="2172" y="1"/>
                  </a:moveTo>
                  <a:lnTo>
                    <a:pt x="1" y="1770"/>
                  </a:lnTo>
                  <a:lnTo>
                    <a:pt x="260" y="2053"/>
                  </a:lnTo>
                  <a:lnTo>
                    <a:pt x="2407"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1"/>
            <p:cNvSpPr/>
            <p:nvPr/>
          </p:nvSpPr>
          <p:spPr>
            <a:xfrm>
              <a:off x="3941734" y="5194727"/>
              <a:ext cx="63764" cy="54390"/>
            </a:xfrm>
            <a:custGeom>
              <a:rect b="b" l="l" r="r" t="t"/>
              <a:pathLst>
                <a:path extrusionOk="0" h="2054" w="2408">
                  <a:moveTo>
                    <a:pt x="2172" y="1"/>
                  </a:moveTo>
                  <a:lnTo>
                    <a:pt x="1" y="1770"/>
                  </a:lnTo>
                  <a:lnTo>
                    <a:pt x="237" y="2054"/>
                  </a:lnTo>
                  <a:lnTo>
                    <a:pt x="2408"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1"/>
            <p:cNvSpPr/>
            <p:nvPr/>
          </p:nvSpPr>
          <p:spPr>
            <a:xfrm>
              <a:off x="3981111" y="5242842"/>
              <a:ext cx="63764" cy="54999"/>
            </a:xfrm>
            <a:custGeom>
              <a:rect b="b" l="l" r="r" t="t"/>
              <a:pathLst>
                <a:path extrusionOk="0" h="2077" w="2408">
                  <a:moveTo>
                    <a:pt x="2171" y="1"/>
                  </a:moveTo>
                  <a:lnTo>
                    <a:pt x="0" y="1770"/>
                  </a:lnTo>
                  <a:lnTo>
                    <a:pt x="260"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1"/>
            <p:cNvSpPr/>
            <p:nvPr/>
          </p:nvSpPr>
          <p:spPr>
            <a:xfrm>
              <a:off x="4020460" y="5291593"/>
              <a:ext cx="63764" cy="54363"/>
            </a:xfrm>
            <a:custGeom>
              <a:rect b="b" l="l" r="r" t="t"/>
              <a:pathLst>
                <a:path extrusionOk="0" h="2053" w="2408">
                  <a:moveTo>
                    <a:pt x="2172" y="0"/>
                  </a:moveTo>
                  <a:lnTo>
                    <a:pt x="1" y="1770"/>
                  </a:lnTo>
                  <a:lnTo>
                    <a:pt x="261" y="2053"/>
                  </a:lnTo>
                  <a:lnTo>
                    <a:pt x="2408"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1"/>
            <p:cNvSpPr/>
            <p:nvPr/>
          </p:nvSpPr>
          <p:spPr>
            <a:xfrm>
              <a:off x="3783673" y="5001659"/>
              <a:ext cx="63764" cy="54390"/>
            </a:xfrm>
            <a:custGeom>
              <a:rect b="b" l="l" r="r" t="t"/>
              <a:pathLst>
                <a:path extrusionOk="0" h="2054" w="2408">
                  <a:moveTo>
                    <a:pt x="2171" y="1"/>
                  </a:moveTo>
                  <a:lnTo>
                    <a:pt x="0" y="1770"/>
                  </a:lnTo>
                  <a:lnTo>
                    <a:pt x="260"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1"/>
            <p:cNvSpPr/>
            <p:nvPr/>
          </p:nvSpPr>
          <p:spPr>
            <a:xfrm>
              <a:off x="3820480" y="5046299"/>
              <a:ext cx="63128" cy="54390"/>
            </a:xfrm>
            <a:custGeom>
              <a:rect b="b" l="l" r="r" t="t"/>
              <a:pathLst>
                <a:path extrusionOk="0" h="2054" w="2384">
                  <a:moveTo>
                    <a:pt x="2148" y="1"/>
                  </a:moveTo>
                  <a:lnTo>
                    <a:pt x="1" y="1747"/>
                  </a:lnTo>
                  <a:lnTo>
                    <a:pt x="237" y="2053"/>
                  </a:lnTo>
                  <a:lnTo>
                    <a:pt x="2384"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1"/>
            <p:cNvSpPr/>
            <p:nvPr/>
          </p:nvSpPr>
          <p:spPr>
            <a:xfrm>
              <a:off x="3863008" y="5097889"/>
              <a:ext cx="63764" cy="54999"/>
            </a:xfrm>
            <a:custGeom>
              <a:rect b="b" l="l" r="r" t="t"/>
              <a:pathLst>
                <a:path extrusionOk="0" h="2077" w="2408">
                  <a:moveTo>
                    <a:pt x="2148" y="0"/>
                  </a:moveTo>
                  <a:lnTo>
                    <a:pt x="1" y="1770"/>
                  </a:lnTo>
                  <a:lnTo>
                    <a:pt x="237" y="2077"/>
                  </a:lnTo>
                  <a:lnTo>
                    <a:pt x="2408" y="307"/>
                  </a:lnTo>
                  <a:lnTo>
                    <a:pt x="21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1"/>
            <p:cNvSpPr/>
            <p:nvPr/>
          </p:nvSpPr>
          <p:spPr>
            <a:xfrm>
              <a:off x="3626221" y="4808591"/>
              <a:ext cx="63764" cy="54390"/>
            </a:xfrm>
            <a:custGeom>
              <a:rect b="b" l="l" r="r" t="t"/>
              <a:pathLst>
                <a:path extrusionOk="0" h="2054" w="2408">
                  <a:moveTo>
                    <a:pt x="2148" y="1"/>
                  </a:moveTo>
                  <a:lnTo>
                    <a:pt x="0" y="1747"/>
                  </a:lnTo>
                  <a:lnTo>
                    <a:pt x="236" y="2054"/>
                  </a:lnTo>
                  <a:lnTo>
                    <a:pt x="2407"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1"/>
            <p:cNvSpPr/>
            <p:nvPr/>
          </p:nvSpPr>
          <p:spPr>
            <a:xfrm>
              <a:off x="3665571" y="4856706"/>
              <a:ext cx="63764" cy="54390"/>
            </a:xfrm>
            <a:custGeom>
              <a:rect b="b" l="l" r="r" t="t"/>
              <a:pathLst>
                <a:path extrusionOk="0" h="2054" w="2408">
                  <a:moveTo>
                    <a:pt x="2148" y="1"/>
                  </a:moveTo>
                  <a:lnTo>
                    <a:pt x="1" y="1770"/>
                  </a:lnTo>
                  <a:lnTo>
                    <a:pt x="237" y="2053"/>
                  </a:lnTo>
                  <a:lnTo>
                    <a:pt x="2408"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1"/>
            <p:cNvSpPr/>
            <p:nvPr/>
          </p:nvSpPr>
          <p:spPr>
            <a:xfrm>
              <a:off x="3704947" y="4904820"/>
              <a:ext cx="63764" cy="54999"/>
            </a:xfrm>
            <a:custGeom>
              <a:rect b="b" l="l" r="r" t="t"/>
              <a:pathLst>
                <a:path extrusionOk="0" h="2077" w="2408">
                  <a:moveTo>
                    <a:pt x="2171" y="1"/>
                  </a:moveTo>
                  <a:lnTo>
                    <a:pt x="0" y="1770"/>
                  </a:lnTo>
                  <a:lnTo>
                    <a:pt x="236"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1"/>
            <p:cNvSpPr/>
            <p:nvPr/>
          </p:nvSpPr>
          <p:spPr>
            <a:xfrm>
              <a:off x="3586236" y="4731745"/>
              <a:ext cx="98744" cy="83121"/>
            </a:xfrm>
            <a:custGeom>
              <a:rect b="b" l="l" r="r" t="t"/>
              <a:pathLst>
                <a:path extrusionOk="0" h="3139" w="3729">
                  <a:moveTo>
                    <a:pt x="3469" y="1"/>
                  </a:moveTo>
                  <a:lnTo>
                    <a:pt x="0" y="2832"/>
                  </a:lnTo>
                  <a:lnTo>
                    <a:pt x="260" y="3139"/>
                  </a:lnTo>
                  <a:lnTo>
                    <a:pt x="3728"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1"/>
            <p:cNvSpPr/>
            <p:nvPr/>
          </p:nvSpPr>
          <p:spPr>
            <a:xfrm>
              <a:off x="3744297" y="4924813"/>
              <a:ext cx="98744" cy="83121"/>
            </a:xfrm>
            <a:custGeom>
              <a:rect b="b" l="l" r="r" t="t"/>
              <a:pathLst>
                <a:path extrusionOk="0" h="3139" w="3729">
                  <a:moveTo>
                    <a:pt x="3469" y="1"/>
                  </a:moveTo>
                  <a:lnTo>
                    <a:pt x="1" y="2832"/>
                  </a:lnTo>
                  <a:lnTo>
                    <a:pt x="260" y="3139"/>
                  </a:lnTo>
                  <a:lnTo>
                    <a:pt x="3729"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1"/>
            <p:cNvSpPr/>
            <p:nvPr/>
          </p:nvSpPr>
          <p:spPr>
            <a:xfrm>
              <a:off x="3902385" y="5118517"/>
              <a:ext cx="98108" cy="82485"/>
            </a:xfrm>
            <a:custGeom>
              <a:rect b="b" l="l" r="r" t="t"/>
              <a:pathLst>
                <a:path extrusionOk="0" h="3115" w="3705">
                  <a:moveTo>
                    <a:pt x="3469" y="0"/>
                  </a:moveTo>
                  <a:lnTo>
                    <a:pt x="0" y="2832"/>
                  </a:lnTo>
                  <a:lnTo>
                    <a:pt x="236" y="3115"/>
                  </a:lnTo>
                  <a:lnTo>
                    <a:pt x="3705" y="283"/>
                  </a:lnTo>
                  <a:lnTo>
                    <a:pt x="34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31"/>
          <p:cNvGrpSpPr/>
          <p:nvPr/>
        </p:nvGrpSpPr>
        <p:grpSpPr>
          <a:xfrm>
            <a:off x="31098" y="3908677"/>
            <a:ext cx="736065" cy="1326494"/>
            <a:chOff x="1672423" y="3253452"/>
            <a:chExt cx="736065" cy="1326494"/>
          </a:xfrm>
        </p:grpSpPr>
        <p:sp>
          <p:nvSpPr>
            <p:cNvPr id="320" name="Google Shape;320;p31"/>
            <p:cNvSpPr/>
            <p:nvPr/>
          </p:nvSpPr>
          <p:spPr>
            <a:xfrm>
              <a:off x="1695567" y="3610513"/>
              <a:ext cx="712921" cy="969433"/>
            </a:xfrm>
            <a:custGeom>
              <a:rect b="b" l="l" r="r" t="t"/>
              <a:pathLst>
                <a:path extrusionOk="0" h="36610" w="26923">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1"/>
            <p:cNvSpPr/>
            <p:nvPr/>
          </p:nvSpPr>
          <p:spPr>
            <a:xfrm>
              <a:off x="1744291" y="3707670"/>
              <a:ext cx="629827" cy="814684"/>
            </a:xfrm>
            <a:custGeom>
              <a:rect b="b" l="l" r="r" t="t"/>
              <a:pathLst>
                <a:path extrusionOk="0" h="30766" w="23785">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1"/>
            <p:cNvSpPr/>
            <p:nvPr/>
          </p:nvSpPr>
          <p:spPr>
            <a:xfrm>
              <a:off x="1821931" y="4073205"/>
              <a:ext cx="510958" cy="395293"/>
            </a:xfrm>
            <a:custGeom>
              <a:rect b="b" l="l" r="r" t="t"/>
              <a:pathLst>
                <a:path extrusionOk="0" h="14928" w="19296">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1"/>
            <p:cNvSpPr/>
            <p:nvPr/>
          </p:nvSpPr>
          <p:spPr>
            <a:xfrm>
              <a:off x="1921100" y="4295375"/>
              <a:ext cx="48141" cy="42394"/>
            </a:xfrm>
            <a:custGeom>
              <a:rect b="b" l="l" r="r" t="t"/>
              <a:pathLst>
                <a:path extrusionOk="0" h="1601" w="1818">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1"/>
            <p:cNvSpPr/>
            <p:nvPr/>
          </p:nvSpPr>
          <p:spPr>
            <a:xfrm>
              <a:off x="1939239" y="4228141"/>
              <a:ext cx="41256" cy="36357"/>
            </a:xfrm>
            <a:custGeom>
              <a:rect b="b" l="l" r="r" t="t"/>
              <a:pathLst>
                <a:path extrusionOk="0" h="1373" w="1558">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1"/>
            <p:cNvSpPr/>
            <p:nvPr/>
          </p:nvSpPr>
          <p:spPr>
            <a:xfrm>
              <a:off x="1976099" y="4277262"/>
              <a:ext cx="28757" cy="25500"/>
            </a:xfrm>
            <a:custGeom>
              <a:rect b="b" l="l" r="r" t="t"/>
              <a:pathLst>
                <a:path extrusionOk="0" h="963" w="1086">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1"/>
            <p:cNvSpPr/>
            <p:nvPr/>
          </p:nvSpPr>
          <p:spPr>
            <a:xfrm>
              <a:off x="1672423" y="3530225"/>
              <a:ext cx="46896" cy="46896"/>
            </a:xfrm>
            <a:custGeom>
              <a:rect b="b" l="l" r="r" t="t"/>
              <a:pathLst>
                <a:path extrusionOk="0" h="1771" w="1771">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1"/>
            <p:cNvSpPr/>
            <p:nvPr/>
          </p:nvSpPr>
          <p:spPr>
            <a:xfrm>
              <a:off x="1672423" y="3253452"/>
              <a:ext cx="134360" cy="134969"/>
            </a:xfrm>
            <a:custGeom>
              <a:rect b="b" l="l" r="r" t="t"/>
              <a:pathLst>
                <a:path extrusionOk="0" h="5097" w="5074">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1"/>
            <p:cNvSpPr/>
            <p:nvPr/>
          </p:nvSpPr>
          <p:spPr>
            <a:xfrm>
              <a:off x="1771168" y="3449645"/>
              <a:ext cx="60613" cy="60004"/>
            </a:xfrm>
            <a:custGeom>
              <a:rect b="b" l="l" r="r" t="t"/>
              <a:pathLst>
                <a:path extrusionOk="0" h="2266" w="2289">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31"/>
          <p:cNvGrpSpPr/>
          <p:nvPr/>
        </p:nvGrpSpPr>
        <p:grpSpPr>
          <a:xfrm>
            <a:off x="7788071" y="4299464"/>
            <a:ext cx="890364" cy="1101173"/>
            <a:chOff x="5959271" y="3613664"/>
            <a:chExt cx="890364" cy="1101173"/>
          </a:xfrm>
        </p:grpSpPr>
        <p:sp>
          <p:nvSpPr>
            <p:cNvPr id="330" name="Google Shape;330;p31"/>
            <p:cNvSpPr/>
            <p:nvPr/>
          </p:nvSpPr>
          <p:spPr>
            <a:xfrm>
              <a:off x="6201062" y="3613664"/>
              <a:ext cx="192457" cy="184645"/>
            </a:xfrm>
            <a:custGeom>
              <a:rect b="b" l="l" r="r" t="t"/>
              <a:pathLst>
                <a:path extrusionOk="0" h="6973" w="7268">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1"/>
            <p:cNvSpPr/>
            <p:nvPr/>
          </p:nvSpPr>
          <p:spPr>
            <a:xfrm>
              <a:off x="6457869" y="3708411"/>
              <a:ext cx="169949" cy="134254"/>
            </a:xfrm>
            <a:custGeom>
              <a:rect b="b" l="l" r="r" t="t"/>
              <a:pathLst>
                <a:path extrusionOk="0" h="5070" w="6418">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1"/>
            <p:cNvSpPr/>
            <p:nvPr/>
          </p:nvSpPr>
          <p:spPr>
            <a:xfrm>
              <a:off x="5989246" y="3771885"/>
              <a:ext cx="164970" cy="162614"/>
            </a:xfrm>
            <a:custGeom>
              <a:rect b="b" l="l" r="r" t="t"/>
              <a:pathLst>
                <a:path extrusionOk="0" h="6141" w="623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1"/>
            <p:cNvSpPr/>
            <p:nvPr/>
          </p:nvSpPr>
          <p:spPr>
            <a:xfrm>
              <a:off x="5959271" y="3755175"/>
              <a:ext cx="890364" cy="959662"/>
            </a:xfrm>
            <a:custGeom>
              <a:rect b="b" l="l" r="r" t="t"/>
              <a:pathLst>
                <a:path extrusionOk="0" h="36241" w="33624">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1"/>
            <p:cNvSpPr/>
            <p:nvPr/>
          </p:nvSpPr>
          <p:spPr>
            <a:xfrm>
              <a:off x="5996740" y="3784992"/>
              <a:ext cx="720441" cy="393360"/>
            </a:xfrm>
            <a:custGeom>
              <a:rect b="b" l="l" r="r" t="t"/>
              <a:pathLst>
                <a:path extrusionOk="0" h="14855" w="27207">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a:off x="6704665" y="4070451"/>
              <a:ext cx="43136" cy="68371"/>
            </a:xfrm>
            <a:custGeom>
              <a:rect b="b" l="l" r="r" t="t"/>
              <a:pathLst>
                <a:path extrusionOk="0" h="2582" w="1629">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1"/>
            <p:cNvSpPr/>
            <p:nvPr/>
          </p:nvSpPr>
          <p:spPr>
            <a:xfrm>
              <a:off x="6111130" y="3901125"/>
              <a:ext cx="236443" cy="255947"/>
            </a:xfrm>
            <a:custGeom>
              <a:rect b="b" l="l" r="r" t="t"/>
              <a:pathLst>
                <a:path extrusionOk="0" h="9604" w="8873">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1"/>
            <p:cNvSpPr/>
            <p:nvPr/>
          </p:nvSpPr>
          <p:spPr>
            <a:xfrm>
              <a:off x="6165312" y="3897675"/>
              <a:ext cx="423166" cy="260088"/>
            </a:xfrm>
            <a:custGeom>
              <a:rect b="b" l="l" r="r" t="t"/>
              <a:pathLst>
                <a:path extrusionOk="0" h="9775" w="15904">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1"/>
            <p:cNvSpPr/>
            <p:nvPr/>
          </p:nvSpPr>
          <p:spPr>
            <a:xfrm>
              <a:off x="6105334" y="4214020"/>
              <a:ext cx="228708" cy="403635"/>
            </a:xfrm>
            <a:custGeom>
              <a:rect b="b" l="l" r="r" t="t"/>
              <a:pathLst>
                <a:path extrusionOk="0" h="15243" w="8637">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1"/>
            <p:cNvSpPr/>
            <p:nvPr/>
          </p:nvSpPr>
          <p:spPr>
            <a:xfrm>
              <a:off x="6174820" y="4186249"/>
              <a:ext cx="543608" cy="431412"/>
            </a:xfrm>
            <a:custGeom>
              <a:rect b="b" l="l" r="r" t="t"/>
              <a:pathLst>
                <a:path extrusionOk="0" h="16292" w="20529">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 name="Google Shape;340;p31"/>
          <p:cNvSpPr/>
          <p:nvPr/>
        </p:nvSpPr>
        <p:spPr>
          <a:xfrm>
            <a:off x="7105154" y="2825370"/>
            <a:ext cx="15650" cy="15094"/>
          </a:xfrm>
          <a:custGeom>
            <a:rect b="b" l="l" r="r" t="t"/>
            <a:pathLst>
              <a:path extrusionOk="0" h="570" w="591">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1" name="Google Shape;341;p31"/>
          <p:cNvGrpSpPr/>
          <p:nvPr/>
        </p:nvGrpSpPr>
        <p:grpSpPr>
          <a:xfrm>
            <a:off x="1594392" y="323271"/>
            <a:ext cx="348087" cy="487150"/>
            <a:chOff x="2157913" y="1144688"/>
            <a:chExt cx="267451" cy="374299"/>
          </a:xfrm>
        </p:grpSpPr>
        <p:sp>
          <p:nvSpPr>
            <p:cNvPr id="342" name="Google Shape;342;p31"/>
            <p:cNvSpPr/>
            <p:nvPr/>
          </p:nvSpPr>
          <p:spPr>
            <a:xfrm>
              <a:off x="2157913" y="1468358"/>
              <a:ext cx="50630" cy="50630"/>
            </a:xfrm>
            <a:custGeom>
              <a:rect b="b" l="l" r="r" t="t"/>
              <a:pathLst>
                <a:path extrusionOk="0" h="1912" w="1912">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1"/>
            <p:cNvSpPr/>
            <p:nvPr/>
          </p:nvSpPr>
          <p:spPr>
            <a:xfrm>
              <a:off x="2392211" y="1144688"/>
              <a:ext cx="33153" cy="33788"/>
            </a:xfrm>
            <a:custGeom>
              <a:rect b="b" l="l" r="r" t="t"/>
              <a:pathLst>
                <a:path extrusionOk="0" h="1276" w="1252">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31"/>
          <p:cNvGrpSpPr/>
          <p:nvPr/>
        </p:nvGrpSpPr>
        <p:grpSpPr>
          <a:xfrm>
            <a:off x="8160661" y="1156966"/>
            <a:ext cx="819771" cy="865634"/>
            <a:chOff x="7088286" y="1674216"/>
            <a:chExt cx="819771" cy="865634"/>
          </a:xfrm>
        </p:grpSpPr>
        <p:grpSp>
          <p:nvGrpSpPr>
            <p:cNvPr id="345" name="Google Shape;345;p31"/>
            <p:cNvGrpSpPr/>
            <p:nvPr/>
          </p:nvGrpSpPr>
          <p:grpSpPr>
            <a:xfrm>
              <a:off x="7331958" y="1674216"/>
              <a:ext cx="576099" cy="865634"/>
              <a:chOff x="7331958" y="1674216"/>
              <a:chExt cx="576099" cy="865634"/>
            </a:xfrm>
          </p:grpSpPr>
          <p:sp>
            <p:nvSpPr>
              <p:cNvPr id="346" name="Google Shape;346;p31"/>
              <p:cNvSpPr/>
              <p:nvPr/>
            </p:nvSpPr>
            <p:spPr>
              <a:xfrm>
                <a:off x="7331958" y="1859552"/>
                <a:ext cx="576099" cy="680298"/>
              </a:xfrm>
              <a:custGeom>
                <a:rect b="b" l="l" r="r" t="t"/>
                <a:pathLst>
                  <a:path extrusionOk="0" h="25691" w="21756">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1"/>
              <p:cNvSpPr/>
              <p:nvPr/>
            </p:nvSpPr>
            <p:spPr>
              <a:xfrm>
                <a:off x="7698737" y="1674216"/>
                <a:ext cx="186207" cy="248409"/>
              </a:xfrm>
              <a:custGeom>
                <a:rect b="b" l="l" r="r" t="t"/>
                <a:pathLst>
                  <a:path extrusionOk="0" h="9381" w="7032">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1"/>
              <p:cNvSpPr/>
              <p:nvPr/>
            </p:nvSpPr>
            <p:spPr>
              <a:xfrm>
                <a:off x="7731837" y="1817395"/>
                <a:ext cx="23144" cy="36993"/>
              </a:xfrm>
              <a:custGeom>
                <a:rect b="b" l="l" r="r" t="t"/>
                <a:pathLst>
                  <a:path extrusionOk="0" h="1397" w="874">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1"/>
              <p:cNvSpPr/>
              <p:nvPr/>
            </p:nvSpPr>
            <p:spPr>
              <a:xfrm>
                <a:off x="7753710" y="1827749"/>
                <a:ext cx="22534" cy="36993"/>
              </a:xfrm>
              <a:custGeom>
                <a:rect b="b" l="l" r="r" t="t"/>
                <a:pathLst>
                  <a:path extrusionOk="0" h="1397" w="851">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1"/>
              <p:cNvSpPr/>
              <p:nvPr/>
            </p:nvSpPr>
            <p:spPr>
              <a:xfrm>
                <a:off x="7774947" y="1837997"/>
                <a:ext cx="22534" cy="36754"/>
              </a:xfrm>
              <a:custGeom>
                <a:rect b="b" l="l" r="r" t="t"/>
                <a:pathLst>
                  <a:path extrusionOk="0" h="1388" w="851">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1"/>
              <p:cNvSpPr/>
              <p:nvPr/>
            </p:nvSpPr>
            <p:spPr>
              <a:xfrm>
                <a:off x="7796211" y="1848616"/>
                <a:ext cx="22508" cy="36754"/>
              </a:xfrm>
              <a:custGeom>
                <a:rect b="b" l="l" r="r" t="t"/>
                <a:pathLst>
                  <a:path extrusionOk="0" h="1388" w="85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1"/>
              <p:cNvSpPr/>
              <p:nvPr/>
            </p:nvSpPr>
            <p:spPr>
              <a:xfrm>
                <a:off x="7817448" y="1858625"/>
                <a:ext cx="23144" cy="36993"/>
              </a:xfrm>
              <a:custGeom>
                <a:rect b="b" l="l" r="r" t="t"/>
                <a:pathLst>
                  <a:path extrusionOk="0" h="1397" w="874">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1"/>
              <p:cNvSpPr/>
              <p:nvPr/>
            </p:nvSpPr>
            <p:spPr>
              <a:xfrm>
                <a:off x="7423716" y="2201980"/>
                <a:ext cx="344594" cy="264721"/>
              </a:xfrm>
              <a:custGeom>
                <a:rect b="b" l="l" r="r" t="t"/>
                <a:pathLst>
                  <a:path extrusionOk="0" h="9771" w="12718">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1"/>
              <p:cNvSpPr/>
              <p:nvPr/>
            </p:nvSpPr>
            <p:spPr>
              <a:xfrm>
                <a:off x="7398821" y="1952472"/>
                <a:ext cx="433636" cy="415630"/>
              </a:xfrm>
              <a:custGeom>
                <a:rect b="b" l="l" r="r" t="t"/>
                <a:pathLst>
                  <a:path extrusionOk="0" h="15696" w="16376">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5" name="Google Shape;355;p31"/>
            <p:cNvSpPr/>
            <p:nvPr/>
          </p:nvSpPr>
          <p:spPr>
            <a:xfrm>
              <a:off x="7088286" y="201380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31"/>
          <p:cNvSpPr/>
          <p:nvPr/>
        </p:nvSpPr>
        <p:spPr>
          <a:xfrm>
            <a:off x="7125448" y="831537"/>
            <a:ext cx="109903" cy="110860"/>
          </a:xfrm>
          <a:custGeom>
            <a:rect b="b" l="l" r="r" t="t"/>
            <a:pathLst>
              <a:path extrusionOk="0" h="2762" w="2738">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7" name="Google Shape;357;p31"/>
          <p:cNvGrpSpPr/>
          <p:nvPr/>
        </p:nvGrpSpPr>
        <p:grpSpPr>
          <a:xfrm>
            <a:off x="7950716" y="-106513"/>
            <a:ext cx="838202" cy="1491169"/>
            <a:chOff x="6731516" y="350687"/>
            <a:chExt cx="838202" cy="1491169"/>
          </a:xfrm>
        </p:grpSpPr>
        <p:sp>
          <p:nvSpPr>
            <p:cNvPr id="358" name="Google Shape;358;p31"/>
            <p:cNvSpPr/>
            <p:nvPr/>
          </p:nvSpPr>
          <p:spPr>
            <a:xfrm>
              <a:off x="6911475" y="988500"/>
              <a:ext cx="172675" cy="253324"/>
            </a:xfrm>
            <a:custGeom>
              <a:rect b="b" l="l" r="r" t="t"/>
              <a:pathLst>
                <a:path extrusionOk="0" h="9486" w="6466">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6887075" y="1044873"/>
              <a:ext cx="211204" cy="385549"/>
            </a:xfrm>
            <a:custGeom>
              <a:rect b="b" l="l" r="r" t="t"/>
              <a:pathLst>
                <a:path extrusionOk="0" h="14560" w="7976">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7225056" y="902247"/>
              <a:ext cx="94375" cy="271182"/>
            </a:xfrm>
            <a:custGeom>
              <a:rect b="b" l="l" r="r" t="t"/>
              <a:pathLst>
                <a:path extrusionOk="0" h="10241" w="3564">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7288347" y="914894"/>
              <a:ext cx="134995" cy="418252"/>
            </a:xfrm>
            <a:custGeom>
              <a:rect b="b" l="l" r="r" t="t"/>
              <a:pathLst>
                <a:path extrusionOk="0" h="15795" w="5098">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6869611" y="351907"/>
              <a:ext cx="114976" cy="189332"/>
            </a:xfrm>
            <a:custGeom>
              <a:rect b="b" l="l" r="r" t="t"/>
              <a:pathLst>
                <a:path extrusionOk="0" h="7150" w="4342">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6904632" y="350687"/>
              <a:ext cx="150592" cy="155438"/>
            </a:xfrm>
            <a:custGeom>
              <a:rect b="b" l="l" r="r" t="t"/>
              <a:pathLst>
                <a:path extrusionOk="0" h="5870" w="5687">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6859602" y="505505"/>
              <a:ext cx="331185" cy="745968"/>
            </a:xfrm>
            <a:custGeom>
              <a:rect b="b" l="l" r="r" t="t"/>
              <a:pathLst>
                <a:path extrusionOk="0" h="28171" w="12507">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6984562" y="483023"/>
              <a:ext cx="312438" cy="749781"/>
            </a:xfrm>
            <a:custGeom>
              <a:rect b="b" l="l" r="r" t="t"/>
              <a:pathLst>
                <a:path extrusionOk="0" h="28315" w="11799">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6941452" y="614551"/>
              <a:ext cx="151863" cy="135048"/>
            </a:xfrm>
            <a:custGeom>
              <a:rect b="b" l="l" r="r" t="t"/>
              <a:pathLst>
                <a:path extrusionOk="0" h="5100" w="5735">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6981438" y="634226"/>
              <a:ext cx="68133" cy="94375"/>
            </a:xfrm>
            <a:custGeom>
              <a:rect b="b" l="l" r="r" t="t"/>
              <a:pathLst>
                <a:path extrusionOk="0" h="3564" w="2573">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p:nvPr/>
          </p:nvSpPr>
          <p:spPr>
            <a:xfrm>
              <a:off x="6958956" y="634014"/>
              <a:ext cx="63128" cy="79599"/>
            </a:xfrm>
            <a:custGeom>
              <a:rect b="b" l="l" r="r" t="t"/>
              <a:pathLst>
                <a:path extrusionOk="0" h="3006" w="2384">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7007680" y="646725"/>
              <a:ext cx="75256" cy="83121"/>
            </a:xfrm>
            <a:custGeom>
              <a:rect b="b" l="l" r="r" t="t"/>
              <a:pathLst>
                <a:path extrusionOk="0" h="3139" w="2842">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6987078" y="761305"/>
              <a:ext cx="151227" cy="135101"/>
            </a:xfrm>
            <a:custGeom>
              <a:rect b="b" l="l" r="r" t="t"/>
              <a:pathLst>
                <a:path extrusionOk="0" h="5102" w="5711">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7026778" y="783640"/>
              <a:ext cx="68133" cy="93739"/>
            </a:xfrm>
            <a:custGeom>
              <a:rect b="b" l="l" r="r" t="t"/>
              <a:pathLst>
                <a:path extrusionOk="0" h="3540" w="2573">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7004296" y="783402"/>
              <a:ext cx="63128" cy="78990"/>
            </a:xfrm>
            <a:custGeom>
              <a:rect b="b" l="l" r="r" t="t"/>
              <a:pathLst>
                <a:path extrusionOk="0" h="2983" w="2384">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7053020" y="795504"/>
              <a:ext cx="74780" cy="83015"/>
            </a:xfrm>
            <a:custGeom>
              <a:rect b="b" l="l" r="r" t="t"/>
              <a:pathLst>
                <a:path extrusionOk="0" h="3135" w="2824">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7047056" y="940948"/>
              <a:ext cx="151227" cy="135366"/>
            </a:xfrm>
            <a:custGeom>
              <a:rect b="b" l="l" r="r" t="t"/>
              <a:pathLst>
                <a:path extrusionOk="0" h="5112" w="5711">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7087041" y="960994"/>
              <a:ext cx="68133" cy="94375"/>
            </a:xfrm>
            <a:custGeom>
              <a:rect b="b" l="l" r="r" t="t"/>
              <a:pathLst>
                <a:path extrusionOk="0" h="3564" w="2573">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7064559" y="960782"/>
              <a:ext cx="63128" cy="78963"/>
            </a:xfrm>
            <a:custGeom>
              <a:rect b="b" l="l" r="r" t="t"/>
              <a:pathLst>
                <a:path extrusionOk="0" h="2982" w="2384">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7113283" y="973493"/>
              <a:ext cx="74912" cy="82882"/>
            </a:xfrm>
            <a:custGeom>
              <a:rect b="b" l="l" r="r" t="t"/>
              <a:pathLst>
                <a:path extrusionOk="0" h="3130" w="2829">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7036437" y="1310270"/>
              <a:ext cx="533281" cy="531586"/>
            </a:xfrm>
            <a:custGeom>
              <a:rect b="b" l="l" r="r" t="t"/>
              <a:pathLst>
                <a:path extrusionOk="0" h="20075" w="20139">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6731516" y="1237793"/>
              <a:ext cx="32517" cy="33153"/>
            </a:xfrm>
            <a:custGeom>
              <a:rect b="b" l="l" r="r" t="t"/>
              <a:pathLst>
                <a:path extrusionOk="0" h="1252" w="1228">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31"/>
          <p:cNvGrpSpPr/>
          <p:nvPr/>
        </p:nvGrpSpPr>
        <p:grpSpPr>
          <a:xfrm>
            <a:off x="7259159" y="4644733"/>
            <a:ext cx="478022" cy="410626"/>
            <a:chOff x="5263209" y="4056946"/>
            <a:chExt cx="478022" cy="410626"/>
          </a:xfrm>
        </p:grpSpPr>
        <p:sp>
          <p:nvSpPr>
            <p:cNvPr id="381" name="Google Shape;381;p31"/>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5420809" y="4061910"/>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5263209" y="4061036"/>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5314448" y="4090906"/>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 name="Google Shape;391;p31"/>
          <p:cNvGrpSpPr/>
          <p:nvPr/>
        </p:nvGrpSpPr>
        <p:grpSpPr>
          <a:xfrm>
            <a:off x="1275737" y="284303"/>
            <a:ext cx="301226" cy="299677"/>
            <a:chOff x="3312562" y="901016"/>
            <a:chExt cx="301226" cy="299677"/>
          </a:xfrm>
        </p:grpSpPr>
        <p:sp>
          <p:nvSpPr>
            <p:cNvPr id="392" name="Google Shape;392;p31"/>
            <p:cNvSpPr/>
            <p:nvPr/>
          </p:nvSpPr>
          <p:spPr>
            <a:xfrm>
              <a:off x="3312562" y="901016"/>
              <a:ext cx="271817" cy="289320"/>
            </a:xfrm>
            <a:custGeom>
              <a:rect b="b" l="l" r="r" t="t"/>
              <a:pathLst>
                <a:path extrusionOk="0" h="10926" w="10265">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3399471" y="1003549"/>
              <a:ext cx="213085" cy="197144"/>
            </a:xfrm>
            <a:custGeom>
              <a:rect b="b" l="l" r="r" t="t"/>
              <a:pathLst>
                <a:path extrusionOk="0" h="7445" w="8047">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3490047" y="903145"/>
              <a:ext cx="123741" cy="121464"/>
            </a:xfrm>
            <a:custGeom>
              <a:rect b="b" l="l" r="r" t="t"/>
              <a:pathLst>
                <a:path extrusionOk="0" h="4587" w="4673">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3341293" y="943808"/>
              <a:ext cx="186843" cy="186552"/>
            </a:xfrm>
            <a:custGeom>
              <a:rect b="b" l="l" r="r" t="t"/>
              <a:pathLst>
                <a:path extrusionOk="0" h="7045" w="7056">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3377598" y="980987"/>
              <a:ext cx="171220" cy="170293"/>
            </a:xfrm>
            <a:custGeom>
              <a:rect b="b" l="l" r="r" t="t"/>
              <a:pathLst>
                <a:path extrusionOk="0" h="6431" w="6466">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3416285" y="1014802"/>
              <a:ext cx="45016" cy="41044"/>
            </a:xfrm>
            <a:custGeom>
              <a:rect b="b" l="l" r="r" t="t"/>
              <a:pathLst>
                <a:path extrusionOk="0" h="1550" w="170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3426268" y="1022852"/>
              <a:ext cx="25024" cy="24415"/>
            </a:xfrm>
            <a:custGeom>
              <a:rect b="b" l="l" r="r" t="t"/>
              <a:pathLst>
                <a:path extrusionOk="0" h="922" w="945">
                  <a:moveTo>
                    <a:pt x="732" y="1"/>
                  </a:moveTo>
                  <a:lnTo>
                    <a:pt x="1" y="709"/>
                  </a:lnTo>
                  <a:lnTo>
                    <a:pt x="213" y="921"/>
                  </a:lnTo>
                  <a:lnTo>
                    <a:pt x="945" y="213"/>
                  </a:lnTo>
                  <a:lnTo>
                    <a:pt x="732" y="1"/>
                  </a:lnTo>
                  <a:close/>
                </a:path>
              </a:pathLst>
            </a:custGeom>
            <a:solidFill>
              <a:srgbClr val="B73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3426268" y="1022852"/>
              <a:ext cx="25024" cy="24415"/>
            </a:xfrm>
            <a:custGeom>
              <a:rect b="b" l="l" r="r" t="t"/>
              <a:pathLst>
                <a:path extrusionOk="0" h="922" w="945">
                  <a:moveTo>
                    <a:pt x="213" y="1"/>
                  </a:moveTo>
                  <a:lnTo>
                    <a:pt x="1" y="213"/>
                  </a:lnTo>
                  <a:lnTo>
                    <a:pt x="709" y="921"/>
                  </a:lnTo>
                  <a:lnTo>
                    <a:pt x="945" y="709"/>
                  </a:lnTo>
                  <a:lnTo>
                    <a:pt x="213" y="1"/>
                  </a:lnTo>
                  <a:close/>
                </a:path>
              </a:pathLst>
            </a:custGeom>
            <a:solidFill>
              <a:srgbClr val="B73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3530032" y="935822"/>
              <a:ext cx="53754" cy="48856"/>
            </a:xfrm>
            <a:custGeom>
              <a:rect b="b" l="l" r="r" t="t"/>
              <a:pathLst>
                <a:path extrusionOk="0" h="1845" w="203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 name="Google Shape;401;p31"/>
          <p:cNvGrpSpPr/>
          <p:nvPr/>
        </p:nvGrpSpPr>
        <p:grpSpPr>
          <a:xfrm rot="-928815">
            <a:off x="6926236" y="-285443"/>
            <a:ext cx="977002" cy="806713"/>
            <a:chOff x="8637793" y="1787288"/>
            <a:chExt cx="977024" cy="806732"/>
          </a:xfrm>
        </p:grpSpPr>
        <p:grpSp>
          <p:nvGrpSpPr>
            <p:cNvPr id="402" name="Google Shape;402;p31"/>
            <p:cNvGrpSpPr/>
            <p:nvPr/>
          </p:nvGrpSpPr>
          <p:grpSpPr>
            <a:xfrm>
              <a:off x="8637793" y="1787288"/>
              <a:ext cx="977024" cy="806732"/>
              <a:chOff x="7418593" y="2244488"/>
              <a:chExt cx="977024" cy="806732"/>
            </a:xfrm>
          </p:grpSpPr>
          <p:sp>
            <p:nvSpPr>
              <p:cNvPr id="403" name="Google Shape;403;p31"/>
              <p:cNvSpPr/>
              <p:nvPr/>
            </p:nvSpPr>
            <p:spPr>
              <a:xfrm>
                <a:off x="7418593" y="2244488"/>
                <a:ext cx="930375" cy="747292"/>
              </a:xfrm>
              <a:custGeom>
                <a:rect b="b" l="l" r="r" t="t"/>
                <a:pathLst>
                  <a:path extrusionOk="0" h="28221" w="35135">
                    <a:moveTo>
                      <a:pt x="33294" y="0"/>
                    </a:moveTo>
                    <a:lnTo>
                      <a:pt x="1" y="25861"/>
                    </a:lnTo>
                    <a:lnTo>
                      <a:pt x="1865" y="28220"/>
                    </a:lnTo>
                    <a:lnTo>
                      <a:pt x="35134" y="2383"/>
                    </a:lnTo>
                    <a:lnTo>
                      <a:pt x="332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7465904" y="2303928"/>
                <a:ext cx="929713" cy="747292"/>
              </a:xfrm>
              <a:custGeom>
                <a:rect b="b" l="l" r="r" t="t"/>
                <a:pathLst>
                  <a:path extrusionOk="0" h="28221" w="35110">
                    <a:moveTo>
                      <a:pt x="33269" y="0"/>
                    </a:moveTo>
                    <a:lnTo>
                      <a:pt x="0" y="25837"/>
                    </a:lnTo>
                    <a:lnTo>
                      <a:pt x="1840" y="28220"/>
                    </a:lnTo>
                    <a:lnTo>
                      <a:pt x="35110" y="2383"/>
                    </a:lnTo>
                    <a:lnTo>
                      <a:pt x="3326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7547534" y="2914795"/>
                <a:ext cx="53119" cy="64373"/>
              </a:xfrm>
              <a:custGeom>
                <a:rect b="b" l="l" r="r" t="t"/>
                <a:pathLst>
                  <a:path extrusionOk="0" h="2431" w="2006">
                    <a:moveTo>
                      <a:pt x="307" y="0"/>
                    </a:moveTo>
                    <a:lnTo>
                      <a:pt x="0" y="236"/>
                    </a:lnTo>
                    <a:lnTo>
                      <a:pt x="1723" y="2431"/>
                    </a:lnTo>
                    <a:lnTo>
                      <a:pt x="2006"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7596893" y="2876054"/>
                <a:ext cx="53119" cy="65008"/>
              </a:xfrm>
              <a:custGeom>
                <a:rect b="b" l="l" r="r" t="t"/>
                <a:pathLst>
                  <a:path extrusionOk="0" h="2455" w="2006">
                    <a:moveTo>
                      <a:pt x="307" y="1"/>
                    </a:moveTo>
                    <a:lnTo>
                      <a:pt x="0" y="236"/>
                    </a:lnTo>
                    <a:lnTo>
                      <a:pt x="1723" y="2454"/>
                    </a:lnTo>
                    <a:lnTo>
                      <a:pt x="2006" y="2218"/>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7646253" y="2837949"/>
                <a:ext cx="53119" cy="65008"/>
              </a:xfrm>
              <a:custGeom>
                <a:rect b="b" l="l" r="r" t="t"/>
                <a:pathLst>
                  <a:path extrusionOk="0" h="2455" w="2006">
                    <a:moveTo>
                      <a:pt x="307" y="0"/>
                    </a:moveTo>
                    <a:lnTo>
                      <a:pt x="0" y="236"/>
                    </a:lnTo>
                    <a:lnTo>
                      <a:pt x="1699" y="2454"/>
                    </a:lnTo>
                    <a:lnTo>
                      <a:pt x="2006" y="2218"/>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8132352" y="2459004"/>
                <a:ext cx="53119" cy="64373"/>
              </a:xfrm>
              <a:custGeom>
                <a:rect b="b" l="l" r="r" t="t"/>
                <a:pathLst>
                  <a:path extrusionOk="0" h="2431" w="2006">
                    <a:moveTo>
                      <a:pt x="307" y="0"/>
                    </a:moveTo>
                    <a:lnTo>
                      <a:pt x="0" y="236"/>
                    </a:lnTo>
                    <a:lnTo>
                      <a:pt x="1699" y="2431"/>
                    </a:lnTo>
                    <a:lnTo>
                      <a:pt x="2006"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8181712" y="2420872"/>
                <a:ext cx="53119" cy="64399"/>
              </a:xfrm>
              <a:custGeom>
                <a:rect b="b" l="l" r="r" t="t"/>
                <a:pathLst>
                  <a:path extrusionOk="0" h="2432" w="2006">
                    <a:moveTo>
                      <a:pt x="307" y="1"/>
                    </a:moveTo>
                    <a:lnTo>
                      <a:pt x="0" y="237"/>
                    </a:lnTo>
                    <a:lnTo>
                      <a:pt x="1699" y="2431"/>
                    </a:lnTo>
                    <a:lnTo>
                      <a:pt x="2006" y="2195"/>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8237320" y="2379335"/>
                <a:ext cx="53754" cy="64373"/>
              </a:xfrm>
              <a:custGeom>
                <a:rect b="b" l="l" r="r" t="t"/>
                <a:pathLst>
                  <a:path extrusionOk="0" h="2431" w="2030">
                    <a:moveTo>
                      <a:pt x="307" y="0"/>
                    </a:moveTo>
                    <a:lnTo>
                      <a:pt x="0" y="236"/>
                    </a:lnTo>
                    <a:lnTo>
                      <a:pt x="1723" y="2431"/>
                    </a:lnTo>
                    <a:lnTo>
                      <a:pt x="2030"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7990524" y="2569279"/>
                <a:ext cx="53754" cy="65008"/>
              </a:xfrm>
              <a:custGeom>
                <a:rect b="b" l="l" r="r" t="t"/>
                <a:pathLst>
                  <a:path extrusionOk="0" h="2455" w="2030">
                    <a:moveTo>
                      <a:pt x="307" y="0"/>
                    </a:moveTo>
                    <a:lnTo>
                      <a:pt x="0" y="236"/>
                    </a:lnTo>
                    <a:lnTo>
                      <a:pt x="1723" y="2454"/>
                    </a:lnTo>
                    <a:lnTo>
                      <a:pt x="2029" y="2218"/>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8040492" y="2531783"/>
                <a:ext cx="53145" cy="65008"/>
              </a:xfrm>
              <a:custGeom>
                <a:rect b="b" l="l" r="r" t="t"/>
                <a:pathLst>
                  <a:path extrusionOk="0" h="2455" w="2007">
                    <a:moveTo>
                      <a:pt x="308" y="0"/>
                    </a:moveTo>
                    <a:lnTo>
                      <a:pt x="1" y="236"/>
                    </a:lnTo>
                    <a:lnTo>
                      <a:pt x="1700" y="2454"/>
                    </a:lnTo>
                    <a:lnTo>
                      <a:pt x="2006" y="2218"/>
                    </a:lnTo>
                    <a:lnTo>
                      <a:pt x="3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7744971" y="2761712"/>
                <a:ext cx="53119" cy="64373"/>
              </a:xfrm>
              <a:custGeom>
                <a:rect b="b" l="l" r="r" t="t"/>
                <a:pathLst>
                  <a:path extrusionOk="0" h="2431" w="2006">
                    <a:moveTo>
                      <a:pt x="283" y="1"/>
                    </a:moveTo>
                    <a:lnTo>
                      <a:pt x="0" y="237"/>
                    </a:lnTo>
                    <a:lnTo>
                      <a:pt x="1699" y="2431"/>
                    </a:lnTo>
                    <a:lnTo>
                      <a:pt x="2006" y="2195"/>
                    </a:lnTo>
                    <a:lnTo>
                      <a:pt x="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794331" y="2723606"/>
                <a:ext cx="53119" cy="64373"/>
              </a:xfrm>
              <a:custGeom>
                <a:rect b="b" l="l" r="r" t="t"/>
                <a:pathLst>
                  <a:path extrusionOk="0" h="2431" w="2006">
                    <a:moveTo>
                      <a:pt x="283" y="0"/>
                    </a:moveTo>
                    <a:lnTo>
                      <a:pt x="0" y="236"/>
                    </a:lnTo>
                    <a:lnTo>
                      <a:pt x="1699" y="2431"/>
                    </a:lnTo>
                    <a:lnTo>
                      <a:pt x="2006" y="2195"/>
                    </a:lnTo>
                    <a:lnTo>
                      <a:pt x="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7843055" y="2684866"/>
                <a:ext cx="53754" cy="65008"/>
              </a:xfrm>
              <a:custGeom>
                <a:rect b="b" l="l" r="r" t="t"/>
                <a:pathLst>
                  <a:path extrusionOk="0" h="2455" w="2030">
                    <a:moveTo>
                      <a:pt x="308" y="0"/>
                    </a:moveTo>
                    <a:lnTo>
                      <a:pt x="1" y="236"/>
                    </a:lnTo>
                    <a:lnTo>
                      <a:pt x="1723" y="2454"/>
                    </a:lnTo>
                    <a:lnTo>
                      <a:pt x="2030" y="2218"/>
                    </a:lnTo>
                    <a:lnTo>
                      <a:pt x="3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7668126" y="2764836"/>
                <a:ext cx="80605" cy="99988"/>
              </a:xfrm>
              <a:custGeom>
                <a:rect b="b" l="l" r="r" t="t"/>
                <a:pathLst>
                  <a:path extrusionOk="0" h="3776" w="3044">
                    <a:moveTo>
                      <a:pt x="307" y="1"/>
                    </a:moveTo>
                    <a:lnTo>
                      <a:pt x="0" y="237"/>
                    </a:lnTo>
                    <a:lnTo>
                      <a:pt x="2737" y="3776"/>
                    </a:lnTo>
                    <a:lnTo>
                      <a:pt x="3044" y="3540"/>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8062365" y="2458670"/>
                <a:ext cx="80632" cy="100015"/>
              </a:xfrm>
              <a:custGeom>
                <a:rect b="b" l="l" r="r" t="t"/>
                <a:pathLst>
                  <a:path extrusionOk="0" h="3777" w="3045">
                    <a:moveTo>
                      <a:pt x="307" y="1"/>
                    </a:moveTo>
                    <a:lnTo>
                      <a:pt x="1" y="237"/>
                    </a:lnTo>
                    <a:lnTo>
                      <a:pt x="2738" y="3776"/>
                    </a:lnTo>
                    <a:lnTo>
                      <a:pt x="3045" y="3540"/>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 name="Google Shape;418;p31"/>
            <p:cNvSpPr/>
            <p:nvPr/>
          </p:nvSpPr>
          <p:spPr>
            <a:xfrm>
              <a:off x="9165755" y="2140504"/>
              <a:ext cx="53145" cy="64399"/>
            </a:xfrm>
            <a:custGeom>
              <a:rect b="b" l="l" r="r" t="t"/>
              <a:pathLst>
                <a:path extrusionOk="0" h="2432" w="2007">
                  <a:moveTo>
                    <a:pt x="308" y="1"/>
                  </a:moveTo>
                  <a:lnTo>
                    <a:pt x="1" y="237"/>
                  </a:lnTo>
                  <a:lnTo>
                    <a:pt x="1723" y="2431"/>
                  </a:lnTo>
                  <a:lnTo>
                    <a:pt x="2006" y="2195"/>
                  </a:lnTo>
                  <a:lnTo>
                    <a:pt x="3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9088909" y="2143019"/>
              <a:ext cx="80632" cy="99988"/>
            </a:xfrm>
            <a:custGeom>
              <a:rect b="b" l="l" r="r" t="t"/>
              <a:pathLst>
                <a:path extrusionOk="0" h="3776" w="3045">
                  <a:moveTo>
                    <a:pt x="307" y="0"/>
                  </a:moveTo>
                  <a:lnTo>
                    <a:pt x="1" y="236"/>
                  </a:lnTo>
                  <a:lnTo>
                    <a:pt x="2761" y="3775"/>
                  </a:lnTo>
                  <a:lnTo>
                    <a:pt x="3044" y="3539"/>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 name="Google Shape;420;p31"/>
          <p:cNvGrpSpPr/>
          <p:nvPr/>
        </p:nvGrpSpPr>
        <p:grpSpPr>
          <a:xfrm>
            <a:off x="264926" y="1294668"/>
            <a:ext cx="766043" cy="1025292"/>
            <a:chOff x="1092001" y="1319643"/>
            <a:chExt cx="766043" cy="1025292"/>
          </a:xfrm>
        </p:grpSpPr>
        <p:sp>
          <p:nvSpPr>
            <p:cNvPr id="421" name="Google Shape;421;p31"/>
            <p:cNvSpPr/>
            <p:nvPr/>
          </p:nvSpPr>
          <p:spPr>
            <a:xfrm>
              <a:off x="1226944" y="1536465"/>
              <a:ext cx="524860" cy="680430"/>
            </a:xfrm>
            <a:custGeom>
              <a:rect b="b" l="l" r="r" t="t"/>
              <a:pathLst>
                <a:path extrusionOk="0" h="25696" w="19821">
                  <a:moveTo>
                    <a:pt x="16281" y="0"/>
                  </a:moveTo>
                  <a:lnTo>
                    <a:pt x="1" y="23218"/>
                  </a:lnTo>
                  <a:lnTo>
                    <a:pt x="3540" y="25695"/>
                  </a:lnTo>
                  <a:lnTo>
                    <a:pt x="19821" y="2454"/>
                  </a:lnTo>
                  <a:lnTo>
                    <a:pt x="162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1135030" y="1472037"/>
              <a:ext cx="524251" cy="680430"/>
            </a:xfrm>
            <a:custGeom>
              <a:rect b="b" l="l" r="r" t="t"/>
              <a:pathLst>
                <a:path extrusionOk="0" h="25696" w="19798">
                  <a:moveTo>
                    <a:pt x="16282" y="1"/>
                  </a:moveTo>
                  <a:lnTo>
                    <a:pt x="1" y="23218"/>
                  </a:lnTo>
                  <a:lnTo>
                    <a:pt x="3517" y="25696"/>
                  </a:lnTo>
                  <a:lnTo>
                    <a:pt x="19797" y="2478"/>
                  </a:lnTo>
                  <a:lnTo>
                    <a:pt x="1628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1092001" y="2261233"/>
              <a:ext cx="98108" cy="82512"/>
            </a:xfrm>
            <a:custGeom>
              <a:rect b="b" l="l" r="r" t="t"/>
              <a:pathLst>
                <a:path extrusionOk="0" h="3116" w="3705">
                  <a:moveTo>
                    <a:pt x="2194" y="1"/>
                  </a:moveTo>
                  <a:lnTo>
                    <a:pt x="0" y="3115"/>
                  </a:lnTo>
                  <a:lnTo>
                    <a:pt x="3704" y="1063"/>
                  </a:lnTo>
                  <a:lnTo>
                    <a:pt x="21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1093191" y="2234301"/>
              <a:ext cx="58124" cy="110633"/>
            </a:xfrm>
            <a:custGeom>
              <a:rect b="b" l="l" r="r" t="t"/>
              <a:pathLst>
                <a:path extrusionOk="0" h="4178" w="2195">
                  <a:moveTo>
                    <a:pt x="684" y="1"/>
                  </a:moveTo>
                  <a:lnTo>
                    <a:pt x="0" y="4177"/>
                  </a:lnTo>
                  <a:lnTo>
                    <a:pt x="0" y="4177"/>
                  </a:lnTo>
                  <a:lnTo>
                    <a:pt x="2194" y="1063"/>
                  </a:lnTo>
                  <a:lnTo>
                    <a:pt x="6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1150099" y="2151260"/>
              <a:ext cx="170584" cy="138120"/>
            </a:xfrm>
            <a:custGeom>
              <a:rect b="b" l="l" r="r" t="t"/>
              <a:pathLst>
                <a:path extrusionOk="0" h="5216" w="6442">
                  <a:moveTo>
                    <a:pt x="2903" y="1"/>
                  </a:moveTo>
                  <a:lnTo>
                    <a:pt x="0" y="4154"/>
                  </a:lnTo>
                  <a:lnTo>
                    <a:pt x="1510" y="5216"/>
                  </a:lnTo>
                  <a:lnTo>
                    <a:pt x="6442" y="2478"/>
                  </a:lnTo>
                  <a:lnTo>
                    <a:pt x="29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1110113" y="2085668"/>
              <a:ext cx="116856" cy="175589"/>
            </a:xfrm>
            <a:custGeom>
              <a:rect b="b" l="l" r="r" t="t"/>
              <a:pathLst>
                <a:path extrusionOk="0" h="6631" w="4413">
                  <a:moveTo>
                    <a:pt x="897" y="0"/>
                  </a:moveTo>
                  <a:lnTo>
                    <a:pt x="0" y="5569"/>
                  </a:lnTo>
                  <a:lnTo>
                    <a:pt x="1510" y="6631"/>
                  </a:lnTo>
                  <a:lnTo>
                    <a:pt x="4413" y="2478"/>
                  </a:lnTo>
                  <a:lnTo>
                    <a:pt x="8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1566157" y="1432052"/>
              <a:ext cx="121252" cy="105629"/>
            </a:xfrm>
            <a:custGeom>
              <a:rect b="b" l="l" r="r" t="t"/>
              <a:pathLst>
                <a:path extrusionOk="0" h="3989" w="4579">
                  <a:moveTo>
                    <a:pt x="1062" y="1"/>
                  </a:moveTo>
                  <a:lnTo>
                    <a:pt x="1" y="1511"/>
                  </a:lnTo>
                  <a:lnTo>
                    <a:pt x="3516" y="3988"/>
                  </a:lnTo>
                  <a:lnTo>
                    <a:pt x="4578" y="2478"/>
                  </a:lnTo>
                  <a:lnTo>
                    <a:pt x="1062" y="1"/>
                  </a:lnTo>
                  <a:close/>
                </a:path>
              </a:pathLst>
            </a:custGeom>
            <a:solidFill>
              <a:srgbClr val="D6C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1658071" y="1496480"/>
              <a:ext cx="121225" cy="104993"/>
            </a:xfrm>
            <a:custGeom>
              <a:rect b="b" l="l" r="r" t="t"/>
              <a:pathLst>
                <a:path extrusionOk="0" h="3965" w="4578">
                  <a:moveTo>
                    <a:pt x="1062" y="0"/>
                  </a:moveTo>
                  <a:lnTo>
                    <a:pt x="0" y="1510"/>
                  </a:lnTo>
                  <a:lnTo>
                    <a:pt x="3540" y="3964"/>
                  </a:lnTo>
                  <a:lnTo>
                    <a:pt x="4578" y="2478"/>
                  </a:lnTo>
                  <a:lnTo>
                    <a:pt x="1062" y="0"/>
                  </a:lnTo>
                  <a:close/>
                </a:path>
              </a:pathLst>
            </a:custGeom>
            <a:solidFill>
              <a:srgbClr val="EFE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1593643" y="1319643"/>
              <a:ext cx="188087" cy="178052"/>
            </a:xfrm>
            <a:custGeom>
              <a:rect b="b" l="l" r="r" t="t"/>
              <a:pathLst>
                <a:path extrusionOk="0" h="6724" w="7103">
                  <a:moveTo>
                    <a:pt x="4113" y="1"/>
                  </a:moveTo>
                  <a:cubicBezTo>
                    <a:pt x="3445" y="1"/>
                    <a:pt x="2782" y="314"/>
                    <a:pt x="2360" y="895"/>
                  </a:cubicBezTo>
                  <a:lnTo>
                    <a:pt x="1" y="4246"/>
                  </a:lnTo>
                  <a:lnTo>
                    <a:pt x="3540" y="6723"/>
                  </a:lnTo>
                  <a:lnTo>
                    <a:pt x="7103" y="1650"/>
                  </a:lnTo>
                  <a:lnTo>
                    <a:pt x="5310" y="376"/>
                  </a:lnTo>
                  <a:cubicBezTo>
                    <a:pt x="4947" y="122"/>
                    <a:pt x="4529" y="1"/>
                    <a:pt x="41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1684335" y="1361357"/>
              <a:ext cx="173709" cy="199950"/>
            </a:xfrm>
            <a:custGeom>
              <a:rect b="b" l="l" r="r" t="t"/>
              <a:pathLst>
                <a:path extrusionOk="0" h="7551" w="6560">
                  <a:moveTo>
                    <a:pt x="3587" y="0"/>
                  </a:moveTo>
                  <a:lnTo>
                    <a:pt x="0" y="5073"/>
                  </a:lnTo>
                  <a:lnTo>
                    <a:pt x="3539" y="7551"/>
                  </a:lnTo>
                  <a:lnTo>
                    <a:pt x="5899" y="4200"/>
                  </a:lnTo>
                  <a:cubicBezTo>
                    <a:pt x="6560" y="3233"/>
                    <a:pt x="6324" y="1911"/>
                    <a:pt x="5380" y="1251"/>
                  </a:cubicBezTo>
                  <a:lnTo>
                    <a:pt x="35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1226944" y="1536465"/>
              <a:ext cx="461123" cy="636076"/>
            </a:xfrm>
            <a:custGeom>
              <a:rect b="b" l="l" r="r" t="t"/>
              <a:pathLst>
                <a:path extrusionOk="0" h="24021" w="17414">
                  <a:moveTo>
                    <a:pt x="16281" y="0"/>
                  </a:moveTo>
                  <a:lnTo>
                    <a:pt x="1" y="23218"/>
                  </a:lnTo>
                  <a:lnTo>
                    <a:pt x="1133" y="24020"/>
                  </a:lnTo>
                  <a:lnTo>
                    <a:pt x="17414" y="779"/>
                  </a:lnTo>
                  <a:lnTo>
                    <a:pt x="1628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1198159" y="1516392"/>
              <a:ext cx="461732" cy="636076"/>
            </a:xfrm>
            <a:custGeom>
              <a:rect b="b" l="l" r="r" t="t"/>
              <a:pathLst>
                <a:path extrusionOk="0" h="24021" w="17437">
                  <a:moveTo>
                    <a:pt x="16304" y="1"/>
                  </a:moveTo>
                  <a:lnTo>
                    <a:pt x="0" y="23219"/>
                  </a:lnTo>
                  <a:lnTo>
                    <a:pt x="1133" y="24021"/>
                  </a:lnTo>
                  <a:lnTo>
                    <a:pt x="17437" y="803"/>
                  </a:lnTo>
                  <a:lnTo>
                    <a:pt x="16304" y="1"/>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 name="Google Shape;433;p31"/>
          <p:cNvGrpSpPr/>
          <p:nvPr/>
        </p:nvGrpSpPr>
        <p:grpSpPr>
          <a:xfrm>
            <a:off x="386635" y="-107100"/>
            <a:ext cx="846654" cy="974068"/>
            <a:chOff x="2401585" y="228600"/>
            <a:chExt cx="846654" cy="974068"/>
          </a:xfrm>
        </p:grpSpPr>
        <p:sp>
          <p:nvSpPr>
            <p:cNvPr id="434" name="Google Shape;434;p31"/>
            <p:cNvSpPr/>
            <p:nvPr/>
          </p:nvSpPr>
          <p:spPr>
            <a:xfrm>
              <a:off x="2916442" y="228600"/>
              <a:ext cx="173709" cy="169472"/>
            </a:xfrm>
            <a:custGeom>
              <a:rect b="b" l="l" r="r" t="t"/>
              <a:pathLst>
                <a:path extrusionOk="0" h="6400" w="656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3113244" y="393043"/>
              <a:ext cx="134995" cy="152472"/>
            </a:xfrm>
            <a:custGeom>
              <a:rect b="b" l="l" r="r" t="t"/>
              <a:pathLst>
                <a:path extrusionOk="0" h="5758" w="5098">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2708360" y="270412"/>
              <a:ext cx="156868" cy="102054"/>
            </a:xfrm>
            <a:custGeom>
              <a:rect b="b" l="l" r="r" t="t"/>
              <a:pathLst>
                <a:path extrusionOk="0" h="3854" w="5924">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2401585" y="332906"/>
              <a:ext cx="839760" cy="869762"/>
            </a:xfrm>
            <a:custGeom>
              <a:rect b="b" l="l" r="r" t="t"/>
              <a:pathLst>
                <a:path extrusionOk="0" h="32846" w="31713">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2593409" y="358539"/>
              <a:ext cx="612959" cy="398286"/>
            </a:xfrm>
            <a:custGeom>
              <a:rect b="b" l="l" r="r" t="t"/>
              <a:pathLst>
                <a:path extrusionOk="0" h="15041" w="23148">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3152620" y="757069"/>
              <a:ext cx="41891" cy="60427"/>
            </a:xfrm>
            <a:custGeom>
              <a:rect b="b" l="l" r="r" t="t"/>
              <a:pathLst>
                <a:path extrusionOk="0" h="2282" w="1582">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2706941" y="444362"/>
              <a:ext cx="266812" cy="159886"/>
            </a:xfrm>
            <a:custGeom>
              <a:rect b="b" l="l" r="r" t="t"/>
              <a:pathLst>
                <a:path extrusionOk="0" h="6038" w="10076">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2736482" y="476033"/>
              <a:ext cx="379909" cy="234904"/>
            </a:xfrm>
            <a:custGeom>
              <a:rect b="b" l="l" r="r" t="t"/>
              <a:pathLst>
                <a:path extrusionOk="0" h="8871" w="14347">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2569656" y="713403"/>
              <a:ext cx="498009" cy="386952"/>
            </a:xfrm>
            <a:custGeom>
              <a:rect b="b" l="l" r="r" t="t"/>
              <a:pathLst>
                <a:path extrusionOk="0" h="14613" w="18807">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rgbClr val="E04B5D"/>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2528404" y="675911"/>
              <a:ext cx="309313" cy="293849"/>
            </a:xfrm>
            <a:custGeom>
              <a:rect b="b" l="l" r="r" t="t"/>
              <a:pathLst>
                <a:path extrusionOk="0" h="11097" w="11681">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 name="Google Shape;444;p31"/>
          <p:cNvSpPr txBox="1"/>
          <p:nvPr>
            <p:ph type="ctrTitle"/>
          </p:nvPr>
        </p:nvSpPr>
        <p:spPr>
          <a:xfrm>
            <a:off x="2042250" y="1363844"/>
            <a:ext cx="5059500" cy="184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b="1" sz="5500">
                <a:latin typeface="Amatic SC"/>
                <a:ea typeface="Amatic SC"/>
                <a:cs typeface="Amatic SC"/>
                <a:sym typeface="Amatic SC"/>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45" name="Google Shape;445;p31"/>
          <p:cNvSpPr txBox="1"/>
          <p:nvPr>
            <p:ph idx="1" type="subTitle"/>
          </p:nvPr>
        </p:nvSpPr>
        <p:spPr>
          <a:xfrm>
            <a:off x="1513200" y="3244456"/>
            <a:ext cx="6117600" cy="53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atin typeface="Cabin"/>
                <a:ea typeface="Cabin"/>
                <a:cs typeface="Cabin"/>
                <a:sym typeface="Cabin"/>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446" name="Google Shape;446;p31"/>
          <p:cNvGrpSpPr/>
          <p:nvPr/>
        </p:nvGrpSpPr>
        <p:grpSpPr>
          <a:xfrm>
            <a:off x="848981" y="3091234"/>
            <a:ext cx="717966" cy="1279218"/>
            <a:chOff x="848981" y="3091234"/>
            <a:chExt cx="717966" cy="1279218"/>
          </a:xfrm>
        </p:grpSpPr>
        <p:grpSp>
          <p:nvGrpSpPr>
            <p:cNvPr id="447" name="Google Shape;447;p31"/>
            <p:cNvGrpSpPr/>
            <p:nvPr/>
          </p:nvGrpSpPr>
          <p:grpSpPr>
            <a:xfrm>
              <a:off x="848981" y="3794879"/>
              <a:ext cx="717966" cy="575573"/>
              <a:chOff x="2905824" y="3732667"/>
              <a:chExt cx="538609" cy="431788"/>
            </a:xfrm>
          </p:grpSpPr>
          <p:sp>
            <p:nvSpPr>
              <p:cNvPr id="448" name="Google Shape;448;p31"/>
              <p:cNvSpPr/>
              <p:nvPr/>
            </p:nvSpPr>
            <p:spPr>
              <a:xfrm>
                <a:off x="2905824" y="3732667"/>
                <a:ext cx="46261" cy="46896"/>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3369415" y="4089437"/>
                <a:ext cx="75018" cy="75018"/>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0" name="Google Shape;450;p31"/>
            <p:cNvSpPr/>
            <p:nvPr/>
          </p:nvSpPr>
          <p:spPr>
            <a:xfrm>
              <a:off x="1120014" y="3091234"/>
              <a:ext cx="90783" cy="92030"/>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 name="Google Shape;451;p31"/>
          <p:cNvGrpSpPr/>
          <p:nvPr/>
        </p:nvGrpSpPr>
        <p:grpSpPr>
          <a:xfrm>
            <a:off x="7287565" y="2539546"/>
            <a:ext cx="1051590" cy="1046180"/>
            <a:chOff x="7287565" y="2539546"/>
            <a:chExt cx="1051590" cy="1046180"/>
          </a:xfrm>
        </p:grpSpPr>
        <p:sp>
          <p:nvSpPr>
            <p:cNvPr id="452" name="Google Shape;452;p31"/>
            <p:cNvSpPr/>
            <p:nvPr/>
          </p:nvSpPr>
          <p:spPr>
            <a:xfrm>
              <a:off x="8290285" y="2539546"/>
              <a:ext cx="48870" cy="48909"/>
            </a:xfrm>
            <a:custGeom>
              <a:rect b="b" l="l" r="r" t="t"/>
              <a:pathLst>
                <a:path extrusionOk="0" h="1252" w="1251">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7287565" y="3438509"/>
              <a:ext cx="147217" cy="147217"/>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24" name="Google Shape;24;p4"/>
          <p:cNvSpPr txBox="1"/>
          <p:nvPr>
            <p:ph type="title"/>
          </p:nvPr>
        </p:nvSpPr>
        <p:spPr>
          <a:xfrm>
            <a:off x="1836900" y="711175"/>
            <a:ext cx="54702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25" name="Google Shape;25;p4"/>
          <p:cNvSpPr txBox="1"/>
          <p:nvPr>
            <p:ph idx="1" type="body"/>
          </p:nvPr>
        </p:nvSpPr>
        <p:spPr>
          <a:xfrm>
            <a:off x="1398275" y="1249425"/>
            <a:ext cx="6963300" cy="2836500"/>
          </a:xfrm>
          <a:prstGeom prst="rect">
            <a:avLst/>
          </a:prstGeom>
        </p:spPr>
        <p:txBody>
          <a:bodyPr anchorCtr="0" anchor="t" bIns="91425" lIns="91425" spcFirstLastPara="1" rIns="91425" wrap="square" tIns="91425">
            <a:noAutofit/>
          </a:bodyPr>
          <a:lstStyle>
            <a:lvl1pPr indent="-288925" lvl="0" marL="457200">
              <a:spcBef>
                <a:spcPts val="0"/>
              </a:spcBef>
              <a:spcAft>
                <a:spcPts val="0"/>
              </a:spcAft>
              <a:buClr>
                <a:schemeClr val="dk2"/>
              </a:buClr>
              <a:buSzPts val="950"/>
              <a:buChar char="●"/>
              <a:defRPr sz="950">
                <a:solidFill>
                  <a:schemeClr val="dk2"/>
                </a:solidFill>
              </a:defRPr>
            </a:lvl1pPr>
            <a:lvl2pPr indent="-288925" lvl="1" marL="914400">
              <a:spcBef>
                <a:spcPts val="1600"/>
              </a:spcBef>
              <a:spcAft>
                <a:spcPts val="0"/>
              </a:spcAft>
              <a:buClr>
                <a:schemeClr val="dk2"/>
              </a:buClr>
              <a:buSzPts val="950"/>
              <a:buChar char="○"/>
              <a:defRPr sz="950">
                <a:solidFill>
                  <a:schemeClr val="dk2"/>
                </a:solidFill>
              </a:defRPr>
            </a:lvl2pPr>
            <a:lvl3pPr indent="-288925" lvl="2" marL="1371600">
              <a:spcBef>
                <a:spcPts val="1600"/>
              </a:spcBef>
              <a:spcAft>
                <a:spcPts val="0"/>
              </a:spcAft>
              <a:buClr>
                <a:schemeClr val="dk2"/>
              </a:buClr>
              <a:buSzPts val="950"/>
              <a:buChar char="■"/>
              <a:defRPr sz="950">
                <a:solidFill>
                  <a:schemeClr val="dk2"/>
                </a:solidFill>
              </a:defRPr>
            </a:lvl3pPr>
            <a:lvl4pPr indent="-288925" lvl="3" marL="1828800">
              <a:spcBef>
                <a:spcPts val="1600"/>
              </a:spcBef>
              <a:spcAft>
                <a:spcPts val="0"/>
              </a:spcAft>
              <a:buClr>
                <a:schemeClr val="dk2"/>
              </a:buClr>
              <a:buSzPts val="950"/>
              <a:buChar char="●"/>
              <a:defRPr sz="950">
                <a:solidFill>
                  <a:schemeClr val="dk2"/>
                </a:solidFill>
              </a:defRPr>
            </a:lvl4pPr>
            <a:lvl5pPr indent="-288925" lvl="4" marL="2286000">
              <a:spcBef>
                <a:spcPts val="1600"/>
              </a:spcBef>
              <a:spcAft>
                <a:spcPts val="0"/>
              </a:spcAft>
              <a:buClr>
                <a:schemeClr val="dk2"/>
              </a:buClr>
              <a:buSzPts val="950"/>
              <a:buChar char="○"/>
              <a:defRPr sz="950">
                <a:solidFill>
                  <a:schemeClr val="dk2"/>
                </a:solidFill>
              </a:defRPr>
            </a:lvl5pPr>
            <a:lvl6pPr indent="-288925" lvl="5" marL="2743200">
              <a:spcBef>
                <a:spcPts val="1600"/>
              </a:spcBef>
              <a:spcAft>
                <a:spcPts val="0"/>
              </a:spcAft>
              <a:buClr>
                <a:schemeClr val="dk2"/>
              </a:buClr>
              <a:buSzPts val="950"/>
              <a:buChar char="■"/>
              <a:defRPr sz="950">
                <a:solidFill>
                  <a:schemeClr val="dk2"/>
                </a:solidFill>
              </a:defRPr>
            </a:lvl6pPr>
            <a:lvl7pPr indent="-288925" lvl="6" marL="3200400">
              <a:spcBef>
                <a:spcPts val="1600"/>
              </a:spcBef>
              <a:spcAft>
                <a:spcPts val="0"/>
              </a:spcAft>
              <a:buClr>
                <a:schemeClr val="dk2"/>
              </a:buClr>
              <a:buSzPts val="950"/>
              <a:buChar char="●"/>
              <a:defRPr sz="950">
                <a:solidFill>
                  <a:schemeClr val="dk2"/>
                </a:solidFill>
              </a:defRPr>
            </a:lvl7pPr>
            <a:lvl8pPr indent="-288925" lvl="7" marL="3657600">
              <a:spcBef>
                <a:spcPts val="1600"/>
              </a:spcBef>
              <a:spcAft>
                <a:spcPts val="0"/>
              </a:spcAft>
              <a:buClr>
                <a:schemeClr val="dk2"/>
              </a:buClr>
              <a:buSzPts val="950"/>
              <a:buChar char="○"/>
              <a:defRPr sz="950">
                <a:solidFill>
                  <a:schemeClr val="dk2"/>
                </a:solidFill>
              </a:defRPr>
            </a:lvl8pPr>
            <a:lvl9pPr indent="-288925" lvl="8" marL="4114800">
              <a:spcBef>
                <a:spcPts val="1600"/>
              </a:spcBef>
              <a:spcAft>
                <a:spcPts val="1600"/>
              </a:spcAft>
              <a:buClr>
                <a:schemeClr val="dk2"/>
              </a:buClr>
              <a:buSzPts val="950"/>
              <a:buChar char="■"/>
              <a:defRPr sz="950">
                <a:solidFill>
                  <a:schemeClr val="dk2"/>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4" name="Shape 454"/>
        <p:cNvGrpSpPr/>
        <p:nvPr/>
      </p:nvGrpSpPr>
      <p:grpSpPr>
        <a:xfrm>
          <a:off x="0" y="0"/>
          <a:ext cx="0" cy="0"/>
          <a:chOff x="0" y="0"/>
          <a:chExt cx="0" cy="0"/>
        </a:xfrm>
      </p:grpSpPr>
      <p:grpSp>
        <p:nvGrpSpPr>
          <p:cNvPr id="455" name="Google Shape;455;p32"/>
          <p:cNvGrpSpPr/>
          <p:nvPr/>
        </p:nvGrpSpPr>
        <p:grpSpPr>
          <a:xfrm>
            <a:off x="-438149" y="-1036800"/>
            <a:ext cx="9753730" cy="7085298"/>
            <a:chOff x="-438149" y="-1036800"/>
            <a:chExt cx="9753730" cy="7085298"/>
          </a:xfrm>
        </p:grpSpPr>
        <p:sp>
          <p:nvSpPr>
            <p:cNvPr id="456" name="Google Shape;456;p32"/>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2"/>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2"/>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2"/>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2"/>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2"/>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2"/>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2"/>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2"/>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2"/>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2"/>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2"/>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2"/>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2"/>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2"/>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2"/>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2"/>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2"/>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2"/>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2"/>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2"/>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2"/>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2"/>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2"/>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0" name="Google Shape;480;p32"/>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2"/>
          <p:cNvSpPr txBox="1"/>
          <p:nvPr>
            <p:ph type="title"/>
          </p:nvPr>
        </p:nvSpPr>
        <p:spPr>
          <a:xfrm>
            <a:off x="3763431" y="1161726"/>
            <a:ext cx="23697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500">
                <a:solidFill>
                  <a:schemeClr val="accent6"/>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82" name="Google Shape;482;p32"/>
          <p:cNvSpPr txBox="1"/>
          <p:nvPr>
            <p:ph idx="1" type="subTitle"/>
          </p:nvPr>
        </p:nvSpPr>
        <p:spPr>
          <a:xfrm>
            <a:off x="2742300" y="3399175"/>
            <a:ext cx="3659400" cy="582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483" name="Google Shape;483;p32"/>
          <p:cNvGrpSpPr/>
          <p:nvPr/>
        </p:nvGrpSpPr>
        <p:grpSpPr>
          <a:xfrm>
            <a:off x="1594392" y="323271"/>
            <a:ext cx="348087" cy="487150"/>
            <a:chOff x="2157913" y="1144688"/>
            <a:chExt cx="267451" cy="374299"/>
          </a:xfrm>
        </p:grpSpPr>
        <p:sp>
          <p:nvSpPr>
            <p:cNvPr id="484" name="Google Shape;484;p32"/>
            <p:cNvSpPr/>
            <p:nvPr/>
          </p:nvSpPr>
          <p:spPr>
            <a:xfrm>
              <a:off x="2157913" y="1468358"/>
              <a:ext cx="50630" cy="50630"/>
            </a:xfrm>
            <a:custGeom>
              <a:rect b="b" l="l" r="r" t="t"/>
              <a:pathLst>
                <a:path extrusionOk="0" h="1912" w="1912">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2"/>
            <p:cNvSpPr/>
            <p:nvPr/>
          </p:nvSpPr>
          <p:spPr>
            <a:xfrm>
              <a:off x="2392211" y="1144688"/>
              <a:ext cx="33153" cy="33788"/>
            </a:xfrm>
            <a:custGeom>
              <a:rect b="b" l="l" r="r" t="t"/>
              <a:pathLst>
                <a:path extrusionOk="0" h="1276" w="1252">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6" name="Google Shape;486;p32"/>
          <p:cNvSpPr/>
          <p:nvPr/>
        </p:nvSpPr>
        <p:spPr>
          <a:xfrm>
            <a:off x="8160661" y="149655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2"/>
          <p:cNvSpPr/>
          <p:nvPr/>
        </p:nvSpPr>
        <p:spPr>
          <a:xfrm>
            <a:off x="7125448" y="831537"/>
            <a:ext cx="109903" cy="110860"/>
          </a:xfrm>
          <a:custGeom>
            <a:rect b="b" l="l" r="r" t="t"/>
            <a:pathLst>
              <a:path extrusionOk="0" h="2762" w="2738">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2"/>
          <p:cNvSpPr/>
          <p:nvPr/>
        </p:nvSpPr>
        <p:spPr>
          <a:xfrm>
            <a:off x="1120014" y="3091234"/>
            <a:ext cx="90783" cy="92030"/>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9" name="Google Shape;489;p32"/>
          <p:cNvGrpSpPr/>
          <p:nvPr/>
        </p:nvGrpSpPr>
        <p:grpSpPr>
          <a:xfrm>
            <a:off x="7287565" y="2539546"/>
            <a:ext cx="1051590" cy="1046180"/>
            <a:chOff x="7287565" y="2539546"/>
            <a:chExt cx="1051590" cy="1046180"/>
          </a:xfrm>
        </p:grpSpPr>
        <p:sp>
          <p:nvSpPr>
            <p:cNvPr id="490" name="Google Shape;490;p32"/>
            <p:cNvSpPr/>
            <p:nvPr/>
          </p:nvSpPr>
          <p:spPr>
            <a:xfrm>
              <a:off x="8290285" y="2539546"/>
              <a:ext cx="48870" cy="48909"/>
            </a:xfrm>
            <a:custGeom>
              <a:rect b="b" l="l" r="r" t="t"/>
              <a:pathLst>
                <a:path extrusionOk="0" h="1252" w="1251">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2"/>
            <p:cNvSpPr/>
            <p:nvPr/>
          </p:nvSpPr>
          <p:spPr>
            <a:xfrm>
              <a:off x="7287565" y="3438509"/>
              <a:ext cx="147217" cy="147217"/>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2" name="Shape 492"/>
        <p:cNvGrpSpPr/>
        <p:nvPr/>
      </p:nvGrpSpPr>
      <p:grpSpPr>
        <a:xfrm>
          <a:off x="0" y="0"/>
          <a:ext cx="0" cy="0"/>
          <a:chOff x="0" y="0"/>
          <a:chExt cx="0" cy="0"/>
        </a:xfrm>
      </p:grpSpPr>
      <p:grpSp>
        <p:nvGrpSpPr>
          <p:cNvPr id="493" name="Google Shape;493;p33"/>
          <p:cNvGrpSpPr/>
          <p:nvPr/>
        </p:nvGrpSpPr>
        <p:grpSpPr>
          <a:xfrm>
            <a:off x="-438149" y="-1036800"/>
            <a:ext cx="9753730" cy="7085298"/>
            <a:chOff x="-438149" y="-1036800"/>
            <a:chExt cx="9753730" cy="7085298"/>
          </a:xfrm>
        </p:grpSpPr>
        <p:sp>
          <p:nvSpPr>
            <p:cNvPr id="494" name="Google Shape;494;p33"/>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3"/>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3"/>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3"/>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3"/>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3"/>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3"/>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3"/>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3"/>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3"/>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3"/>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3"/>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3"/>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3"/>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3"/>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3"/>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3"/>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3"/>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3"/>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3"/>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3"/>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3"/>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3"/>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3"/>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8" name="Google Shape;518;p33"/>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9" name="Google Shape;519;p33"/>
          <p:cNvGrpSpPr/>
          <p:nvPr/>
        </p:nvGrpSpPr>
        <p:grpSpPr>
          <a:xfrm>
            <a:off x="7447391" y="4413729"/>
            <a:ext cx="673587" cy="441978"/>
            <a:chOff x="3803666" y="3748079"/>
            <a:chExt cx="673587" cy="441978"/>
          </a:xfrm>
        </p:grpSpPr>
        <p:sp>
          <p:nvSpPr>
            <p:cNvPr id="520" name="Google Shape;520;p33"/>
            <p:cNvSpPr/>
            <p:nvPr/>
          </p:nvSpPr>
          <p:spPr>
            <a:xfrm>
              <a:off x="3803666" y="3748926"/>
              <a:ext cx="308677" cy="441130"/>
            </a:xfrm>
            <a:custGeom>
              <a:rect b="b" l="l" r="r" t="t"/>
              <a:pathLst>
                <a:path extrusionOk="0" h="16659" w="11657">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3"/>
            <p:cNvSpPr/>
            <p:nvPr/>
          </p:nvSpPr>
          <p:spPr>
            <a:xfrm>
              <a:off x="3928031" y="3748079"/>
              <a:ext cx="549222" cy="406362"/>
            </a:xfrm>
            <a:custGeom>
              <a:rect b="b" l="l" r="r" t="t"/>
              <a:pathLst>
                <a:path extrusionOk="0" h="15346" w="20741">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3"/>
            <p:cNvSpPr/>
            <p:nvPr/>
          </p:nvSpPr>
          <p:spPr>
            <a:xfrm>
              <a:off x="3836766" y="4128178"/>
              <a:ext cx="20045" cy="56270"/>
            </a:xfrm>
            <a:custGeom>
              <a:rect b="b" l="l" r="r" t="t"/>
              <a:pathLst>
                <a:path extrusionOk="0" h="2125" w="757">
                  <a:moveTo>
                    <a:pt x="143" y="1"/>
                  </a:moveTo>
                  <a:lnTo>
                    <a:pt x="1" y="24"/>
                  </a:lnTo>
                  <a:lnTo>
                    <a:pt x="614" y="2124"/>
                  </a:lnTo>
                  <a:lnTo>
                    <a:pt x="756" y="2077"/>
                  </a:lnTo>
                  <a:lnTo>
                    <a:pt x="1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3"/>
            <p:cNvSpPr/>
            <p:nvPr/>
          </p:nvSpPr>
          <p:spPr>
            <a:xfrm>
              <a:off x="3860519" y="4121293"/>
              <a:ext cx="19410" cy="56270"/>
            </a:xfrm>
            <a:custGeom>
              <a:rect b="b" l="l" r="r" t="t"/>
              <a:pathLst>
                <a:path extrusionOk="0" h="2125" w="733">
                  <a:moveTo>
                    <a:pt x="119" y="1"/>
                  </a:moveTo>
                  <a:lnTo>
                    <a:pt x="1" y="48"/>
                  </a:lnTo>
                  <a:lnTo>
                    <a:pt x="590" y="2125"/>
                  </a:lnTo>
                  <a:lnTo>
                    <a:pt x="732" y="2101"/>
                  </a:lnTo>
                  <a:lnTo>
                    <a:pt x="1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3"/>
            <p:cNvSpPr/>
            <p:nvPr/>
          </p:nvSpPr>
          <p:spPr>
            <a:xfrm>
              <a:off x="3883636" y="4114435"/>
              <a:ext cx="19410" cy="56879"/>
            </a:xfrm>
            <a:custGeom>
              <a:rect b="b" l="l" r="r" t="t"/>
              <a:pathLst>
                <a:path extrusionOk="0" h="2148" w="733">
                  <a:moveTo>
                    <a:pt x="119" y="0"/>
                  </a:moveTo>
                  <a:lnTo>
                    <a:pt x="1" y="48"/>
                  </a:lnTo>
                  <a:lnTo>
                    <a:pt x="590" y="2148"/>
                  </a:lnTo>
                  <a:lnTo>
                    <a:pt x="732" y="2100"/>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3"/>
            <p:cNvSpPr/>
            <p:nvPr/>
          </p:nvSpPr>
          <p:spPr>
            <a:xfrm>
              <a:off x="3906754" y="4108185"/>
              <a:ext cx="19410" cy="56270"/>
            </a:xfrm>
            <a:custGeom>
              <a:rect b="b" l="l" r="r" t="t"/>
              <a:pathLst>
                <a:path extrusionOk="0" h="2125" w="733">
                  <a:moveTo>
                    <a:pt x="119" y="0"/>
                  </a:moveTo>
                  <a:lnTo>
                    <a:pt x="1" y="24"/>
                  </a:lnTo>
                  <a:lnTo>
                    <a:pt x="591" y="2124"/>
                  </a:lnTo>
                  <a:lnTo>
                    <a:pt x="732" y="2077"/>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3"/>
            <p:cNvSpPr/>
            <p:nvPr/>
          </p:nvSpPr>
          <p:spPr>
            <a:xfrm>
              <a:off x="3929871" y="4101300"/>
              <a:ext cx="19410" cy="56270"/>
            </a:xfrm>
            <a:custGeom>
              <a:rect b="b" l="l" r="r" t="t"/>
              <a:pathLst>
                <a:path extrusionOk="0" h="2125" w="733">
                  <a:moveTo>
                    <a:pt x="142" y="1"/>
                  </a:moveTo>
                  <a:lnTo>
                    <a:pt x="1" y="48"/>
                  </a:lnTo>
                  <a:lnTo>
                    <a:pt x="591" y="2125"/>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3"/>
            <p:cNvSpPr/>
            <p:nvPr/>
          </p:nvSpPr>
          <p:spPr>
            <a:xfrm>
              <a:off x="3952988" y="4094442"/>
              <a:ext cx="19410" cy="56879"/>
            </a:xfrm>
            <a:custGeom>
              <a:rect b="b" l="l" r="r" t="t"/>
              <a:pathLst>
                <a:path extrusionOk="0" h="2148" w="733">
                  <a:moveTo>
                    <a:pt x="142" y="0"/>
                  </a:moveTo>
                  <a:lnTo>
                    <a:pt x="1" y="48"/>
                  </a:lnTo>
                  <a:lnTo>
                    <a:pt x="591" y="2148"/>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3"/>
            <p:cNvSpPr/>
            <p:nvPr/>
          </p:nvSpPr>
          <p:spPr>
            <a:xfrm>
              <a:off x="3976106" y="4088193"/>
              <a:ext cx="19410" cy="56244"/>
            </a:xfrm>
            <a:custGeom>
              <a:rect b="b" l="l" r="r" t="t"/>
              <a:pathLst>
                <a:path extrusionOk="0" h="2124" w="733">
                  <a:moveTo>
                    <a:pt x="142" y="0"/>
                  </a:moveTo>
                  <a:lnTo>
                    <a:pt x="1" y="24"/>
                  </a:lnTo>
                  <a:lnTo>
                    <a:pt x="591"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3"/>
            <p:cNvSpPr/>
            <p:nvPr/>
          </p:nvSpPr>
          <p:spPr>
            <a:xfrm>
              <a:off x="3999223" y="4081308"/>
              <a:ext cx="19410" cy="56270"/>
            </a:xfrm>
            <a:custGeom>
              <a:rect b="b" l="l" r="r" t="t"/>
              <a:pathLst>
                <a:path extrusionOk="0" h="2125" w="733">
                  <a:moveTo>
                    <a:pt x="142" y="1"/>
                  </a:moveTo>
                  <a:lnTo>
                    <a:pt x="1" y="48"/>
                  </a:lnTo>
                  <a:lnTo>
                    <a:pt x="614" y="2124"/>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3"/>
            <p:cNvSpPr/>
            <p:nvPr/>
          </p:nvSpPr>
          <p:spPr>
            <a:xfrm>
              <a:off x="4022340" y="4074449"/>
              <a:ext cx="19410" cy="56879"/>
            </a:xfrm>
            <a:custGeom>
              <a:rect b="b" l="l" r="r" t="t"/>
              <a:pathLst>
                <a:path extrusionOk="0" h="2148" w="733">
                  <a:moveTo>
                    <a:pt x="142" y="0"/>
                  </a:moveTo>
                  <a:lnTo>
                    <a:pt x="1" y="48"/>
                  </a:lnTo>
                  <a:lnTo>
                    <a:pt x="614" y="2148"/>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3"/>
            <p:cNvSpPr/>
            <p:nvPr/>
          </p:nvSpPr>
          <p:spPr>
            <a:xfrm>
              <a:off x="4045458" y="4068200"/>
              <a:ext cx="19410" cy="56244"/>
            </a:xfrm>
            <a:custGeom>
              <a:rect b="b" l="l" r="r" t="t"/>
              <a:pathLst>
                <a:path extrusionOk="0" h="2124" w="733">
                  <a:moveTo>
                    <a:pt x="142" y="0"/>
                  </a:moveTo>
                  <a:lnTo>
                    <a:pt x="1" y="24"/>
                  </a:lnTo>
                  <a:lnTo>
                    <a:pt x="614"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3"/>
            <p:cNvSpPr/>
            <p:nvPr/>
          </p:nvSpPr>
          <p:spPr>
            <a:xfrm>
              <a:off x="4068575" y="4061315"/>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3"/>
            <p:cNvSpPr/>
            <p:nvPr/>
          </p:nvSpPr>
          <p:spPr>
            <a:xfrm>
              <a:off x="4091692" y="4054457"/>
              <a:ext cx="20019" cy="56879"/>
            </a:xfrm>
            <a:custGeom>
              <a:rect b="b" l="l" r="r" t="t"/>
              <a:pathLst>
                <a:path extrusionOk="0" h="2148" w="756">
                  <a:moveTo>
                    <a:pt x="142" y="0"/>
                  </a:moveTo>
                  <a:lnTo>
                    <a:pt x="1" y="47"/>
                  </a:lnTo>
                  <a:lnTo>
                    <a:pt x="614" y="2147"/>
                  </a:lnTo>
                  <a:lnTo>
                    <a:pt x="756"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3"/>
            <p:cNvSpPr/>
            <p:nvPr/>
          </p:nvSpPr>
          <p:spPr>
            <a:xfrm>
              <a:off x="4114810" y="4048207"/>
              <a:ext cx="20019" cy="56244"/>
            </a:xfrm>
            <a:custGeom>
              <a:rect b="b" l="l" r="r" t="t"/>
              <a:pathLst>
                <a:path extrusionOk="0" h="2124" w="756">
                  <a:moveTo>
                    <a:pt x="142" y="0"/>
                  </a:moveTo>
                  <a:lnTo>
                    <a:pt x="1" y="24"/>
                  </a:lnTo>
                  <a:lnTo>
                    <a:pt x="614" y="2124"/>
                  </a:lnTo>
                  <a:lnTo>
                    <a:pt x="756"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3"/>
            <p:cNvSpPr/>
            <p:nvPr/>
          </p:nvSpPr>
          <p:spPr>
            <a:xfrm>
              <a:off x="4138563" y="4041322"/>
              <a:ext cx="19383" cy="56270"/>
            </a:xfrm>
            <a:custGeom>
              <a:rect b="b" l="l" r="r" t="t"/>
              <a:pathLst>
                <a:path extrusionOk="0" h="2125" w="732">
                  <a:moveTo>
                    <a:pt x="118" y="1"/>
                  </a:moveTo>
                  <a:lnTo>
                    <a:pt x="0" y="48"/>
                  </a:lnTo>
                  <a:lnTo>
                    <a:pt x="590" y="2124"/>
                  </a:lnTo>
                  <a:lnTo>
                    <a:pt x="732" y="2101"/>
                  </a:lnTo>
                  <a:lnTo>
                    <a:pt x="1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3"/>
            <p:cNvSpPr/>
            <p:nvPr/>
          </p:nvSpPr>
          <p:spPr>
            <a:xfrm>
              <a:off x="4161680" y="4034464"/>
              <a:ext cx="19383" cy="56879"/>
            </a:xfrm>
            <a:custGeom>
              <a:rect b="b" l="l" r="r" t="t"/>
              <a:pathLst>
                <a:path extrusionOk="0" h="2148" w="732">
                  <a:moveTo>
                    <a:pt x="118" y="0"/>
                  </a:moveTo>
                  <a:lnTo>
                    <a:pt x="1" y="47"/>
                  </a:lnTo>
                  <a:lnTo>
                    <a:pt x="590" y="2147"/>
                  </a:lnTo>
                  <a:lnTo>
                    <a:pt x="732" y="2100"/>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3"/>
            <p:cNvSpPr/>
            <p:nvPr/>
          </p:nvSpPr>
          <p:spPr>
            <a:xfrm>
              <a:off x="4184797" y="4028214"/>
              <a:ext cx="19383" cy="56244"/>
            </a:xfrm>
            <a:custGeom>
              <a:rect b="b" l="l" r="r" t="t"/>
              <a:pathLst>
                <a:path extrusionOk="0" h="2124" w="732">
                  <a:moveTo>
                    <a:pt x="119" y="0"/>
                  </a:moveTo>
                  <a:lnTo>
                    <a:pt x="1" y="24"/>
                  </a:lnTo>
                  <a:lnTo>
                    <a:pt x="590" y="2124"/>
                  </a:lnTo>
                  <a:lnTo>
                    <a:pt x="732" y="2077"/>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3"/>
            <p:cNvSpPr/>
            <p:nvPr/>
          </p:nvSpPr>
          <p:spPr>
            <a:xfrm>
              <a:off x="4207915" y="4021330"/>
              <a:ext cx="19383" cy="56270"/>
            </a:xfrm>
            <a:custGeom>
              <a:rect b="b" l="l" r="r" t="t"/>
              <a:pathLst>
                <a:path extrusionOk="0" h="2125" w="732">
                  <a:moveTo>
                    <a:pt x="119" y="1"/>
                  </a:moveTo>
                  <a:lnTo>
                    <a:pt x="1" y="48"/>
                  </a:lnTo>
                  <a:lnTo>
                    <a:pt x="590" y="2124"/>
                  </a:lnTo>
                  <a:lnTo>
                    <a:pt x="732" y="2101"/>
                  </a:lnTo>
                  <a:lnTo>
                    <a:pt x="1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3"/>
            <p:cNvSpPr/>
            <p:nvPr/>
          </p:nvSpPr>
          <p:spPr>
            <a:xfrm>
              <a:off x="4231032" y="4014471"/>
              <a:ext cx="19410" cy="56879"/>
            </a:xfrm>
            <a:custGeom>
              <a:rect b="b" l="l" r="r" t="t"/>
              <a:pathLst>
                <a:path extrusionOk="0" h="2148" w="733">
                  <a:moveTo>
                    <a:pt x="142" y="0"/>
                  </a:moveTo>
                  <a:lnTo>
                    <a:pt x="1" y="47"/>
                  </a:lnTo>
                  <a:lnTo>
                    <a:pt x="614" y="2147"/>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3"/>
            <p:cNvSpPr/>
            <p:nvPr/>
          </p:nvSpPr>
          <p:spPr>
            <a:xfrm>
              <a:off x="4254149" y="4008222"/>
              <a:ext cx="19410" cy="56244"/>
            </a:xfrm>
            <a:custGeom>
              <a:rect b="b" l="l" r="r" t="t"/>
              <a:pathLst>
                <a:path extrusionOk="0" h="2124" w="733">
                  <a:moveTo>
                    <a:pt x="142" y="0"/>
                  </a:moveTo>
                  <a:lnTo>
                    <a:pt x="1" y="24"/>
                  </a:lnTo>
                  <a:lnTo>
                    <a:pt x="590"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3"/>
            <p:cNvSpPr/>
            <p:nvPr/>
          </p:nvSpPr>
          <p:spPr>
            <a:xfrm>
              <a:off x="4277267" y="4001337"/>
              <a:ext cx="19410" cy="56270"/>
            </a:xfrm>
            <a:custGeom>
              <a:rect b="b" l="l" r="r" t="t"/>
              <a:pathLst>
                <a:path extrusionOk="0" h="2125" w="733">
                  <a:moveTo>
                    <a:pt x="142" y="1"/>
                  </a:moveTo>
                  <a:lnTo>
                    <a:pt x="1" y="48"/>
                  </a:lnTo>
                  <a:lnTo>
                    <a:pt x="614" y="2124"/>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3"/>
            <p:cNvSpPr/>
            <p:nvPr/>
          </p:nvSpPr>
          <p:spPr>
            <a:xfrm>
              <a:off x="4300384" y="3994478"/>
              <a:ext cx="19410" cy="56879"/>
            </a:xfrm>
            <a:custGeom>
              <a:rect b="b" l="l" r="r" t="t"/>
              <a:pathLst>
                <a:path extrusionOk="0" h="2148" w="733">
                  <a:moveTo>
                    <a:pt x="142" y="0"/>
                  </a:moveTo>
                  <a:lnTo>
                    <a:pt x="1" y="47"/>
                  </a:lnTo>
                  <a:lnTo>
                    <a:pt x="614" y="2147"/>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3"/>
            <p:cNvSpPr/>
            <p:nvPr/>
          </p:nvSpPr>
          <p:spPr>
            <a:xfrm>
              <a:off x="4323501" y="3988229"/>
              <a:ext cx="20019" cy="56244"/>
            </a:xfrm>
            <a:custGeom>
              <a:rect b="b" l="l" r="r" t="t"/>
              <a:pathLst>
                <a:path extrusionOk="0" h="2124" w="756">
                  <a:moveTo>
                    <a:pt x="142" y="0"/>
                  </a:moveTo>
                  <a:lnTo>
                    <a:pt x="1" y="24"/>
                  </a:lnTo>
                  <a:lnTo>
                    <a:pt x="614" y="2124"/>
                  </a:lnTo>
                  <a:lnTo>
                    <a:pt x="756"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3"/>
            <p:cNvSpPr/>
            <p:nvPr/>
          </p:nvSpPr>
          <p:spPr>
            <a:xfrm>
              <a:off x="4346619" y="3981344"/>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3"/>
            <p:cNvSpPr/>
            <p:nvPr/>
          </p:nvSpPr>
          <p:spPr>
            <a:xfrm>
              <a:off x="4369736" y="3974486"/>
              <a:ext cx="20019" cy="56879"/>
            </a:xfrm>
            <a:custGeom>
              <a:rect b="b" l="l" r="r" t="t"/>
              <a:pathLst>
                <a:path extrusionOk="0" h="2148" w="756">
                  <a:moveTo>
                    <a:pt x="142" y="0"/>
                  </a:moveTo>
                  <a:lnTo>
                    <a:pt x="1" y="47"/>
                  </a:lnTo>
                  <a:lnTo>
                    <a:pt x="614" y="2147"/>
                  </a:lnTo>
                  <a:lnTo>
                    <a:pt x="756"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3"/>
            <p:cNvSpPr/>
            <p:nvPr/>
          </p:nvSpPr>
          <p:spPr>
            <a:xfrm>
              <a:off x="4393489" y="3968236"/>
              <a:ext cx="19383" cy="56244"/>
            </a:xfrm>
            <a:custGeom>
              <a:rect b="b" l="l" r="r" t="t"/>
              <a:pathLst>
                <a:path extrusionOk="0" h="2124" w="732">
                  <a:moveTo>
                    <a:pt x="118" y="0"/>
                  </a:moveTo>
                  <a:lnTo>
                    <a:pt x="0" y="24"/>
                  </a:lnTo>
                  <a:lnTo>
                    <a:pt x="590" y="2124"/>
                  </a:lnTo>
                  <a:lnTo>
                    <a:pt x="732" y="2077"/>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3"/>
            <p:cNvSpPr/>
            <p:nvPr/>
          </p:nvSpPr>
          <p:spPr>
            <a:xfrm>
              <a:off x="4415970" y="3961352"/>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3"/>
            <p:cNvSpPr/>
            <p:nvPr/>
          </p:nvSpPr>
          <p:spPr>
            <a:xfrm>
              <a:off x="4439723" y="3954493"/>
              <a:ext cx="19383" cy="56879"/>
            </a:xfrm>
            <a:custGeom>
              <a:rect b="b" l="l" r="r" t="t"/>
              <a:pathLst>
                <a:path extrusionOk="0" h="2148" w="732">
                  <a:moveTo>
                    <a:pt x="118" y="0"/>
                  </a:moveTo>
                  <a:lnTo>
                    <a:pt x="0" y="47"/>
                  </a:lnTo>
                  <a:lnTo>
                    <a:pt x="590" y="2147"/>
                  </a:lnTo>
                  <a:lnTo>
                    <a:pt x="732" y="2100"/>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9" name="Google Shape;549;p33"/>
          <p:cNvSpPr/>
          <p:nvPr/>
        </p:nvSpPr>
        <p:spPr>
          <a:xfrm>
            <a:off x="7105154" y="2825370"/>
            <a:ext cx="15650" cy="15094"/>
          </a:xfrm>
          <a:custGeom>
            <a:rect b="b" l="l" r="r" t="t"/>
            <a:pathLst>
              <a:path extrusionOk="0" h="570" w="591">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0" name="Google Shape;550;p33"/>
          <p:cNvGrpSpPr/>
          <p:nvPr/>
        </p:nvGrpSpPr>
        <p:grpSpPr>
          <a:xfrm>
            <a:off x="1594392" y="323271"/>
            <a:ext cx="348087" cy="487150"/>
            <a:chOff x="2157913" y="1144688"/>
            <a:chExt cx="267451" cy="374299"/>
          </a:xfrm>
        </p:grpSpPr>
        <p:sp>
          <p:nvSpPr>
            <p:cNvPr id="551" name="Google Shape;551;p33"/>
            <p:cNvSpPr/>
            <p:nvPr/>
          </p:nvSpPr>
          <p:spPr>
            <a:xfrm>
              <a:off x="2157913" y="1468358"/>
              <a:ext cx="50630" cy="50630"/>
            </a:xfrm>
            <a:custGeom>
              <a:rect b="b" l="l" r="r" t="t"/>
              <a:pathLst>
                <a:path extrusionOk="0" h="1912" w="1912">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3"/>
            <p:cNvSpPr/>
            <p:nvPr/>
          </p:nvSpPr>
          <p:spPr>
            <a:xfrm>
              <a:off x="2392211" y="1144688"/>
              <a:ext cx="33153" cy="33788"/>
            </a:xfrm>
            <a:custGeom>
              <a:rect b="b" l="l" r="r" t="t"/>
              <a:pathLst>
                <a:path extrusionOk="0" h="1276" w="1252">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3" name="Google Shape;553;p33"/>
          <p:cNvSpPr/>
          <p:nvPr/>
        </p:nvSpPr>
        <p:spPr>
          <a:xfrm>
            <a:off x="7125448" y="831537"/>
            <a:ext cx="109903" cy="110860"/>
          </a:xfrm>
          <a:custGeom>
            <a:rect b="b" l="l" r="r" t="t"/>
            <a:pathLst>
              <a:path extrusionOk="0" h="2762" w="2738">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33"/>
          <p:cNvGrpSpPr/>
          <p:nvPr/>
        </p:nvGrpSpPr>
        <p:grpSpPr>
          <a:xfrm rot="549653">
            <a:off x="8487434" y="549360"/>
            <a:ext cx="300822" cy="299868"/>
            <a:chOff x="3312562" y="901016"/>
            <a:chExt cx="300835" cy="299881"/>
          </a:xfrm>
        </p:grpSpPr>
        <p:sp>
          <p:nvSpPr>
            <p:cNvPr id="555" name="Google Shape;555;p33"/>
            <p:cNvSpPr/>
            <p:nvPr/>
          </p:nvSpPr>
          <p:spPr>
            <a:xfrm>
              <a:off x="3312562" y="901016"/>
              <a:ext cx="271817" cy="289320"/>
            </a:xfrm>
            <a:custGeom>
              <a:rect b="b" l="l" r="r" t="t"/>
              <a:pathLst>
                <a:path extrusionOk="0" h="10926" w="10265">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3"/>
            <p:cNvSpPr/>
            <p:nvPr/>
          </p:nvSpPr>
          <p:spPr>
            <a:xfrm>
              <a:off x="3399297" y="1003754"/>
              <a:ext cx="213085" cy="197144"/>
            </a:xfrm>
            <a:custGeom>
              <a:rect b="b" l="l" r="r" t="t"/>
              <a:pathLst>
                <a:path extrusionOk="0" h="7445" w="8047">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3"/>
            <p:cNvSpPr/>
            <p:nvPr/>
          </p:nvSpPr>
          <p:spPr>
            <a:xfrm>
              <a:off x="3489656" y="901534"/>
              <a:ext cx="123741" cy="121464"/>
            </a:xfrm>
            <a:custGeom>
              <a:rect b="b" l="l" r="r" t="t"/>
              <a:pathLst>
                <a:path extrusionOk="0" h="4587" w="4673">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3"/>
            <p:cNvSpPr/>
            <p:nvPr/>
          </p:nvSpPr>
          <p:spPr>
            <a:xfrm>
              <a:off x="3341293" y="943808"/>
              <a:ext cx="186843" cy="186552"/>
            </a:xfrm>
            <a:custGeom>
              <a:rect b="b" l="l" r="r" t="t"/>
              <a:pathLst>
                <a:path extrusionOk="0" h="7045" w="7056">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3"/>
            <p:cNvSpPr/>
            <p:nvPr/>
          </p:nvSpPr>
          <p:spPr>
            <a:xfrm>
              <a:off x="3378789" y="980987"/>
              <a:ext cx="171220" cy="170293"/>
            </a:xfrm>
            <a:custGeom>
              <a:rect b="b" l="l" r="r" t="t"/>
              <a:pathLst>
                <a:path extrusionOk="0" h="6431" w="6466">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3"/>
            <p:cNvSpPr/>
            <p:nvPr/>
          </p:nvSpPr>
          <p:spPr>
            <a:xfrm>
              <a:off x="3416285" y="1014802"/>
              <a:ext cx="45016" cy="41044"/>
            </a:xfrm>
            <a:custGeom>
              <a:rect b="b" l="l" r="r" t="t"/>
              <a:pathLst>
                <a:path extrusionOk="0" h="1550" w="170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3"/>
            <p:cNvSpPr/>
            <p:nvPr/>
          </p:nvSpPr>
          <p:spPr>
            <a:xfrm>
              <a:off x="3426268" y="1022852"/>
              <a:ext cx="25024" cy="24415"/>
            </a:xfrm>
            <a:custGeom>
              <a:rect b="b" l="l" r="r" t="t"/>
              <a:pathLst>
                <a:path extrusionOk="0" h="922" w="945">
                  <a:moveTo>
                    <a:pt x="732" y="1"/>
                  </a:moveTo>
                  <a:lnTo>
                    <a:pt x="1" y="709"/>
                  </a:lnTo>
                  <a:lnTo>
                    <a:pt x="213" y="921"/>
                  </a:lnTo>
                  <a:lnTo>
                    <a:pt x="945" y="213"/>
                  </a:lnTo>
                  <a:lnTo>
                    <a:pt x="732" y="1"/>
                  </a:lnTo>
                  <a:close/>
                </a:path>
              </a:pathLst>
            </a:custGeom>
            <a:solidFill>
              <a:srgbClr val="B73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3"/>
            <p:cNvSpPr/>
            <p:nvPr/>
          </p:nvSpPr>
          <p:spPr>
            <a:xfrm>
              <a:off x="3426268" y="1022852"/>
              <a:ext cx="25024" cy="24415"/>
            </a:xfrm>
            <a:custGeom>
              <a:rect b="b" l="l" r="r" t="t"/>
              <a:pathLst>
                <a:path extrusionOk="0" h="922" w="945">
                  <a:moveTo>
                    <a:pt x="213" y="1"/>
                  </a:moveTo>
                  <a:lnTo>
                    <a:pt x="1" y="213"/>
                  </a:lnTo>
                  <a:lnTo>
                    <a:pt x="709" y="921"/>
                  </a:lnTo>
                  <a:lnTo>
                    <a:pt x="945" y="709"/>
                  </a:lnTo>
                  <a:lnTo>
                    <a:pt x="213" y="1"/>
                  </a:lnTo>
                  <a:close/>
                </a:path>
              </a:pathLst>
            </a:custGeom>
            <a:solidFill>
              <a:srgbClr val="B73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3"/>
            <p:cNvSpPr/>
            <p:nvPr/>
          </p:nvSpPr>
          <p:spPr>
            <a:xfrm>
              <a:off x="3530627" y="932845"/>
              <a:ext cx="53754" cy="48856"/>
            </a:xfrm>
            <a:custGeom>
              <a:rect b="b" l="l" r="r" t="t"/>
              <a:pathLst>
                <a:path extrusionOk="0" h="1845" w="203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33"/>
          <p:cNvGrpSpPr/>
          <p:nvPr/>
        </p:nvGrpSpPr>
        <p:grpSpPr>
          <a:xfrm rot="549653">
            <a:off x="7614882" y="60582"/>
            <a:ext cx="846615" cy="974024"/>
            <a:chOff x="2401585" y="228600"/>
            <a:chExt cx="846654" cy="974068"/>
          </a:xfrm>
        </p:grpSpPr>
        <p:sp>
          <p:nvSpPr>
            <p:cNvPr id="565" name="Google Shape;565;p33"/>
            <p:cNvSpPr/>
            <p:nvPr/>
          </p:nvSpPr>
          <p:spPr>
            <a:xfrm>
              <a:off x="2916442" y="228600"/>
              <a:ext cx="173709" cy="169472"/>
            </a:xfrm>
            <a:custGeom>
              <a:rect b="b" l="l" r="r" t="t"/>
              <a:pathLst>
                <a:path extrusionOk="0" h="6400" w="656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3"/>
            <p:cNvSpPr/>
            <p:nvPr/>
          </p:nvSpPr>
          <p:spPr>
            <a:xfrm>
              <a:off x="3113244" y="393043"/>
              <a:ext cx="134995" cy="152472"/>
            </a:xfrm>
            <a:custGeom>
              <a:rect b="b" l="l" r="r" t="t"/>
              <a:pathLst>
                <a:path extrusionOk="0" h="5758" w="5098">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3"/>
            <p:cNvSpPr/>
            <p:nvPr/>
          </p:nvSpPr>
          <p:spPr>
            <a:xfrm>
              <a:off x="2708360" y="270412"/>
              <a:ext cx="156868" cy="102054"/>
            </a:xfrm>
            <a:custGeom>
              <a:rect b="b" l="l" r="r" t="t"/>
              <a:pathLst>
                <a:path extrusionOk="0" h="3854" w="5924">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3"/>
            <p:cNvSpPr/>
            <p:nvPr/>
          </p:nvSpPr>
          <p:spPr>
            <a:xfrm>
              <a:off x="2401585" y="332906"/>
              <a:ext cx="839760" cy="869762"/>
            </a:xfrm>
            <a:custGeom>
              <a:rect b="b" l="l" r="r" t="t"/>
              <a:pathLst>
                <a:path extrusionOk="0" h="32846" w="31713">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3"/>
            <p:cNvSpPr/>
            <p:nvPr/>
          </p:nvSpPr>
          <p:spPr>
            <a:xfrm>
              <a:off x="2593409" y="358539"/>
              <a:ext cx="612959" cy="398286"/>
            </a:xfrm>
            <a:custGeom>
              <a:rect b="b" l="l" r="r" t="t"/>
              <a:pathLst>
                <a:path extrusionOk="0" h="15041" w="23148">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3"/>
            <p:cNvSpPr/>
            <p:nvPr/>
          </p:nvSpPr>
          <p:spPr>
            <a:xfrm>
              <a:off x="3152620" y="757069"/>
              <a:ext cx="41891" cy="60427"/>
            </a:xfrm>
            <a:custGeom>
              <a:rect b="b" l="l" r="r" t="t"/>
              <a:pathLst>
                <a:path extrusionOk="0" h="2282" w="1582">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3"/>
            <p:cNvSpPr/>
            <p:nvPr/>
          </p:nvSpPr>
          <p:spPr>
            <a:xfrm>
              <a:off x="2705871" y="444362"/>
              <a:ext cx="266812" cy="159886"/>
            </a:xfrm>
            <a:custGeom>
              <a:rect b="b" l="l" r="r" t="t"/>
              <a:pathLst>
                <a:path extrusionOk="0" h="6038" w="10076">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3"/>
            <p:cNvSpPr/>
            <p:nvPr/>
          </p:nvSpPr>
          <p:spPr>
            <a:xfrm>
              <a:off x="2735117" y="475047"/>
              <a:ext cx="379909" cy="234904"/>
            </a:xfrm>
            <a:custGeom>
              <a:rect b="b" l="l" r="r" t="t"/>
              <a:pathLst>
                <a:path extrusionOk="0" h="8871" w="14347">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3"/>
            <p:cNvSpPr/>
            <p:nvPr/>
          </p:nvSpPr>
          <p:spPr>
            <a:xfrm>
              <a:off x="2569087" y="709876"/>
              <a:ext cx="498009" cy="386952"/>
            </a:xfrm>
            <a:custGeom>
              <a:rect b="b" l="l" r="r" t="t"/>
              <a:pathLst>
                <a:path extrusionOk="0" h="14613" w="18807">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3"/>
            <p:cNvSpPr/>
            <p:nvPr/>
          </p:nvSpPr>
          <p:spPr>
            <a:xfrm>
              <a:off x="2530073" y="673484"/>
              <a:ext cx="309313" cy="293849"/>
            </a:xfrm>
            <a:custGeom>
              <a:rect b="b" l="l" r="r" t="t"/>
              <a:pathLst>
                <a:path extrusionOk="0" h="11097" w="11681">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5" name="Google Shape;575;p33"/>
          <p:cNvSpPr/>
          <p:nvPr/>
        </p:nvSpPr>
        <p:spPr>
          <a:xfrm>
            <a:off x="848981" y="3794879"/>
            <a:ext cx="61665" cy="62512"/>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3"/>
          <p:cNvSpPr/>
          <p:nvPr/>
        </p:nvSpPr>
        <p:spPr>
          <a:xfrm>
            <a:off x="8290285" y="2539546"/>
            <a:ext cx="48870" cy="48909"/>
          </a:xfrm>
          <a:custGeom>
            <a:rect b="b" l="l" r="r" t="t"/>
            <a:pathLst>
              <a:path extrusionOk="0" h="1252" w="1251">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3"/>
          <p:cNvSpPr txBox="1"/>
          <p:nvPr>
            <p:ph type="title"/>
          </p:nvPr>
        </p:nvSpPr>
        <p:spPr>
          <a:xfrm>
            <a:off x="713225" y="585519"/>
            <a:ext cx="7758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p:txBody>
      </p:sp>
      <p:sp>
        <p:nvSpPr>
          <p:cNvPr id="578" name="Google Shape;578;p33"/>
          <p:cNvSpPr txBox="1"/>
          <p:nvPr>
            <p:ph idx="1" type="body"/>
          </p:nvPr>
        </p:nvSpPr>
        <p:spPr>
          <a:xfrm>
            <a:off x="942900" y="1203775"/>
            <a:ext cx="7258200" cy="34164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AutoNum type="arabicPeriod"/>
              <a:defRPr sz="1100"/>
            </a:lvl1pPr>
            <a:lvl2pPr indent="-317500" lvl="1" marL="914400" rtl="0">
              <a:spcBef>
                <a:spcPts val="1600"/>
              </a:spcBef>
              <a:spcAft>
                <a:spcPts val="0"/>
              </a:spcAft>
              <a:buSzPts val="1400"/>
              <a:buAutoNum type="alphaLcPeriod"/>
              <a:defRPr/>
            </a:lvl2pPr>
            <a:lvl3pPr indent="-317500" lvl="2" marL="1371600" rtl="0">
              <a:spcBef>
                <a:spcPts val="1600"/>
              </a:spcBef>
              <a:spcAft>
                <a:spcPts val="0"/>
              </a:spcAft>
              <a:buSzPts val="1400"/>
              <a:buAutoNum type="romanLcPeriod"/>
              <a:defRPr/>
            </a:lvl3pPr>
            <a:lvl4pPr indent="-317500" lvl="3" marL="1828800" rtl="0">
              <a:spcBef>
                <a:spcPts val="1600"/>
              </a:spcBef>
              <a:spcAft>
                <a:spcPts val="0"/>
              </a:spcAft>
              <a:buSzPts val="1400"/>
              <a:buAutoNum type="arabicPeriod"/>
              <a:defRPr/>
            </a:lvl4pPr>
            <a:lvl5pPr indent="-317500" lvl="4" marL="2286000" rtl="0">
              <a:spcBef>
                <a:spcPts val="1600"/>
              </a:spcBef>
              <a:spcAft>
                <a:spcPts val="0"/>
              </a:spcAft>
              <a:buSzPts val="1400"/>
              <a:buAutoNum type="alphaLcPeriod"/>
              <a:defRPr/>
            </a:lvl5pPr>
            <a:lvl6pPr indent="-317500" lvl="5" marL="2743200" rtl="0">
              <a:spcBef>
                <a:spcPts val="1600"/>
              </a:spcBef>
              <a:spcAft>
                <a:spcPts val="0"/>
              </a:spcAft>
              <a:buSzPts val="1400"/>
              <a:buAutoNum type="romanLcPeriod"/>
              <a:defRPr/>
            </a:lvl6pPr>
            <a:lvl7pPr indent="-317500" lvl="6" marL="3200400" rtl="0">
              <a:spcBef>
                <a:spcPts val="1600"/>
              </a:spcBef>
              <a:spcAft>
                <a:spcPts val="0"/>
              </a:spcAft>
              <a:buSzPts val="1400"/>
              <a:buAutoNum type="arabicPeriod"/>
              <a:defRPr/>
            </a:lvl7pPr>
            <a:lvl8pPr indent="-317500" lvl="7" marL="3657600" rtl="0">
              <a:spcBef>
                <a:spcPts val="1600"/>
              </a:spcBef>
              <a:spcAft>
                <a:spcPts val="0"/>
              </a:spcAft>
              <a:buSzPts val="1400"/>
              <a:buAutoNum type="alphaLcPeriod"/>
              <a:defRPr/>
            </a:lvl8pPr>
            <a:lvl9pPr indent="-317500" lvl="8" marL="4114800" rtl="0">
              <a:spcBef>
                <a:spcPts val="1600"/>
              </a:spcBef>
              <a:spcAft>
                <a:spcPts val="1600"/>
              </a:spcAft>
              <a:buSzPts val="1400"/>
              <a:buAutoNum type="romanLcPeriod"/>
              <a:defRPr/>
            </a:lvl9pPr>
          </a:lstStyle>
          <a:p/>
        </p:txBody>
      </p:sp>
      <p:grpSp>
        <p:nvGrpSpPr>
          <p:cNvPr id="579" name="Google Shape;579;p33"/>
          <p:cNvGrpSpPr/>
          <p:nvPr/>
        </p:nvGrpSpPr>
        <p:grpSpPr>
          <a:xfrm>
            <a:off x="7706445" y="4548239"/>
            <a:ext cx="860372" cy="884879"/>
            <a:chOff x="4228489" y="3826976"/>
            <a:chExt cx="860372" cy="884879"/>
          </a:xfrm>
        </p:grpSpPr>
        <p:sp>
          <p:nvSpPr>
            <p:cNvPr id="580" name="Google Shape;580;p33"/>
            <p:cNvSpPr/>
            <p:nvPr/>
          </p:nvSpPr>
          <p:spPr>
            <a:xfrm>
              <a:off x="4352807" y="3914462"/>
              <a:ext cx="579243" cy="597376"/>
            </a:xfrm>
            <a:custGeom>
              <a:rect b="b" l="l" r="r" t="t"/>
              <a:pathLst>
                <a:path extrusionOk="0" h="22534" w="21850">
                  <a:moveTo>
                    <a:pt x="18853" y="0"/>
                  </a:moveTo>
                  <a:lnTo>
                    <a:pt x="0" y="19679"/>
                  </a:lnTo>
                  <a:lnTo>
                    <a:pt x="2973" y="22534"/>
                  </a:lnTo>
                  <a:lnTo>
                    <a:pt x="21849" y="2855"/>
                  </a:lnTo>
                  <a:lnTo>
                    <a:pt x="188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3"/>
            <p:cNvSpPr/>
            <p:nvPr/>
          </p:nvSpPr>
          <p:spPr>
            <a:xfrm>
              <a:off x="4430985" y="3989474"/>
              <a:ext cx="578588" cy="597336"/>
            </a:xfrm>
            <a:custGeom>
              <a:rect b="b" l="l" r="r" t="t"/>
              <a:pathLst>
                <a:path extrusionOk="0" h="22558" w="21850">
                  <a:moveTo>
                    <a:pt x="18876" y="0"/>
                  </a:moveTo>
                  <a:lnTo>
                    <a:pt x="0" y="19679"/>
                  </a:lnTo>
                  <a:lnTo>
                    <a:pt x="2997" y="22557"/>
                  </a:lnTo>
                  <a:lnTo>
                    <a:pt x="21849" y="2855"/>
                  </a:lnTo>
                  <a:lnTo>
                    <a:pt x="1887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3"/>
            <p:cNvSpPr/>
            <p:nvPr/>
          </p:nvSpPr>
          <p:spPr>
            <a:xfrm>
              <a:off x="4987627" y="3826976"/>
              <a:ext cx="101233" cy="70013"/>
            </a:xfrm>
            <a:custGeom>
              <a:rect b="b" l="l" r="r" t="t"/>
              <a:pathLst>
                <a:path extrusionOk="0" h="2644" w="3823">
                  <a:moveTo>
                    <a:pt x="3823" y="1"/>
                  </a:moveTo>
                  <a:lnTo>
                    <a:pt x="0" y="1417"/>
                  </a:lnTo>
                  <a:lnTo>
                    <a:pt x="1274" y="2644"/>
                  </a:lnTo>
                  <a:lnTo>
                    <a:pt x="3823"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3"/>
            <p:cNvSpPr/>
            <p:nvPr/>
          </p:nvSpPr>
          <p:spPr>
            <a:xfrm>
              <a:off x="5021363" y="3827572"/>
              <a:ext cx="67498" cy="102504"/>
            </a:xfrm>
            <a:custGeom>
              <a:rect b="b" l="l" r="r" t="t"/>
              <a:pathLst>
                <a:path extrusionOk="0" h="3871" w="2549">
                  <a:moveTo>
                    <a:pt x="2549" y="1"/>
                  </a:moveTo>
                  <a:lnTo>
                    <a:pt x="0" y="2644"/>
                  </a:lnTo>
                  <a:lnTo>
                    <a:pt x="1275" y="3871"/>
                  </a:lnTo>
                  <a:lnTo>
                    <a:pt x="2549" y="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3"/>
            <p:cNvSpPr/>
            <p:nvPr/>
          </p:nvSpPr>
          <p:spPr>
            <a:xfrm>
              <a:off x="4852657" y="3864473"/>
              <a:ext cx="168731" cy="125621"/>
            </a:xfrm>
            <a:custGeom>
              <a:rect b="b" l="l" r="r" t="t"/>
              <a:pathLst>
                <a:path extrusionOk="0" h="4744" w="6372">
                  <a:moveTo>
                    <a:pt x="5097" y="1"/>
                  </a:moveTo>
                  <a:lnTo>
                    <a:pt x="1" y="1888"/>
                  </a:lnTo>
                  <a:lnTo>
                    <a:pt x="2997" y="4743"/>
                  </a:lnTo>
                  <a:lnTo>
                    <a:pt x="6371" y="1228"/>
                  </a:lnTo>
                  <a:lnTo>
                    <a:pt x="50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3"/>
            <p:cNvSpPr/>
            <p:nvPr/>
          </p:nvSpPr>
          <p:spPr>
            <a:xfrm>
              <a:off x="4930828" y="3896369"/>
              <a:ext cx="123106" cy="168731"/>
            </a:xfrm>
            <a:custGeom>
              <a:rect b="b" l="l" r="r" t="t"/>
              <a:pathLst>
                <a:path extrusionOk="0" h="6372" w="4649">
                  <a:moveTo>
                    <a:pt x="3374" y="1"/>
                  </a:moveTo>
                  <a:lnTo>
                    <a:pt x="0" y="3516"/>
                  </a:lnTo>
                  <a:lnTo>
                    <a:pt x="2997" y="6371"/>
                  </a:lnTo>
                  <a:lnTo>
                    <a:pt x="4649" y="1228"/>
                  </a:lnTo>
                  <a:lnTo>
                    <a:pt x="33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3"/>
            <p:cNvSpPr/>
            <p:nvPr/>
          </p:nvSpPr>
          <p:spPr>
            <a:xfrm>
              <a:off x="4398493" y="4510554"/>
              <a:ext cx="111852" cy="109998"/>
            </a:xfrm>
            <a:custGeom>
              <a:rect b="b" l="l" r="r" t="t"/>
              <a:pathLst>
                <a:path extrusionOk="0" h="4154" w="4224">
                  <a:moveTo>
                    <a:pt x="1227" y="1"/>
                  </a:moveTo>
                  <a:lnTo>
                    <a:pt x="0" y="1275"/>
                  </a:lnTo>
                  <a:lnTo>
                    <a:pt x="2997" y="4154"/>
                  </a:lnTo>
                  <a:lnTo>
                    <a:pt x="4224" y="2879"/>
                  </a:lnTo>
                  <a:lnTo>
                    <a:pt x="12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3"/>
            <p:cNvSpPr/>
            <p:nvPr/>
          </p:nvSpPr>
          <p:spPr>
            <a:xfrm>
              <a:off x="4320958" y="4435548"/>
              <a:ext cx="111242" cy="109998"/>
            </a:xfrm>
            <a:custGeom>
              <a:rect b="b" l="l" r="r" t="t"/>
              <a:pathLst>
                <a:path extrusionOk="0" h="4154" w="4201">
                  <a:moveTo>
                    <a:pt x="1227" y="1"/>
                  </a:moveTo>
                  <a:lnTo>
                    <a:pt x="0" y="1275"/>
                  </a:lnTo>
                  <a:lnTo>
                    <a:pt x="2973" y="4154"/>
                  </a:lnTo>
                  <a:lnTo>
                    <a:pt x="4200" y="2879"/>
                  </a:lnTo>
                  <a:lnTo>
                    <a:pt x="12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3"/>
            <p:cNvSpPr/>
            <p:nvPr/>
          </p:nvSpPr>
          <p:spPr>
            <a:xfrm>
              <a:off x="4289130" y="4544317"/>
              <a:ext cx="188723" cy="167539"/>
            </a:xfrm>
            <a:custGeom>
              <a:rect b="b" l="l" r="r" t="t"/>
              <a:pathLst>
                <a:path extrusionOk="0" h="6327" w="7127">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3"/>
            <p:cNvSpPr/>
            <p:nvPr/>
          </p:nvSpPr>
          <p:spPr>
            <a:xfrm>
              <a:off x="4228489" y="4469284"/>
              <a:ext cx="171220" cy="189968"/>
            </a:xfrm>
            <a:custGeom>
              <a:rect b="b" l="l" r="r" t="t"/>
              <a:pathLst>
                <a:path extrusionOk="0" h="7174" w="6466">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3"/>
            <p:cNvSpPr/>
            <p:nvPr/>
          </p:nvSpPr>
          <p:spPr>
            <a:xfrm>
              <a:off x="4405959" y="3965758"/>
              <a:ext cx="526091" cy="546079"/>
            </a:xfrm>
            <a:custGeom>
              <a:rect b="b" l="l" r="r" t="t"/>
              <a:pathLst>
                <a:path extrusionOk="0" h="20599" w="19845">
                  <a:moveTo>
                    <a:pt x="18877" y="0"/>
                  </a:moveTo>
                  <a:lnTo>
                    <a:pt x="1" y="19679"/>
                  </a:lnTo>
                  <a:lnTo>
                    <a:pt x="968" y="20599"/>
                  </a:lnTo>
                  <a:lnTo>
                    <a:pt x="19844" y="920"/>
                  </a:lnTo>
                  <a:lnTo>
                    <a:pt x="188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3"/>
            <p:cNvSpPr/>
            <p:nvPr/>
          </p:nvSpPr>
          <p:spPr>
            <a:xfrm>
              <a:off x="4430985" y="3989474"/>
              <a:ext cx="525469" cy="545488"/>
            </a:xfrm>
            <a:custGeom>
              <a:rect b="b" l="l" r="r" t="t"/>
              <a:pathLst>
                <a:path extrusionOk="0" h="20600" w="19844">
                  <a:moveTo>
                    <a:pt x="18876" y="0"/>
                  </a:moveTo>
                  <a:lnTo>
                    <a:pt x="0" y="19679"/>
                  </a:lnTo>
                  <a:lnTo>
                    <a:pt x="967" y="20599"/>
                  </a:lnTo>
                  <a:lnTo>
                    <a:pt x="19844" y="921"/>
                  </a:lnTo>
                  <a:lnTo>
                    <a:pt x="18876"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2" name="Shape 592"/>
        <p:cNvGrpSpPr/>
        <p:nvPr/>
      </p:nvGrpSpPr>
      <p:grpSpPr>
        <a:xfrm>
          <a:off x="0" y="0"/>
          <a:ext cx="0" cy="0"/>
          <a:chOff x="0" y="0"/>
          <a:chExt cx="0" cy="0"/>
        </a:xfrm>
      </p:grpSpPr>
      <p:grpSp>
        <p:nvGrpSpPr>
          <p:cNvPr id="593" name="Google Shape;593;p34"/>
          <p:cNvGrpSpPr/>
          <p:nvPr/>
        </p:nvGrpSpPr>
        <p:grpSpPr>
          <a:xfrm>
            <a:off x="-438149" y="-1036800"/>
            <a:ext cx="9753730" cy="7085298"/>
            <a:chOff x="-438149" y="-1036800"/>
            <a:chExt cx="9753730" cy="7085298"/>
          </a:xfrm>
        </p:grpSpPr>
        <p:sp>
          <p:nvSpPr>
            <p:cNvPr id="594" name="Google Shape;594;p34"/>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4"/>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4"/>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4"/>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4"/>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4"/>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4"/>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4"/>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4"/>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4"/>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4"/>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4"/>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4"/>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4"/>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4"/>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4"/>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4"/>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4"/>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4"/>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4"/>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4"/>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4"/>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4"/>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4"/>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8" name="Google Shape;618;p34"/>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4"/>
          <p:cNvSpPr txBox="1"/>
          <p:nvPr>
            <p:ph idx="1" type="body"/>
          </p:nvPr>
        </p:nvSpPr>
        <p:spPr>
          <a:xfrm>
            <a:off x="1651288" y="2667000"/>
            <a:ext cx="3004500" cy="1949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20" name="Google Shape;620;p34"/>
          <p:cNvSpPr txBox="1"/>
          <p:nvPr>
            <p:ph idx="2" type="body"/>
          </p:nvPr>
        </p:nvSpPr>
        <p:spPr>
          <a:xfrm>
            <a:off x="4693863" y="2666850"/>
            <a:ext cx="3008400" cy="1949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21" name="Google Shape;621;p34"/>
          <p:cNvSpPr txBox="1"/>
          <p:nvPr>
            <p:ph idx="3" type="subTitle"/>
          </p:nvPr>
        </p:nvSpPr>
        <p:spPr>
          <a:xfrm>
            <a:off x="5109725" y="2114550"/>
            <a:ext cx="1857300" cy="428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2300">
                <a:solidFill>
                  <a:schemeClr val="accent4"/>
                </a:solidFill>
                <a:latin typeface="Amatic SC"/>
                <a:ea typeface="Amatic SC"/>
                <a:cs typeface="Amatic SC"/>
                <a:sym typeface="Amatic SC"/>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22" name="Google Shape;622;p34"/>
          <p:cNvSpPr txBox="1"/>
          <p:nvPr>
            <p:ph idx="4" type="subTitle"/>
          </p:nvPr>
        </p:nvSpPr>
        <p:spPr>
          <a:xfrm>
            <a:off x="2079913" y="2114550"/>
            <a:ext cx="1857300" cy="428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2300">
                <a:solidFill>
                  <a:schemeClr val="accent4"/>
                </a:solidFill>
                <a:latin typeface="Amatic SC"/>
                <a:ea typeface="Amatic SC"/>
                <a:cs typeface="Amatic SC"/>
                <a:sym typeface="Amatic SC"/>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23" name="Google Shape;623;p34"/>
          <p:cNvSpPr txBox="1"/>
          <p:nvPr>
            <p:ph type="title"/>
          </p:nvPr>
        </p:nvSpPr>
        <p:spPr>
          <a:xfrm>
            <a:off x="1246625" y="546075"/>
            <a:ext cx="38874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24" name="Google Shape;624;p34"/>
          <p:cNvSpPr/>
          <p:nvPr/>
        </p:nvSpPr>
        <p:spPr>
          <a:xfrm>
            <a:off x="7105154" y="2825370"/>
            <a:ext cx="15650" cy="15094"/>
          </a:xfrm>
          <a:custGeom>
            <a:rect b="b" l="l" r="r" t="t"/>
            <a:pathLst>
              <a:path extrusionOk="0" h="570" w="591">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4"/>
          <p:cNvSpPr txBox="1"/>
          <p:nvPr>
            <p:ph idx="5" type="subTitle"/>
          </p:nvPr>
        </p:nvSpPr>
        <p:spPr>
          <a:xfrm>
            <a:off x="1248975" y="1300750"/>
            <a:ext cx="41160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600">
                <a:latin typeface="Cabin"/>
                <a:ea typeface="Cabin"/>
                <a:cs typeface="Cabin"/>
                <a:sym typeface="Cabin"/>
              </a:defRPr>
            </a:lvl1pPr>
            <a:lvl2pPr lvl="1" rtl="0">
              <a:lnSpc>
                <a:spcPct val="100000"/>
              </a:lnSpc>
              <a:spcBef>
                <a:spcPts val="160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grpSp>
        <p:nvGrpSpPr>
          <p:cNvPr id="626" name="Google Shape;626;p34"/>
          <p:cNvGrpSpPr/>
          <p:nvPr/>
        </p:nvGrpSpPr>
        <p:grpSpPr>
          <a:xfrm rot="-233967">
            <a:off x="8005440" y="3750295"/>
            <a:ext cx="838130" cy="1491042"/>
            <a:chOff x="6731516" y="350687"/>
            <a:chExt cx="838202" cy="1491169"/>
          </a:xfrm>
        </p:grpSpPr>
        <p:sp>
          <p:nvSpPr>
            <p:cNvPr id="627" name="Google Shape;627;p34"/>
            <p:cNvSpPr/>
            <p:nvPr/>
          </p:nvSpPr>
          <p:spPr>
            <a:xfrm>
              <a:off x="6911475" y="988500"/>
              <a:ext cx="172675" cy="253324"/>
            </a:xfrm>
            <a:custGeom>
              <a:rect b="b" l="l" r="r" t="t"/>
              <a:pathLst>
                <a:path extrusionOk="0" h="9486" w="6466">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4"/>
            <p:cNvSpPr/>
            <p:nvPr/>
          </p:nvSpPr>
          <p:spPr>
            <a:xfrm>
              <a:off x="6887075" y="1044873"/>
              <a:ext cx="211204" cy="385549"/>
            </a:xfrm>
            <a:custGeom>
              <a:rect b="b" l="l" r="r" t="t"/>
              <a:pathLst>
                <a:path extrusionOk="0" h="14560" w="7976">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4"/>
            <p:cNvSpPr/>
            <p:nvPr/>
          </p:nvSpPr>
          <p:spPr>
            <a:xfrm>
              <a:off x="7225056" y="902247"/>
              <a:ext cx="94375" cy="271182"/>
            </a:xfrm>
            <a:custGeom>
              <a:rect b="b" l="l" r="r" t="t"/>
              <a:pathLst>
                <a:path extrusionOk="0" h="10241" w="3564">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4"/>
            <p:cNvSpPr/>
            <p:nvPr/>
          </p:nvSpPr>
          <p:spPr>
            <a:xfrm>
              <a:off x="7288347" y="914894"/>
              <a:ext cx="134995" cy="418252"/>
            </a:xfrm>
            <a:custGeom>
              <a:rect b="b" l="l" r="r" t="t"/>
              <a:pathLst>
                <a:path extrusionOk="0" h="15795" w="5098">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4"/>
            <p:cNvSpPr/>
            <p:nvPr/>
          </p:nvSpPr>
          <p:spPr>
            <a:xfrm>
              <a:off x="6869611" y="351907"/>
              <a:ext cx="114976" cy="189332"/>
            </a:xfrm>
            <a:custGeom>
              <a:rect b="b" l="l" r="r" t="t"/>
              <a:pathLst>
                <a:path extrusionOk="0" h="7150" w="4342">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4"/>
            <p:cNvSpPr/>
            <p:nvPr/>
          </p:nvSpPr>
          <p:spPr>
            <a:xfrm>
              <a:off x="6904632" y="350687"/>
              <a:ext cx="150592" cy="155438"/>
            </a:xfrm>
            <a:custGeom>
              <a:rect b="b" l="l" r="r" t="t"/>
              <a:pathLst>
                <a:path extrusionOk="0" h="5870" w="5687">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4"/>
            <p:cNvSpPr/>
            <p:nvPr/>
          </p:nvSpPr>
          <p:spPr>
            <a:xfrm>
              <a:off x="6859602" y="505505"/>
              <a:ext cx="331185" cy="745968"/>
            </a:xfrm>
            <a:custGeom>
              <a:rect b="b" l="l" r="r" t="t"/>
              <a:pathLst>
                <a:path extrusionOk="0" h="28171" w="12507">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4"/>
            <p:cNvSpPr/>
            <p:nvPr/>
          </p:nvSpPr>
          <p:spPr>
            <a:xfrm>
              <a:off x="6984562" y="483023"/>
              <a:ext cx="312438" cy="749781"/>
            </a:xfrm>
            <a:custGeom>
              <a:rect b="b" l="l" r="r" t="t"/>
              <a:pathLst>
                <a:path extrusionOk="0" h="28315" w="11799">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4"/>
            <p:cNvSpPr/>
            <p:nvPr/>
          </p:nvSpPr>
          <p:spPr>
            <a:xfrm>
              <a:off x="6941452" y="614551"/>
              <a:ext cx="151863" cy="135048"/>
            </a:xfrm>
            <a:custGeom>
              <a:rect b="b" l="l" r="r" t="t"/>
              <a:pathLst>
                <a:path extrusionOk="0" h="5100" w="5735">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4"/>
            <p:cNvSpPr/>
            <p:nvPr/>
          </p:nvSpPr>
          <p:spPr>
            <a:xfrm>
              <a:off x="6981438" y="634226"/>
              <a:ext cx="68133" cy="94375"/>
            </a:xfrm>
            <a:custGeom>
              <a:rect b="b" l="l" r="r" t="t"/>
              <a:pathLst>
                <a:path extrusionOk="0" h="3564" w="2573">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4"/>
            <p:cNvSpPr/>
            <p:nvPr/>
          </p:nvSpPr>
          <p:spPr>
            <a:xfrm>
              <a:off x="6958956" y="634014"/>
              <a:ext cx="63128" cy="79599"/>
            </a:xfrm>
            <a:custGeom>
              <a:rect b="b" l="l" r="r" t="t"/>
              <a:pathLst>
                <a:path extrusionOk="0" h="3006" w="2384">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4"/>
            <p:cNvSpPr/>
            <p:nvPr/>
          </p:nvSpPr>
          <p:spPr>
            <a:xfrm>
              <a:off x="7007680" y="646725"/>
              <a:ext cx="75256" cy="83121"/>
            </a:xfrm>
            <a:custGeom>
              <a:rect b="b" l="l" r="r" t="t"/>
              <a:pathLst>
                <a:path extrusionOk="0" h="3139" w="2842">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4"/>
            <p:cNvSpPr/>
            <p:nvPr/>
          </p:nvSpPr>
          <p:spPr>
            <a:xfrm>
              <a:off x="6987078" y="761305"/>
              <a:ext cx="151227" cy="135101"/>
            </a:xfrm>
            <a:custGeom>
              <a:rect b="b" l="l" r="r" t="t"/>
              <a:pathLst>
                <a:path extrusionOk="0" h="5102" w="5711">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4"/>
            <p:cNvSpPr/>
            <p:nvPr/>
          </p:nvSpPr>
          <p:spPr>
            <a:xfrm>
              <a:off x="7026778" y="783640"/>
              <a:ext cx="68133" cy="93739"/>
            </a:xfrm>
            <a:custGeom>
              <a:rect b="b" l="l" r="r" t="t"/>
              <a:pathLst>
                <a:path extrusionOk="0" h="3540" w="2573">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4"/>
            <p:cNvSpPr/>
            <p:nvPr/>
          </p:nvSpPr>
          <p:spPr>
            <a:xfrm>
              <a:off x="7004296" y="783402"/>
              <a:ext cx="63128" cy="78990"/>
            </a:xfrm>
            <a:custGeom>
              <a:rect b="b" l="l" r="r" t="t"/>
              <a:pathLst>
                <a:path extrusionOk="0" h="2983" w="2384">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4"/>
            <p:cNvSpPr/>
            <p:nvPr/>
          </p:nvSpPr>
          <p:spPr>
            <a:xfrm>
              <a:off x="7053020" y="795504"/>
              <a:ext cx="74780" cy="83015"/>
            </a:xfrm>
            <a:custGeom>
              <a:rect b="b" l="l" r="r" t="t"/>
              <a:pathLst>
                <a:path extrusionOk="0" h="3135" w="2824">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4"/>
            <p:cNvSpPr/>
            <p:nvPr/>
          </p:nvSpPr>
          <p:spPr>
            <a:xfrm>
              <a:off x="7047056" y="940948"/>
              <a:ext cx="151227" cy="135366"/>
            </a:xfrm>
            <a:custGeom>
              <a:rect b="b" l="l" r="r" t="t"/>
              <a:pathLst>
                <a:path extrusionOk="0" h="5112" w="5711">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4"/>
            <p:cNvSpPr/>
            <p:nvPr/>
          </p:nvSpPr>
          <p:spPr>
            <a:xfrm>
              <a:off x="7087041" y="960994"/>
              <a:ext cx="68133" cy="94375"/>
            </a:xfrm>
            <a:custGeom>
              <a:rect b="b" l="l" r="r" t="t"/>
              <a:pathLst>
                <a:path extrusionOk="0" h="3564" w="2573">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4"/>
            <p:cNvSpPr/>
            <p:nvPr/>
          </p:nvSpPr>
          <p:spPr>
            <a:xfrm>
              <a:off x="7064559" y="960782"/>
              <a:ext cx="63128" cy="78963"/>
            </a:xfrm>
            <a:custGeom>
              <a:rect b="b" l="l" r="r" t="t"/>
              <a:pathLst>
                <a:path extrusionOk="0" h="2982" w="2384">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4"/>
            <p:cNvSpPr/>
            <p:nvPr/>
          </p:nvSpPr>
          <p:spPr>
            <a:xfrm>
              <a:off x="7113283" y="973493"/>
              <a:ext cx="74912" cy="82882"/>
            </a:xfrm>
            <a:custGeom>
              <a:rect b="b" l="l" r="r" t="t"/>
              <a:pathLst>
                <a:path extrusionOk="0" h="3130" w="2829">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4"/>
            <p:cNvSpPr/>
            <p:nvPr/>
          </p:nvSpPr>
          <p:spPr>
            <a:xfrm>
              <a:off x="7036437" y="1310270"/>
              <a:ext cx="533281" cy="531586"/>
            </a:xfrm>
            <a:custGeom>
              <a:rect b="b" l="l" r="r" t="t"/>
              <a:pathLst>
                <a:path extrusionOk="0" h="20075" w="20139">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4"/>
            <p:cNvSpPr/>
            <p:nvPr/>
          </p:nvSpPr>
          <p:spPr>
            <a:xfrm>
              <a:off x="6731516" y="1237793"/>
              <a:ext cx="32517" cy="33153"/>
            </a:xfrm>
            <a:custGeom>
              <a:rect b="b" l="l" r="r" t="t"/>
              <a:pathLst>
                <a:path extrusionOk="0" h="1252" w="1228">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9" name="Google Shape;649;p34"/>
          <p:cNvGrpSpPr/>
          <p:nvPr/>
        </p:nvGrpSpPr>
        <p:grpSpPr>
          <a:xfrm rot="1468430">
            <a:off x="394350" y="4239116"/>
            <a:ext cx="860418" cy="885523"/>
            <a:chOff x="4228489" y="3826381"/>
            <a:chExt cx="860371" cy="885475"/>
          </a:xfrm>
        </p:grpSpPr>
        <p:sp>
          <p:nvSpPr>
            <p:cNvPr id="650" name="Google Shape;650;p34"/>
            <p:cNvSpPr/>
            <p:nvPr/>
          </p:nvSpPr>
          <p:spPr>
            <a:xfrm>
              <a:off x="4352807" y="3914462"/>
              <a:ext cx="579243" cy="597376"/>
            </a:xfrm>
            <a:custGeom>
              <a:rect b="b" l="l" r="r" t="t"/>
              <a:pathLst>
                <a:path extrusionOk="0" h="22534" w="21850">
                  <a:moveTo>
                    <a:pt x="18853" y="0"/>
                  </a:moveTo>
                  <a:lnTo>
                    <a:pt x="0" y="19679"/>
                  </a:lnTo>
                  <a:lnTo>
                    <a:pt x="2973" y="22534"/>
                  </a:lnTo>
                  <a:lnTo>
                    <a:pt x="21849" y="2855"/>
                  </a:lnTo>
                  <a:lnTo>
                    <a:pt x="188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4"/>
            <p:cNvSpPr/>
            <p:nvPr/>
          </p:nvSpPr>
          <p:spPr>
            <a:xfrm>
              <a:off x="4430985" y="3989474"/>
              <a:ext cx="578588" cy="597336"/>
            </a:xfrm>
            <a:custGeom>
              <a:rect b="b" l="l" r="r" t="t"/>
              <a:pathLst>
                <a:path extrusionOk="0" h="22558" w="21850">
                  <a:moveTo>
                    <a:pt x="18876" y="0"/>
                  </a:moveTo>
                  <a:lnTo>
                    <a:pt x="0" y="19679"/>
                  </a:lnTo>
                  <a:lnTo>
                    <a:pt x="2997" y="22557"/>
                  </a:lnTo>
                  <a:lnTo>
                    <a:pt x="21849" y="2855"/>
                  </a:lnTo>
                  <a:lnTo>
                    <a:pt x="1887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4"/>
            <p:cNvSpPr/>
            <p:nvPr/>
          </p:nvSpPr>
          <p:spPr>
            <a:xfrm>
              <a:off x="4987627" y="3826976"/>
              <a:ext cx="101233" cy="70013"/>
            </a:xfrm>
            <a:custGeom>
              <a:rect b="b" l="l" r="r" t="t"/>
              <a:pathLst>
                <a:path extrusionOk="0" h="2644" w="3823">
                  <a:moveTo>
                    <a:pt x="3823" y="1"/>
                  </a:moveTo>
                  <a:lnTo>
                    <a:pt x="0" y="1417"/>
                  </a:lnTo>
                  <a:lnTo>
                    <a:pt x="1274" y="2644"/>
                  </a:lnTo>
                  <a:lnTo>
                    <a:pt x="382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4"/>
            <p:cNvSpPr/>
            <p:nvPr/>
          </p:nvSpPr>
          <p:spPr>
            <a:xfrm>
              <a:off x="5020172" y="3826381"/>
              <a:ext cx="67498" cy="102504"/>
            </a:xfrm>
            <a:custGeom>
              <a:rect b="b" l="l" r="r" t="t"/>
              <a:pathLst>
                <a:path extrusionOk="0" h="3871" w="2549">
                  <a:moveTo>
                    <a:pt x="2549" y="1"/>
                  </a:moveTo>
                  <a:lnTo>
                    <a:pt x="0" y="2644"/>
                  </a:lnTo>
                  <a:lnTo>
                    <a:pt x="1275" y="3871"/>
                  </a:lnTo>
                  <a:lnTo>
                    <a:pt x="2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4"/>
            <p:cNvSpPr/>
            <p:nvPr/>
          </p:nvSpPr>
          <p:spPr>
            <a:xfrm>
              <a:off x="4852657" y="3864473"/>
              <a:ext cx="168731" cy="125621"/>
            </a:xfrm>
            <a:custGeom>
              <a:rect b="b" l="l" r="r" t="t"/>
              <a:pathLst>
                <a:path extrusionOk="0" h="4744" w="6372">
                  <a:moveTo>
                    <a:pt x="5097" y="1"/>
                  </a:moveTo>
                  <a:lnTo>
                    <a:pt x="1" y="1888"/>
                  </a:lnTo>
                  <a:lnTo>
                    <a:pt x="2997" y="4743"/>
                  </a:lnTo>
                  <a:lnTo>
                    <a:pt x="6371" y="1228"/>
                  </a:lnTo>
                  <a:lnTo>
                    <a:pt x="50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4"/>
            <p:cNvSpPr/>
            <p:nvPr/>
          </p:nvSpPr>
          <p:spPr>
            <a:xfrm>
              <a:off x="4930828" y="3896369"/>
              <a:ext cx="123106" cy="168731"/>
            </a:xfrm>
            <a:custGeom>
              <a:rect b="b" l="l" r="r" t="t"/>
              <a:pathLst>
                <a:path extrusionOk="0" h="6372" w="4649">
                  <a:moveTo>
                    <a:pt x="3374" y="1"/>
                  </a:moveTo>
                  <a:lnTo>
                    <a:pt x="0" y="3516"/>
                  </a:lnTo>
                  <a:lnTo>
                    <a:pt x="2997" y="6371"/>
                  </a:lnTo>
                  <a:lnTo>
                    <a:pt x="4649" y="1228"/>
                  </a:lnTo>
                  <a:lnTo>
                    <a:pt x="33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4"/>
            <p:cNvSpPr/>
            <p:nvPr/>
          </p:nvSpPr>
          <p:spPr>
            <a:xfrm>
              <a:off x="4398493" y="4510554"/>
              <a:ext cx="111852" cy="109998"/>
            </a:xfrm>
            <a:custGeom>
              <a:rect b="b" l="l" r="r" t="t"/>
              <a:pathLst>
                <a:path extrusionOk="0" h="4154" w="4224">
                  <a:moveTo>
                    <a:pt x="1227" y="1"/>
                  </a:moveTo>
                  <a:lnTo>
                    <a:pt x="0" y="1275"/>
                  </a:lnTo>
                  <a:lnTo>
                    <a:pt x="2997" y="4154"/>
                  </a:lnTo>
                  <a:lnTo>
                    <a:pt x="4224" y="2879"/>
                  </a:lnTo>
                  <a:lnTo>
                    <a:pt x="12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4"/>
            <p:cNvSpPr/>
            <p:nvPr/>
          </p:nvSpPr>
          <p:spPr>
            <a:xfrm>
              <a:off x="4320958" y="4435548"/>
              <a:ext cx="111242" cy="109998"/>
            </a:xfrm>
            <a:custGeom>
              <a:rect b="b" l="l" r="r" t="t"/>
              <a:pathLst>
                <a:path extrusionOk="0" h="4154" w="4201">
                  <a:moveTo>
                    <a:pt x="1227" y="1"/>
                  </a:moveTo>
                  <a:lnTo>
                    <a:pt x="0" y="1275"/>
                  </a:lnTo>
                  <a:lnTo>
                    <a:pt x="2973" y="4154"/>
                  </a:lnTo>
                  <a:lnTo>
                    <a:pt x="4200" y="2879"/>
                  </a:lnTo>
                  <a:lnTo>
                    <a:pt x="12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4"/>
            <p:cNvSpPr/>
            <p:nvPr/>
          </p:nvSpPr>
          <p:spPr>
            <a:xfrm>
              <a:off x="4289130" y="4544317"/>
              <a:ext cx="188723" cy="167539"/>
            </a:xfrm>
            <a:custGeom>
              <a:rect b="b" l="l" r="r" t="t"/>
              <a:pathLst>
                <a:path extrusionOk="0" h="6327" w="7127">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4"/>
            <p:cNvSpPr/>
            <p:nvPr/>
          </p:nvSpPr>
          <p:spPr>
            <a:xfrm>
              <a:off x="4228489" y="4469284"/>
              <a:ext cx="171220" cy="189968"/>
            </a:xfrm>
            <a:custGeom>
              <a:rect b="b" l="l" r="r" t="t"/>
              <a:pathLst>
                <a:path extrusionOk="0" h="7174" w="6466">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4"/>
            <p:cNvSpPr/>
            <p:nvPr/>
          </p:nvSpPr>
          <p:spPr>
            <a:xfrm>
              <a:off x="4405959" y="3965758"/>
              <a:ext cx="526091" cy="546079"/>
            </a:xfrm>
            <a:custGeom>
              <a:rect b="b" l="l" r="r" t="t"/>
              <a:pathLst>
                <a:path extrusionOk="0" h="20599" w="19845">
                  <a:moveTo>
                    <a:pt x="18877" y="0"/>
                  </a:moveTo>
                  <a:lnTo>
                    <a:pt x="1" y="19679"/>
                  </a:lnTo>
                  <a:lnTo>
                    <a:pt x="968" y="20599"/>
                  </a:lnTo>
                  <a:lnTo>
                    <a:pt x="19844" y="920"/>
                  </a:lnTo>
                  <a:lnTo>
                    <a:pt x="188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4"/>
            <p:cNvSpPr/>
            <p:nvPr/>
          </p:nvSpPr>
          <p:spPr>
            <a:xfrm>
              <a:off x="4430985" y="3989474"/>
              <a:ext cx="525469" cy="545488"/>
            </a:xfrm>
            <a:custGeom>
              <a:rect b="b" l="l" r="r" t="t"/>
              <a:pathLst>
                <a:path extrusionOk="0" h="20600" w="19844">
                  <a:moveTo>
                    <a:pt x="18876" y="0"/>
                  </a:moveTo>
                  <a:lnTo>
                    <a:pt x="0" y="19679"/>
                  </a:lnTo>
                  <a:lnTo>
                    <a:pt x="967" y="20599"/>
                  </a:lnTo>
                  <a:lnTo>
                    <a:pt x="19844" y="921"/>
                  </a:lnTo>
                  <a:lnTo>
                    <a:pt x="18876"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34"/>
          <p:cNvGrpSpPr/>
          <p:nvPr/>
        </p:nvGrpSpPr>
        <p:grpSpPr>
          <a:xfrm rot="-882112">
            <a:off x="318596" y="4063780"/>
            <a:ext cx="673615" cy="441996"/>
            <a:chOff x="3804261" y="3748079"/>
            <a:chExt cx="673587" cy="441978"/>
          </a:xfrm>
        </p:grpSpPr>
        <p:sp>
          <p:nvSpPr>
            <p:cNvPr id="663" name="Google Shape;663;p34"/>
            <p:cNvSpPr/>
            <p:nvPr/>
          </p:nvSpPr>
          <p:spPr>
            <a:xfrm>
              <a:off x="3804261" y="3748926"/>
              <a:ext cx="308677" cy="441130"/>
            </a:xfrm>
            <a:custGeom>
              <a:rect b="b" l="l" r="r" t="t"/>
              <a:pathLst>
                <a:path extrusionOk="0" h="16659" w="11657">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4"/>
            <p:cNvSpPr/>
            <p:nvPr/>
          </p:nvSpPr>
          <p:spPr>
            <a:xfrm>
              <a:off x="3928627" y="3748079"/>
              <a:ext cx="549222" cy="406362"/>
            </a:xfrm>
            <a:custGeom>
              <a:rect b="b" l="l" r="r" t="t"/>
              <a:pathLst>
                <a:path extrusionOk="0" h="15346" w="20741">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4"/>
            <p:cNvSpPr/>
            <p:nvPr/>
          </p:nvSpPr>
          <p:spPr>
            <a:xfrm>
              <a:off x="3836766" y="4128178"/>
              <a:ext cx="20045" cy="56270"/>
            </a:xfrm>
            <a:custGeom>
              <a:rect b="b" l="l" r="r" t="t"/>
              <a:pathLst>
                <a:path extrusionOk="0" h="2125" w="757">
                  <a:moveTo>
                    <a:pt x="143" y="1"/>
                  </a:moveTo>
                  <a:lnTo>
                    <a:pt x="1" y="24"/>
                  </a:lnTo>
                  <a:lnTo>
                    <a:pt x="614" y="2124"/>
                  </a:lnTo>
                  <a:lnTo>
                    <a:pt x="756" y="2077"/>
                  </a:lnTo>
                  <a:lnTo>
                    <a:pt x="1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4"/>
            <p:cNvSpPr/>
            <p:nvPr/>
          </p:nvSpPr>
          <p:spPr>
            <a:xfrm>
              <a:off x="3860519" y="4121293"/>
              <a:ext cx="19410" cy="56270"/>
            </a:xfrm>
            <a:custGeom>
              <a:rect b="b" l="l" r="r" t="t"/>
              <a:pathLst>
                <a:path extrusionOk="0" h="2125" w="733">
                  <a:moveTo>
                    <a:pt x="119" y="1"/>
                  </a:moveTo>
                  <a:lnTo>
                    <a:pt x="1" y="48"/>
                  </a:lnTo>
                  <a:lnTo>
                    <a:pt x="590" y="2125"/>
                  </a:lnTo>
                  <a:lnTo>
                    <a:pt x="732" y="2101"/>
                  </a:lnTo>
                  <a:lnTo>
                    <a:pt x="1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4"/>
            <p:cNvSpPr/>
            <p:nvPr/>
          </p:nvSpPr>
          <p:spPr>
            <a:xfrm>
              <a:off x="3883636" y="4114435"/>
              <a:ext cx="19410" cy="56879"/>
            </a:xfrm>
            <a:custGeom>
              <a:rect b="b" l="l" r="r" t="t"/>
              <a:pathLst>
                <a:path extrusionOk="0" h="2148" w="733">
                  <a:moveTo>
                    <a:pt x="119" y="0"/>
                  </a:moveTo>
                  <a:lnTo>
                    <a:pt x="1" y="48"/>
                  </a:lnTo>
                  <a:lnTo>
                    <a:pt x="590" y="2148"/>
                  </a:lnTo>
                  <a:lnTo>
                    <a:pt x="732" y="2100"/>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4"/>
            <p:cNvSpPr/>
            <p:nvPr/>
          </p:nvSpPr>
          <p:spPr>
            <a:xfrm>
              <a:off x="3906754" y="4108185"/>
              <a:ext cx="19410" cy="56270"/>
            </a:xfrm>
            <a:custGeom>
              <a:rect b="b" l="l" r="r" t="t"/>
              <a:pathLst>
                <a:path extrusionOk="0" h="2125" w="733">
                  <a:moveTo>
                    <a:pt x="119" y="0"/>
                  </a:moveTo>
                  <a:lnTo>
                    <a:pt x="1" y="24"/>
                  </a:lnTo>
                  <a:lnTo>
                    <a:pt x="591" y="2124"/>
                  </a:lnTo>
                  <a:lnTo>
                    <a:pt x="732" y="2077"/>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4"/>
            <p:cNvSpPr/>
            <p:nvPr/>
          </p:nvSpPr>
          <p:spPr>
            <a:xfrm>
              <a:off x="3929871" y="4101300"/>
              <a:ext cx="19410" cy="56270"/>
            </a:xfrm>
            <a:custGeom>
              <a:rect b="b" l="l" r="r" t="t"/>
              <a:pathLst>
                <a:path extrusionOk="0" h="2125" w="733">
                  <a:moveTo>
                    <a:pt x="142" y="1"/>
                  </a:moveTo>
                  <a:lnTo>
                    <a:pt x="1" y="48"/>
                  </a:lnTo>
                  <a:lnTo>
                    <a:pt x="591" y="2125"/>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4"/>
            <p:cNvSpPr/>
            <p:nvPr/>
          </p:nvSpPr>
          <p:spPr>
            <a:xfrm>
              <a:off x="3952988" y="4094442"/>
              <a:ext cx="19410" cy="56879"/>
            </a:xfrm>
            <a:custGeom>
              <a:rect b="b" l="l" r="r" t="t"/>
              <a:pathLst>
                <a:path extrusionOk="0" h="2148" w="733">
                  <a:moveTo>
                    <a:pt x="142" y="0"/>
                  </a:moveTo>
                  <a:lnTo>
                    <a:pt x="1" y="48"/>
                  </a:lnTo>
                  <a:lnTo>
                    <a:pt x="591" y="2148"/>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4"/>
            <p:cNvSpPr/>
            <p:nvPr/>
          </p:nvSpPr>
          <p:spPr>
            <a:xfrm>
              <a:off x="3976106" y="4088193"/>
              <a:ext cx="19410" cy="56244"/>
            </a:xfrm>
            <a:custGeom>
              <a:rect b="b" l="l" r="r" t="t"/>
              <a:pathLst>
                <a:path extrusionOk="0" h="2124" w="733">
                  <a:moveTo>
                    <a:pt x="142" y="0"/>
                  </a:moveTo>
                  <a:lnTo>
                    <a:pt x="1" y="24"/>
                  </a:lnTo>
                  <a:lnTo>
                    <a:pt x="591"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4"/>
            <p:cNvSpPr/>
            <p:nvPr/>
          </p:nvSpPr>
          <p:spPr>
            <a:xfrm>
              <a:off x="3999223" y="4081308"/>
              <a:ext cx="19410" cy="56270"/>
            </a:xfrm>
            <a:custGeom>
              <a:rect b="b" l="l" r="r" t="t"/>
              <a:pathLst>
                <a:path extrusionOk="0" h="2125" w="733">
                  <a:moveTo>
                    <a:pt x="142" y="1"/>
                  </a:moveTo>
                  <a:lnTo>
                    <a:pt x="1" y="48"/>
                  </a:lnTo>
                  <a:lnTo>
                    <a:pt x="614" y="2124"/>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4"/>
            <p:cNvSpPr/>
            <p:nvPr/>
          </p:nvSpPr>
          <p:spPr>
            <a:xfrm>
              <a:off x="4022340" y="4074449"/>
              <a:ext cx="19410" cy="56879"/>
            </a:xfrm>
            <a:custGeom>
              <a:rect b="b" l="l" r="r" t="t"/>
              <a:pathLst>
                <a:path extrusionOk="0" h="2148" w="733">
                  <a:moveTo>
                    <a:pt x="142" y="0"/>
                  </a:moveTo>
                  <a:lnTo>
                    <a:pt x="1" y="48"/>
                  </a:lnTo>
                  <a:lnTo>
                    <a:pt x="614" y="2148"/>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4"/>
            <p:cNvSpPr/>
            <p:nvPr/>
          </p:nvSpPr>
          <p:spPr>
            <a:xfrm>
              <a:off x="4045458" y="4068200"/>
              <a:ext cx="19410" cy="56244"/>
            </a:xfrm>
            <a:custGeom>
              <a:rect b="b" l="l" r="r" t="t"/>
              <a:pathLst>
                <a:path extrusionOk="0" h="2124" w="733">
                  <a:moveTo>
                    <a:pt x="142" y="0"/>
                  </a:moveTo>
                  <a:lnTo>
                    <a:pt x="1" y="24"/>
                  </a:lnTo>
                  <a:lnTo>
                    <a:pt x="614"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4"/>
            <p:cNvSpPr/>
            <p:nvPr/>
          </p:nvSpPr>
          <p:spPr>
            <a:xfrm>
              <a:off x="4068575" y="4061315"/>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4"/>
            <p:cNvSpPr/>
            <p:nvPr/>
          </p:nvSpPr>
          <p:spPr>
            <a:xfrm>
              <a:off x="4091692" y="4054457"/>
              <a:ext cx="20019" cy="56879"/>
            </a:xfrm>
            <a:custGeom>
              <a:rect b="b" l="l" r="r" t="t"/>
              <a:pathLst>
                <a:path extrusionOk="0" h="2148" w="756">
                  <a:moveTo>
                    <a:pt x="142" y="0"/>
                  </a:moveTo>
                  <a:lnTo>
                    <a:pt x="1" y="47"/>
                  </a:lnTo>
                  <a:lnTo>
                    <a:pt x="614" y="2147"/>
                  </a:lnTo>
                  <a:lnTo>
                    <a:pt x="756"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4"/>
            <p:cNvSpPr/>
            <p:nvPr/>
          </p:nvSpPr>
          <p:spPr>
            <a:xfrm>
              <a:off x="4114810" y="4048207"/>
              <a:ext cx="20019" cy="56244"/>
            </a:xfrm>
            <a:custGeom>
              <a:rect b="b" l="l" r="r" t="t"/>
              <a:pathLst>
                <a:path extrusionOk="0" h="2124" w="756">
                  <a:moveTo>
                    <a:pt x="142" y="0"/>
                  </a:moveTo>
                  <a:lnTo>
                    <a:pt x="1" y="24"/>
                  </a:lnTo>
                  <a:lnTo>
                    <a:pt x="614" y="2124"/>
                  </a:lnTo>
                  <a:lnTo>
                    <a:pt x="756"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4"/>
            <p:cNvSpPr/>
            <p:nvPr/>
          </p:nvSpPr>
          <p:spPr>
            <a:xfrm>
              <a:off x="4138563" y="4041322"/>
              <a:ext cx="19383" cy="56270"/>
            </a:xfrm>
            <a:custGeom>
              <a:rect b="b" l="l" r="r" t="t"/>
              <a:pathLst>
                <a:path extrusionOk="0" h="2125" w="732">
                  <a:moveTo>
                    <a:pt x="118" y="1"/>
                  </a:moveTo>
                  <a:lnTo>
                    <a:pt x="0" y="48"/>
                  </a:lnTo>
                  <a:lnTo>
                    <a:pt x="590" y="2124"/>
                  </a:lnTo>
                  <a:lnTo>
                    <a:pt x="732" y="2101"/>
                  </a:lnTo>
                  <a:lnTo>
                    <a:pt x="1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4"/>
            <p:cNvSpPr/>
            <p:nvPr/>
          </p:nvSpPr>
          <p:spPr>
            <a:xfrm>
              <a:off x="4161680" y="4034464"/>
              <a:ext cx="19383" cy="56879"/>
            </a:xfrm>
            <a:custGeom>
              <a:rect b="b" l="l" r="r" t="t"/>
              <a:pathLst>
                <a:path extrusionOk="0" h="2148" w="732">
                  <a:moveTo>
                    <a:pt x="118" y="0"/>
                  </a:moveTo>
                  <a:lnTo>
                    <a:pt x="1" y="47"/>
                  </a:lnTo>
                  <a:lnTo>
                    <a:pt x="590" y="2147"/>
                  </a:lnTo>
                  <a:lnTo>
                    <a:pt x="732" y="2100"/>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4"/>
            <p:cNvSpPr/>
            <p:nvPr/>
          </p:nvSpPr>
          <p:spPr>
            <a:xfrm>
              <a:off x="4184797" y="4028214"/>
              <a:ext cx="19383" cy="56244"/>
            </a:xfrm>
            <a:custGeom>
              <a:rect b="b" l="l" r="r" t="t"/>
              <a:pathLst>
                <a:path extrusionOk="0" h="2124" w="732">
                  <a:moveTo>
                    <a:pt x="119" y="0"/>
                  </a:moveTo>
                  <a:lnTo>
                    <a:pt x="1" y="24"/>
                  </a:lnTo>
                  <a:lnTo>
                    <a:pt x="590" y="2124"/>
                  </a:lnTo>
                  <a:lnTo>
                    <a:pt x="732" y="2077"/>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4"/>
            <p:cNvSpPr/>
            <p:nvPr/>
          </p:nvSpPr>
          <p:spPr>
            <a:xfrm>
              <a:off x="4207915" y="4021330"/>
              <a:ext cx="19383" cy="56270"/>
            </a:xfrm>
            <a:custGeom>
              <a:rect b="b" l="l" r="r" t="t"/>
              <a:pathLst>
                <a:path extrusionOk="0" h="2125" w="732">
                  <a:moveTo>
                    <a:pt x="119" y="1"/>
                  </a:moveTo>
                  <a:lnTo>
                    <a:pt x="1" y="48"/>
                  </a:lnTo>
                  <a:lnTo>
                    <a:pt x="590" y="2124"/>
                  </a:lnTo>
                  <a:lnTo>
                    <a:pt x="732" y="2101"/>
                  </a:lnTo>
                  <a:lnTo>
                    <a:pt x="1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4"/>
            <p:cNvSpPr/>
            <p:nvPr/>
          </p:nvSpPr>
          <p:spPr>
            <a:xfrm>
              <a:off x="4231032" y="4014471"/>
              <a:ext cx="19410" cy="56879"/>
            </a:xfrm>
            <a:custGeom>
              <a:rect b="b" l="l" r="r" t="t"/>
              <a:pathLst>
                <a:path extrusionOk="0" h="2148" w="733">
                  <a:moveTo>
                    <a:pt x="142" y="0"/>
                  </a:moveTo>
                  <a:lnTo>
                    <a:pt x="1" y="47"/>
                  </a:lnTo>
                  <a:lnTo>
                    <a:pt x="614" y="2147"/>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4"/>
            <p:cNvSpPr/>
            <p:nvPr/>
          </p:nvSpPr>
          <p:spPr>
            <a:xfrm>
              <a:off x="4254149" y="4008222"/>
              <a:ext cx="19410" cy="56244"/>
            </a:xfrm>
            <a:custGeom>
              <a:rect b="b" l="l" r="r" t="t"/>
              <a:pathLst>
                <a:path extrusionOk="0" h="2124" w="733">
                  <a:moveTo>
                    <a:pt x="142" y="0"/>
                  </a:moveTo>
                  <a:lnTo>
                    <a:pt x="1" y="24"/>
                  </a:lnTo>
                  <a:lnTo>
                    <a:pt x="590"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4"/>
            <p:cNvSpPr/>
            <p:nvPr/>
          </p:nvSpPr>
          <p:spPr>
            <a:xfrm>
              <a:off x="4277267" y="4001337"/>
              <a:ext cx="19410" cy="56270"/>
            </a:xfrm>
            <a:custGeom>
              <a:rect b="b" l="l" r="r" t="t"/>
              <a:pathLst>
                <a:path extrusionOk="0" h="2125" w="733">
                  <a:moveTo>
                    <a:pt x="142" y="1"/>
                  </a:moveTo>
                  <a:lnTo>
                    <a:pt x="1" y="48"/>
                  </a:lnTo>
                  <a:lnTo>
                    <a:pt x="614" y="2124"/>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4"/>
            <p:cNvSpPr/>
            <p:nvPr/>
          </p:nvSpPr>
          <p:spPr>
            <a:xfrm>
              <a:off x="4300384" y="3994478"/>
              <a:ext cx="19410" cy="56879"/>
            </a:xfrm>
            <a:custGeom>
              <a:rect b="b" l="l" r="r" t="t"/>
              <a:pathLst>
                <a:path extrusionOk="0" h="2148" w="733">
                  <a:moveTo>
                    <a:pt x="142" y="0"/>
                  </a:moveTo>
                  <a:lnTo>
                    <a:pt x="1" y="47"/>
                  </a:lnTo>
                  <a:lnTo>
                    <a:pt x="614" y="2147"/>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4"/>
            <p:cNvSpPr/>
            <p:nvPr/>
          </p:nvSpPr>
          <p:spPr>
            <a:xfrm>
              <a:off x="4323501" y="3988229"/>
              <a:ext cx="20019" cy="56244"/>
            </a:xfrm>
            <a:custGeom>
              <a:rect b="b" l="l" r="r" t="t"/>
              <a:pathLst>
                <a:path extrusionOk="0" h="2124" w="756">
                  <a:moveTo>
                    <a:pt x="142" y="0"/>
                  </a:moveTo>
                  <a:lnTo>
                    <a:pt x="1" y="24"/>
                  </a:lnTo>
                  <a:lnTo>
                    <a:pt x="614" y="2124"/>
                  </a:lnTo>
                  <a:lnTo>
                    <a:pt x="756"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4"/>
            <p:cNvSpPr/>
            <p:nvPr/>
          </p:nvSpPr>
          <p:spPr>
            <a:xfrm>
              <a:off x="4346619" y="3981344"/>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4"/>
            <p:cNvSpPr/>
            <p:nvPr/>
          </p:nvSpPr>
          <p:spPr>
            <a:xfrm>
              <a:off x="4369736" y="3974486"/>
              <a:ext cx="20019" cy="56879"/>
            </a:xfrm>
            <a:custGeom>
              <a:rect b="b" l="l" r="r" t="t"/>
              <a:pathLst>
                <a:path extrusionOk="0" h="2148" w="756">
                  <a:moveTo>
                    <a:pt x="142" y="0"/>
                  </a:moveTo>
                  <a:lnTo>
                    <a:pt x="1" y="47"/>
                  </a:lnTo>
                  <a:lnTo>
                    <a:pt x="614" y="2147"/>
                  </a:lnTo>
                  <a:lnTo>
                    <a:pt x="756"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4"/>
            <p:cNvSpPr/>
            <p:nvPr/>
          </p:nvSpPr>
          <p:spPr>
            <a:xfrm>
              <a:off x="4393489" y="3968236"/>
              <a:ext cx="19383" cy="56244"/>
            </a:xfrm>
            <a:custGeom>
              <a:rect b="b" l="l" r="r" t="t"/>
              <a:pathLst>
                <a:path extrusionOk="0" h="2124" w="732">
                  <a:moveTo>
                    <a:pt x="118" y="0"/>
                  </a:moveTo>
                  <a:lnTo>
                    <a:pt x="0" y="24"/>
                  </a:lnTo>
                  <a:lnTo>
                    <a:pt x="590" y="2124"/>
                  </a:lnTo>
                  <a:lnTo>
                    <a:pt x="732" y="2077"/>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4"/>
            <p:cNvSpPr/>
            <p:nvPr/>
          </p:nvSpPr>
          <p:spPr>
            <a:xfrm>
              <a:off x="4415970" y="3961352"/>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4"/>
            <p:cNvSpPr/>
            <p:nvPr/>
          </p:nvSpPr>
          <p:spPr>
            <a:xfrm>
              <a:off x="4439723" y="3954493"/>
              <a:ext cx="19383" cy="56879"/>
            </a:xfrm>
            <a:custGeom>
              <a:rect b="b" l="l" r="r" t="t"/>
              <a:pathLst>
                <a:path extrusionOk="0" h="2148" w="732">
                  <a:moveTo>
                    <a:pt x="118" y="0"/>
                  </a:moveTo>
                  <a:lnTo>
                    <a:pt x="0" y="47"/>
                  </a:lnTo>
                  <a:lnTo>
                    <a:pt x="590" y="2147"/>
                  </a:lnTo>
                  <a:lnTo>
                    <a:pt x="732" y="2100"/>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2" name="Shape 692"/>
        <p:cNvGrpSpPr/>
        <p:nvPr/>
      </p:nvGrpSpPr>
      <p:grpSpPr>
        <a:xfrm>
          <a:off x="0" y="0"/>
          <a:ext cx="0" cy="0"/>
          <a:chOff x="0" y="0"/>
          <a:chExt cx="0" cy="0"/>
        </a:xfrm>
      </p:grpSpPr>
      <p:grpSp>
        <p:nvGrpSpPr>
          <p:cNvPr id="693" name="Google Shape;693;p35"/>
          <p:cNvGrpSpPr/>
          <p:nvPr/>
        </p:nvGrpSpPr>
        <p:grpSpPr>
          <a:xfrm>
            <a:off x="-438149" y="-1036800"/>
            <a:ext cx="9753730" cy="7085298"/>
            <a:chOff x="-438149" y="-1036800"/>
            <a:chExt cx="9753730" cy="7085298"/>
          </a:xfrm>
        </p:grpSpPr>
        <p:sp>
          <p:nvSpPr>
            <p:cNvPr id="694" name="Google Shape;694;p35"/>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5"/>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5"/>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5"/>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5"/>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5"/>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5"/>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5"/>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5"/>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5"/>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5"/>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5"/>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5"/>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5"/>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5"/>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5"/>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5"/>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5"/>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5"/>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5"/>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5"/>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5"/>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5"/>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5"/>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8" name="Google Shape;718;p35"/>
          <p:cNvGrpSpPr/>
          <p:nvPr/>
        </p:nvGrpSpPr>
        <p:grpSpPr>
          <a:xfrm>
            <a:off x="7718729" y="550204"/>
            <a:ext cx="745421" cy="1040624"/>
            <a:chOff x="7718729" y="550204"/>
            <a:chExt cx="745421" cy="1040624"/>
          </a:xfrm>
        </p:grpSpPr>
        <p:sp>
          <p:nvSpPr>
            <p:cNvPr id="719" name="Google Shape;719;p35"/>
            <p:cNvSpPr/>
            <p:nvPr/>
          </p:nvSpPr>
          <p:spPr>
            <a:xfrm>
              <a:off x="7918047" y="706067"/>
              <a:ext cx="510481" cy="688586"/>
            </a:xfrm>
            <a:custGeom>
              <a:rect b="b" l="l" r="r" t="t"/>
              <a:pathLst>
                <a:path extrusionOk="0" h="26004" w="19278">
                  <a:moveTo>
                    <a:pt x="3563" y="1"/>
                  </a:moveTo>
                  <a:lnTo>
                    <a:pt x="0" y="2384"/>
                  </a:lnTo>
                  <a:lnTo>
                    <a:pt x="15691" y="26003"/>
                  </a:lnTo>
                  <a:lnTo>
                    <a:pt x="19278" y="23620"/>
                  </a:lnTo>
                  <a:lnTo>
                    <a:pt x="3563" y="1"/>
                  </a:lnTo>
                  <a:close/>
                </a:path>
              </a:pathLst>
            </a:custGeom>
            <a:solidFill>
              <a:srgbClr val="EFE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5"/>
            <p:cNvSpPr/>
            <p:nvPr/>
          </p:nvSpPr>
          <p:spPr>
            <a:xfrm>
              <a:off x="7823062" y="769197"/>
              <a:ext cx="510508" cy="688559"/>
            </a:xfrm>
            <a:custGeom>
              <a:rect b="b" l="l" r="r" t="t"/>
              <a:pathLst>
                <a:path extrusionOk="0" h="26003" w="19279">
                  <a:moveTo>
                    <a:pt x="3587" y="0"/>
                  </a:moveTo>
                  <a:lnTo>
                    <a:pt x="1" y="2383"/>
                  </a:lnTo>
                  <a:lnTo>
                    <a:pt x="15715" y="26002"/>
                  </a:lnTo>
                  <a:lnTo>
                    <a:pt x="19278" y="23619"/>
                  </a:lnTo>
                  <a:lnTo>
                    <a:pt x="3587" y="0"/>
                  </a:ln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5"/>
            <p:cNvSpPr/>
            <p:nvPr/>
          </p:nvSpPr>
          <p:spPr>
            <a:xfrm>
              <a:off x="8408516" y="1479585"/>
              <a:ext cx="55634" cy="111242"/>
            </a:xfrm>
            <a:custGeom>
              <a:rect b="b" l="l" r="r" t="t"/>
              <a:pathLst>
                <a:path extrusionOk="0" h="4201" w="2101">
                  <a:moveTo>
                    <a:pt x="1534" y="1"/>
                  </a:moveTo>
                  <a:lnTo>
                    <a:pt x="0" y="1039"/>
                  </a:lnTo>
                  <a:lnTo>
                    <a:pt x="2100" y="4201"/>
                  </a:lnTo>
                  <a:lnTo>
                    <a:pt x="1534" y="1"/>
                  </a:lnTo>
                  <a:close/>
                </a:path>
              </a:pathLst>
            </a:custGeom>
            <a:solidFill>
              <a:srgbClr val="EFE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5"/>
            <p:cNvSpPr/>
            <p:nvPr/>
          </p:nvSpPr>
          <p:spPr>
            <a:xfrm>
              <a:off x="8367895" y="1507098"/>
              <a:ext cx="96255" cy="83730"/>
            </a:xfrm>
            <a:custGeom>
              <a:rect b="b" l="l" r="r" t="t"/>
              <a:pathLst>
                <a:path extrusionOk="0" h="3162" w="3635">
                  <a:moveTo>
                    <a:pt x="1534" y="0"/>
                  </a:moveTo>
                  <a:lnTo>
                    <a:pt x="1" y="1015"/>
                  </a:lnTo>
                  <a:lnTo>
                    <a:pt x="3634" y="3162"/>
                  </a:lnTo>
                  <a:lnTo>
                    <a:pt x="1534" y="0"/>
                  </a:ln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5"/>
            <p:cNvSpPr/>
            <p:nvPr/>
          </p:nvSpPr>
          <p:spPr>
            <a:xfrm>
              <a:off x="8334159" y="1331507"/>
              <a:ext cx="115003" cy="175615"/>
            </a:xfrm>
            <a:custGeom>
              <a:rect b="b" l="l" r="r" t="t"/>
              <a:pathLst>
                <a:path extrusionOk="0" h="6632" w="4343">
                  <a:moveTo>
                    <a:pt x="3564" y="1"/>
                  </a:moveTo>
                  <a:lnTo>
                    <a:pt x="1" y="2384"/>
                  </a:lnTo>
                  <a:lnTo>
                    <a:pt x="2808" y="6631"/>
                  </a:lnTo>
                  <a:lnTo>
                    <a:pt x="4342" y="5593"/>
                  </a:lnTo>
                  <a:lnTo>
                    <a:pt x="3564" y="1"/>
                  </a:lnTo>
                  <a:close/>
                </a:path>
              </a:pathLst>
            </a:custGeom>
            <a:solidFill>
              <a:srgbClr val="FFDF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5"/>
            <p:cNvSpPr/>
            <p:nvPr/>
          </p:nvSpPr>
          <p:spPr>
            <a:xfrm>
              <a:off x="8239200" y="1394636"/>
              <a:ext cx="169340" cy="139338"/>
            </a:xfrm>
            <a:custGeom>
              <a:rect b="b" l="l" r="r" t="t"/>
              <a:pathLst>
                <a:path extrusionOk="0" h="5262" w="6395">
                  <a:moveTo>
                    <a:pt x="3587" y="0"/>
                  </a:moveTo>
                  <a:lnTo>
                    <a:pt x="0" y="2383"/>
                  </a:lnTo>
                  <a:lnTo>
                    <a:pt x="4861" y="5262"/>
                  </a:lnTo>
                  <a:lnTo>
                    <a:pt x="6394" y="4247"/>
                  </a:lnTo>
                  <a:lnTo>
                    <a:pt x="3587" y="0"/>
                  </a:lnTo>
                  <a:close/>
                </a:path>
              </a:pathLst>
            </a:custGeom>
            <a:solidFill>
              <a:srgbClr val="F2C8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5"/>
            <p:cNvSpPr/>
            <p:nvPr/>
          </p:nvSpPr>
          <p:spPr>
            <a:xfrm>
              <a:off x="7789369" y="735024"/>
              <a:ext cx="121225" cy="103113"/>
            </a:xfrm>
            <a:custGeom>
              <a:rect b="b" l="l" r="r" t="t"/>
              <a:pathLst>
                <a:path extrusionOk="0" h="3894" w="4578">
                  <a:moveTo>
                    <a:pt x="3563" y="0"/>
                  </a:moveTo>
                  <a:lnTo>
                    <a:pt x="0" y="2360"/>
                  </a:lnTo>
                  <a:lnTo>
                    <a:pt x="1015" y="3894"/>
                  </a:lnTo>
                  <a:lnTo>
                    <a:pt x="4578" y="1511"/>
                  </a:lnTo>
                  <a:lnTo>
                    <a:pt x="3563" y="0"/>
                  </a:ln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5"/>
            <p:cNvSpPr/>
            <p:nvPr/>
          </p:nvSpPr>
          <p:spPr>
            <a:xfrm>
              <a:off x="7891169" y="665473"/>
              <a:ext cx="121252" cy="103749"/>
            </a:xfrm>
            <a:custGeom>
              <a:rect b="b" l="l" r="r" t="t"/>
              <a:pathLst>
                <a:path extrusionOk="0" h="3918" w="4579">
                  <a:moveTo>
                    <a:pt x="3563" y="0"/>
                  </a:moveTo>
                  <a:lnTo>
                    <a:pt x="1" y="2383"/>
                  </a:lnTo>
                  <a:lnTo>
                    <a:pt x="1015" y="3917"/>
                  </a:lnTo>
                  <a:lnTo>
                    <a:pt x="4578" y="1534"/>
                  </a:lnTo>
                  <a:lnTo>
                    <a:pt x="3563" y="0"/>
                  </a:ln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5"/>
            <p:cNvSpPr/>
            <p:nvPr/>
          </p:nvSpPr>
          <p:spPr>
            <a:xfrm>
              <a:off x="7718729" y="591752"/>
              <a:ext cx="172464" cy="200586"/>
            </a:xfrm>
            <a:custGeom>
              <a:rect b="b" l="l" r="r" t="t"/>
              <a:pathLst>
                <a:path extrusionOk="0" h="7575" w="6513">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5"/>
            <p:cNvSpPr/>
            <p:nvPr/>
          </p:nvSpPr>
          <p:spPr>
            <a:xfrm>
              <a:off x="7799336" y="550204"/>
              <a:ext cx="186843" cy="179031"/>
            </a:xfrm>
            <a:custGeom>
              <a:rect b="b" l="l" r="r" t="t"/>
              <a:pathLst>
                <a:path extrusionOk="0" h="6761" w="7056">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5"/>
            <p:cNvSpPr/>
            <p:nvPr/>
          </p:nvSpPr>
          <p:spPr>
            <a:xfrm>
              <a:off x="7918047" y="748568"/>
              <a:ext cx="446135" cy="646086"/>
            </a:xfrm>
            <a:custGeom>
              <a:rect b="b" l="l" r="r" t="t"/>
              <a:pathLst>
                <a:path extrusionOk="0" h="24399" w="16848">
                  <a:moveTo>
                    <a:pt x="1133" y="0"/>
                  </a:moveTo>
                  <a:lnTo>
                    <a:pt x="0" y="779"/>
                  </a:lnTo>
                  <a:lnTo>
                    <a:pt x="15691" y="24398"/>
                  </a:lnTo>
                  <a:lnTo>
                    <a:pt x="16847" y="23619"/>
                  </a:lnTo>
                  <a:lnTo>
                    <a:pt x="11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5"/>
            <p:cNvSpPr/>
            <p:nvPr/>
          </p:nvSpPr>
          <p:spPr>
            <a:xfrm>
              <a:off x="7887436" y="769197"/>
              <a:ext cx="446135" cy="645450"/>
            </a:xfrm>
            <a:custGeom>
              <a:rect b="b" l="l" r="r" t="t"/>
              <a:pathLst>
                <a:path extrusionOk="0" h="24375" w="16848">
                  <a:moveTo>
                    <a:pt x="1133" y="0"/>
                  </a:moveTo>
                  <a:lnTo>
                    <a:pt x="0" y="755"/>
                  </a:lnTo>
                  <a:lnTo>
                    <a:pt x="15691" y="24374"/>
                  </a:lnTo>
                  <a:lnTo>
                    <a:pt x="16847" y="23619"/>
                  </a:lnTo>
                  <a:lnTo>
                    <a:pt x="1133"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1" name="Google Shape;731;p35"/>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5"/>
          <p:cNvSpPr/>
          <p:nvPr/>
        </p:nvSpPr>
        <p:spPr>
          <a:xfrm>
            <a:off x="7105154" y="2825370"/>
            <a:ext cx="15650" cy="15094"/>
          </a:xfrm>
          <a:custGeom>
            <a:rect b="b" l="l" r="r" t="t"/>
            <a:pathLst>
              <a:path extrusionOk="0" h="570" w="591">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5"/>
          <p:cNvSpPr txBox="1"/>
          <p:nvPr>
            <p:ph type="title"/>
          </p:nvPr>
        </p:nvSpPr>
        <p:spPr>
          <a:xfrm>
            <a:off x="1246625" y="546075"/>
            <a:ext cx="38874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734" name="Google Shape;734;p35"/>
          <p:cNvGrpSpPr/>
          <p:nvPr/>
        </p:nvGrpSpPr>
        <p:grpSpPr>
          <a:xfrm>
            <a:off x="7653361" y="4183429"/>
            <a:ext cx="819771" cy="865634"/>
            <a:chOff x="7088286" y="1674216"/>
            <a:chExt cx="819771" cy="865634"/>
          </a:xfrm>
        </p:grpSpPr>
        <p:grpSp>
          <p:nvGrpSpPr>
            <p:cNvPr id="735" name="Google Shape;735;p35"/>
            <p:cNvGrpSpPr/>
            <p:nvPr/>
          </p:nvGrpSpPr>
          <p:grpSpPr>
            <a:xfrm>
              <a:off x="7331958" y="1674216"/>
              <a:ext cx="576099" cy="865634"/>
              <a:chOff x="7331958" y="1674216"/>
              <a:chExt cx="576099" cy="865634"/>
            </a:xfrm>
          </p:grpSpPr>
          <p:sp>
            <p:nvSpPr>
              <p:cNvPr id="736" name="Google Shape;736;p35"/>
              <p:cNvSpPr/>
              <p:nvPr/>
            </p:nvSpPr>
            <p:spPr>
              <a:xfrm>
                <a:off x="7331958" y="1859552"/>
                <a:ext cx="576099" cy="680298"/>
              </a:xfrm>
              <a:custGeom>
                <a:rect b="b" l="l" r="r" t="t"/>
                <a:pathLst>
                  <a:path extrusionOk="0" h="25691" w="21756">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5"/>
              <p:cNvSpPr/>
              <p:nvPr/>
            </p:nvSpPr>
            <p:spPr>
              <a:xfrm>
                <a:off x="7698737" y="1674216"/>
                <a:ext cx="186207" cy="248409"/>
              </a:xfrm>
              <a:custGeom>
                <a:rect b="b" l="l" r="r" t="t"/>
                <a:pathLst>
                  <a:path extrusionOk="0" h="9381" w="7032">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5"/>
              <p:cNvSpPr/>
              <p:nvPr/>
            </p:nvSpPr>
            <p:spPr>
              <a:xfrm>
                <a:off x="7731837" y="1817395"/>
                <a:ext cx="23144" cy="36993"/>
              </a:xfrm>
              <a:custGeom>
                <a:rect b="b" l="l" r="r" t="t"/>
                <a:pathLst>
                  <a:path extrusionOk="0" h="1397" w="874">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5"/>
              <p:cNvSpPr/>
              <p:nvPr/>
            </p:nvSpPr>
            <p:spPr>
              <a:xfrm>
                <a:off x="7753710" y="1827749"/>
                <a:ext cx="22534" cy="36993"/>
              </a:xfrm>
              <a:custGeom>
                <a:rect b="b" l="l" r="r" t="t"/>
                <a:pathLst>
                  <a:path extrusionOk="0" h="1397" w="851">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5"/>
              <p:cNvSpPr/>
              <p:nvPr/>
            </p:nvSpPr>
            <p:spPr>
              <a:xfrm>
                <a:off x="7774947" y="1837997"/>
                <a:ext cx="22534" cy="36754"/>
              </a:xfrm>
              <a:custGeom>
                <a:rect b="b" l="l" r="r" t="t"/>
                <a:pathLst>
                  <a:path extrusionOk="0" h="1388" w="851">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5"/>
              <p:cNvSpPr/>
              <p:nvPr/>
            </p:nvSpPr>
            <p:spPr>
              <a:xfrm>
                <a:off x="7796211" y="1848616"/>
                <a:ext cx="22508" cy="36754"/>
              </a:xfrm>
              <a:custGeom>
                <a:rect b="b" l="l" r="r" t="t"/>
                <a:pathLst>
                  <a:path extrusionOk="0" h="1388" w="85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5"/>
              <p:cNvSpPr/>
              <p:nvPr/>
            </p:nvSpPr>
            <p:spPr>
              <a:xfrm>
                <a:off x="7817448" y="1858625"/>
                <a:ext cx="23144" cy="36993"/>
              </a:xfrm>
              <a:custGeom>
                <a:rect b="b" l="l" r="r" t="t"/>
                <a:pathLst>
                  <a:path extrusionOk="0" h="1397" w="874">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5"/>
              <p:cNvSpPr/>
              <p:nvPr/>
            </p:nvSpPr>
            <p:spPr>
              <a:xfrm>
                <a:off x="7428823" y="2207954"/>
                <a:ext cx="336773" cy="258736"/>
              </a:xfrm>
              <a:custGeom>
                <a:rect b="b" l="l" r="r" t="t"/>
                <a:pathLst>
                  <a:path extrusionOk="0" h="9771" w="12718">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5"/>
              <p:cNvSpPr/>
              <p:nvPr/>
            </p:nvSpPr>
            <p:spPr>
              <a:xfrm>
                <a:off x="7398821" y="1952472"/>
                <a:ext cx="433636" cy="415630"/>
              </a:xfrm>
              <a:custGeom>
                <a:rect b="b" l="l" r="r" t="t"/>
                <a:pathLst>
                  <a:path extrusionOk="0" h="15696" w="16376">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5" name="Google Shape;745;p35"/>
            <p:cNvSpPr/>
            <p:nvPr/>
          </p:nvSpPr>
          <p:spPr>
            <a:xfrm>
              <a:off x="7088286" y="201380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6" name="Shape 746"/>
        <p:cNvGrpSpPr/>
        <p:nvPr/>
      </p:nvGrpSpPr>
      <p:grpSpPr>
        <a:xfrm>
          <a:off x="0" y="0"/>
          <a:ext cx="0" cy="0"/>
          <a:chOff x="0" y="0"/>
          <a:chExt cx="0" cy="0"/>
        </a:xfrm>
      </p:grpSpPr>
      <p:grpSp>
        <p:nvGrpSpPr>
          <p:cNvPr id="747" name="Google Shape;747;p36"/>
          <p:cNvGrpSpPr/>
          <p:nvPr/>
        </p:nvGrpSpPr>
        <p:grpSpPr>
          <a:xfrm>
            <a:off x="-438149" y="-1036800"/>
            <a:ext cx="9753730" cy="7085298"/>
            <a:chOff x="-438149" y="-1036800"/>
            <a:chExt cx="9753730" cy="7085298"/>
          </a:xfrm>
        </p:grpSpPr>
        <p:sp>
          <p:nvSpPr>
            <p:cNvPr id="748" name="Google Shape;748;p36"/>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6"/>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6"/>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6"/>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6"/>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6"/>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6"/>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6"/>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6"/>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6"/>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6"/>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6"/>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6"/>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6"/>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6"/>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6"/>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6"/>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6"/>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6"/>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6"/>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6"/>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6"/>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6"/>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6"/>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 name="Google Shape;772;p36"/>
          <p:cNvGrpSpPr/>
          <p:nvPr/>
        </p:nvGrpSpPr>
        <p:grpSpPr>
          <a:xfrm>
            <a:off x="7718729" y="550204"/>
            <a:ext cx="745421" cy="1040624"/>
            <a:chOff x="7718729" y="550204"/>
            <a:chExt cx="745421" cy="1040624"/>
          </a:xfrm>
        </p:grpSpPr>
        <p:sp>
          <p:nvSpPr>
            <p:cNvPr id="773" name="Google Shape;773;p36"/>
            <p:cNvSpPr/>
            <p:nvPr/>
          </p:nvSpPr>
          <p:spPr>
            <a:xfrm>
              <a:off x="7918047" y="706067"/>
              <a:ext cx="510481" cy="688586"/>
            </a:xfrm>
            <a:custGeom>
              <a:rect b="b" l="l" r="r" t="t"/>
              <a:pathLst>
                <a:path extrusionOk="0" h="26004" w="19278">
                  <a:moveTo>
                    <a:pt x="3563" y="1"/>
                  </a:moveTo>
                  <a:lnTo>
                    <a:pt x="0" y="2384"/>
                  </a:lnTo>
                  <a:lnTo>
                    <a:pt x="15691" y="26003"/>
                  </a:lnTo>
                  <a:lnTo>
                    <a:pt x="19278" y="23620"/>
                  </a:lnTo>
                  <a:lnTo>
                    <a:pt x="3563" y="1"/>
                  </a:lnTo>
                  <a:close/>
                </a:path>
              </a:pathLst>
            </a:custGeom>
            <a:solidFill>
              <a:srgbClr val="EFE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6"/>
            <p:cNvSpPr/>
            <p:nvPr/>
          </p:nvSpPr>
          <p:spPr>
            <a:xfrm>
              <a:off x="7823062" y="769197"/>
              <a:ext cx="510508" cy="688559"/>
            </a:xfrm>
            <a:custGeom>
              <a:rect b="b" l="l" r="r" t="t"/>
              <a:pathLst>
                <a:path extrusionOk="0" h="26003" w="19279">
                  <a:moveTo>
                    <a:pt x="3587" y="0"/>
                  </a:moveTo>
                  <a:lnTo>
                    <a:pt x="1" y="2383"/>
                  </a:lnTo>
                  <a:lnTo>
                    <a:pt x="15715" y="26002"/>
                  </a:lnTo>
                  <a:lnTo>
                    <a:pt x="19278" y="23619"/>
                  </a:lnTo>
                  <a:lnTo>
                    <a:pt x="3587" y="0"/>
                  </a:ln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6"/>
            <p:cNvSpPr/>
            <p:nvPr/>
          </p:nvSpPr>
          <p:spPr>
            <a:xfrm>
              <a:off x="8408516" y="1479585"/>
              <a:ext cx="55634" cy="111242"/>
            </a:xfrm>
            <a:custGeom>
              <a:rect b="b" l="l" r="r" t="t"/>
              <a:pathLst>
                <a:path extrusionOk="0" h="4201" w="2101">
                  <a:moveTo>
                    <a:pt x="1534" y="1"/>
                  </a:moveTo>
                  <a:lnTo>
                    <a:pt x="0" y="1039"/>
                  </a:lnTo>
                  <a:lnTo>
                    <a:pt x="2100" y="4201"/>
                  </a:lnTo>
                  <a:lnTo>
                    <a:pt x="1534" y="1"/>
                  </a:lnTo>
                  <a:close/>
                </a:path>
              </a:pathLst>
            </a:custGeom>
            <a:solidFill>
              <a:srgbClr val="EFE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6"/>
            <p:cNvSpPr/>
            <p:nvPr/>
          </p:nvSpPr>
          <p:spPr>
            <a:xfrm>
              <a:off x="8367895" y="1507098"/>
              <a:ext cx="96255" cy="83730"/>
            </a:xfrm>
            <a:custGeom>
              <a:rect b="b" l="l" r="r" t="t"/>
              <a:pathLst>
                <a:path extrusionOk="0" h="3162" w="3635">
                  <a:moveTo>
                    <a:pt x="1534" y="0"/>
                  </a:moveTo>
                  <a:lnTo>
                    <a:pt x="1" y="1015"/>
                  </a:lnTo>
                  <a:lnTo>
                    <a:pt x="3634" y="3162"/>
                  </a:lnTo>
                  <a:lnTo>
                    <a:pt x="1534" y="0"/>
                  </a:ln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6"/>
            <p:cNvSpPr/>
            <p:nvPr/>
          </p:nvSpPr>
          <p:spPr>
            <a:xfrm>
              <a:off x="8334159" y="1331507"/>
              <a:ext cx="115003" cy="175615"/>
            </a:xfrm>
            <a:custGeom>
              <a:rect b="b" l="l" r="r" t="t"/>
              <a:pathLst>
                <a:path extrusionOk="0" h="6632" w="4343">
                  <a:moveTo>
                    <a:pt x="3564" y="1"/>
                  </a:moveTo>
                  <a:lnTo>
                    <a:pt x="1" y="2384"/>
                  </a:lnTo>
                  <a:lnTo>
                    <a:pt x="2808" y="6631"/>
                  </a:lnTo>
                  <a:lnTo>
                    <a:pt x="4342" y="5593"/>
                  </a:lnTo>
                  <a:lnTo>
                    <a:pt x="3564" y="1"/>
                  </a:lnTo>
                  <a:close/>
                </a:path>
              </a:pathLst>
            </a:custGeom>
            <a:solidFill>
              <a:srgbClr val="FFDF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6"/>
            <p:cNvSpPr/>
            <p:nvPr/>
          </p:nvSpPr>
          <p:spPr>
            <a:xfrm>
              <a:off x="8239200" y="1394636"/>
              <a:ext cx="169340" cy="139338"/>
            </a:xfrm>
            <a:custGeom>
              <a:rect b="b" l="l" r="r" t="t"/>
              <a:pathLst>
                <a:path extrusionOk="0" h="5262" w="6395">
                  <a:moveTo>
                    <a:pt x="3587" y="0"/>
                  </a:moveTo>
                  <a:lnTo>
                    <a:pt x="0" y="2383"/>
                  </a:lnTo>
                  <a:lnTo>
                    <a:pt x="4861" y="5262"/>
                  </a:lnTo>
                  <a:lnTo>
                    <a:pt x="6394" y="4247"/>
                  </a:lnTo>
                  <a:lnTo>
                    <a:pt x="3587" y="0"/>
                  </a:lnTo>
                  <a:close/>
                </a:path>
              </a:pathLst>
            </a:custGeom>
            <a:solidFill>
              <a:srgbClr val="F2C8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6"/>
            <p:cNvSpPr/>
            <p:nvPr/>
          </p:nvSpPr>
          <p:spPr>
            <a:xfrm>
              <a:off x="7789369" y="735024"/>
              <a:ext cx="121225" cy="103113"/>
            </a:xfrm>
            <a:custGeom>
              <a:rect b="b" l="l" r="r" t="t"/>
              <a:pathLst>
                <a:path extrusionOk="0" h="3894" w="4578">
                  <a:moveTo>
                    <a:pt x="3563" y="0"/>
                  </a:moveTo>
                  <a:lnTo>
                    <a:pt x="0" y="2360"/>
                  </a:lnTo>
                  <a:lnTo>
                    <a:pt x="1015" y="3894"/>
                  </a:lnTo>
                  <a:lnTo>
                    <a:pt x="4578" y="1511"/>
                  </a:lnTo>
                  <a:lnTo>
                    <a:pt x="3563" y="0"/>
                  </a:ln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6"/>
            <p:cNvSpPr/>
            <p:nvPr/>
          </p:nvSpPr>
          <p:spPr>
            <a:xfrm>
              <a:off x="7891169" y="665473"/>
              <a:ext cx="121252" cy="103749"/>
            </a:xfrm>
            <a:custGeom>
              <a:rect b="b" l="l" r="r" t="t"/>
              <a:pathLst>
                <a:path extrusionOk="0" h="3918" w="4579">
                  <a:moveTo>
                    <a:pt x="3563" y="0"/>
                  </a:moveTo>
                  <a:lnTo>
                    <a:pt x="1" y="2383"/>
                  </a:lnTo>
                  <a:lnTo>
                    <a:pt x="1015" y="3917"/>
                  </a:lnTo>
                  <a:lnTo>
                    <a:pt x="4578" y="1534"/>
                  </a:lnTo>
                  <a:lnTo>
                    <a:pt x="3563" y="0"/>
                  </a:ln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6"/>
            <p:cNvSpPr/>
            <p:nvPr/>
          </p:nvSpPr>
          <p:spPr>
            <a:xfrm>
              <a:off x="7718729" y="591752"/>
              <a:ext cx="172464" cy="200586"/>
            </a:xfrm>
            <a:custGeom>
              <a:rect b="b" l="l" r="r" t="t"/>
              <a:pathLst>
                <a:path extrusionOk="0" h="7575" w="6513">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6"/>
            <p:cNvSpPr/>
            <p:nvPr/>
          </p:nvSpPr>
          <p:spPr>
            <a:xfrm>
              <a:off x="7799336" y="550204"/>
              <a:ext cx="186843" cy="179031"/>
            </a:xfrm>
            <a:custGeom>
              <a:rect b="b" l="l" r="r" t="t"/>
              <a:pathLst>
                <a:path extrusionOk="0" h="6761" w="7056">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6"/>
            <p:cNvSpPr/>
            <p:nvPr/>
          </p:nvSpPr>
          <p:spPr>
            <a:xfrm>
              <a:off x="7918047" y="748568"/>
              <a:ext cx="446135" cy="646086"/>
            </a:xfrm>
            <a:custGeom>
              <a:rect b="b" l="l" r="r" t="t"/>
              <a:pathLst>
                <a:path extrusionOk="0" h="24399" w="16848">
                  <a:moveTo>
                    <a:pt x="1133" y="0"/>
                  </a:moveTo>
                  <a:lnTo>
                    <a:pt x="0" y="779"/>
                  </a:lnTo>
                  <a:lnTo>
                    <a:pt x="15691" y="24398"/>
                  </a:lnTo>
                  <a:lnTo>
                    <a:pt x="16847" y="23619"/>
                  </a:lnTo>
                  <a:lnTo>
                    <a:pt x="11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6"/>
            <p:cNvSpPr/>
            <p:nvPr/>
          </p:nvSpPr>
          <p:spPr>
            <a:xfrm>
              <a:off x="7887436" y="769197"/>
              <a:ext cx="446135" cy="645450"/>
            </a:xfrm>
            <a:custGeom>
              <a:rect b="b" l="l" r="r" t="t"/>
              <a:pathLst>
                <a:path extrusionOk="0" h="24375" w="16848">
                  <a:moveTo>
                    <a:pt x="1133" y="0"/>
                  </a:moveTo>
                  <a:lnTo>
                    <a:pt x="0" y="755"/>
                  </a:lnTo>
                  <a:lnTo>
                    <a:pt x="15691" y="24374"/>
                  </a:lnTo>
                  <a:lnTo>
                    <a:pt x="16847" y="23619"/>
                  </a:lnTo>
                  <a:lnTo>
                    <a:pt x="1133"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5" name="Google Shape;785;p36"/>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6"/>
          <p:cNvSpPr/>
          <p:nvPr/>
        </p:nvSpPr>
        <p:spPr>
          <a:xfrm>
            <a:off x="7105154" y="2825370"/>
            <a:ext cx="15650" cy="15094"/>
          </a:xfrm>
          <a:custGeom>
            <a:rect b="b" l="l" r="r" t="t"/>
            <a:pathLst>
              <a:path extrusionOk="0" h="570" w="591">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6"/>
          <p:cNvSpPr txBox="1"/>
          <p:nvPr>
            <p:ph type="title"/>
          </p:nvPr>
        </p:nvSpPr>
        <p:spPr>
          <a:xfrm>
            <a:off x="1246625" y="546075"/>
            <a:ext cx="42018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500">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88" name="Google Shape;788;p36"/>
          <p:cNvSpPr txBox="1"/>
          <p:nvPr>
            <p:ph idx="1" type="subTitle"/>
          </p:nvPr>
        </p:nvSpPr>
        <p:spPr>
          <a:xfrm>
            <a:off x="1248975" y="1300750"/>
            <a:ext cx="3443100" cy="755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1600">
                <a:latin typeface="Cabin"/>
                <a:ea typeface="Cabin"/>
                <a:cs typeface="Cabin"/>
                <a:sym typeface="Cabin"/>
              </a:defRPr>
            </a:lvl1pPr>
            <a:lvl2pPr lvl="1" rtl="0">
              <a:lnSpc>
                <a:spcPct val="100000"/>
              </a:lnSpc>
              <a:spcBef>
                <a:spcPts val="160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grpSp>
        <p:nvGrpSpPr>
          <p:cNvPr id="789" name="Google Shape;789;p36"/>
          <p:cNvGrpSpPr/>
          <p:nvPr/>
        </p:nvGrpSpPr>
        <p:grpSpPr>
          <a:xfrm flipH="1" rot="998234">
            <a:off x="623191" y="3844912"/>
            <a:ext cx="478004" cy="410610"/>
            <a:chOff x="5263209" y="4056946"/>
            <a:chExt cx="478022" cy="410626"/>
          </a:xfrm>
        </p:grpSpPr>
        <p:sp>
          <p:nvSpPr>
            <p:cNvPr id="790" name="Google Shape;790;p36"/>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6"/>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6"/>
            <p:cNvSpPr/>
            <p:nvPr/>
          </p:nvSpPr>
          <p:spPr>
            <a:xfrm>
              <a:off x="5422595" y="4062506"/>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6"/>
            <p:cNvSpPr/>
            <p:nvPr/>
          </p:nvSpPr>
          <p:spPr>
            <a:xfrm>
              <a:off x="5264399" y="4061632"/>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6"/>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6"/>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6"/>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6"/>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6"/>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6"/>
            <p:cNvSpPr/>
            <p:nvPr/>
          </p:nvSpPr>
          <p:spPr>
            <a:xfrm>
              <a:off x="5315639" y="4091502"/>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36"/>
          <p:cNvGrpSpPr/>
          <p:nvPr/>
        </p:nvGrpSpPr>
        <p:grpSpPr>
          <a:xfrm>
            <a:off x="967951" y="4277675"/>
            <a:ext cx="827271" cy="962664"/>
            <a:chOff x="3393878" y="4486192"/>
            <a:chExt cx="827188" cy="962568"/>
          </a:xfrm>
        </p:grpSpPr>
        <p:sp>
          <p:nvSpPr>
            <p:cNvPr id="801" name="Google Shape;801;p36"/>
            <p:cNvSpPr/>
            <p:nvPr/>
          </p:nvSpPr>
          <p:spPr>
            <a:xfrm>
              <a:off x="3453146" y="4486192"/>
              <a:ext cx="767920" cy="914752"/>
            </a:xfrm>
            <a:custGeom>
              <a:rect b="b" l="l" r="r" t="t"/>
              <a:pathLst>
                <a:path extrusionOk="0" h="34545" w="29000">
                  <a:moveTo>
                    <a:pt x="2336" y="1"/>
                  </a:moveTo>
                  <a:lnTo>
                    <a:pt x="0" y="1912"/>
                  </a:lnTo>
                  <a:lnTo>
                    <a:pt x="26663" y="34544"/>
                  </a:lnTo>
                  <a:lnTo>
                    <a:pt x="28999" y="32633"/>
                  </a:lnTo>
                  <a:lnTo>
                    <a:pt x="233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6"/>
            <p:cNvSpPr/>
            <p:nvPr/>
          </p:nvSpPr>
          <p:spPr>
            <a:xfrm>
              <a:off x="3393878" y="4534644"/>
              <a:ext cx="767920" cy="914116"/>
            </a:xfrm>
            <a:custGeom>
              <a:rect b="b" l="l" r="r" t="t"/>
              <a:pathLst>
                <a:path extrusionOk="0" h="34521" w="29000">
                  <a:moveTo>
                    <a:pt x="2336" y="1"/>
                  </a:moveTo>
                  <a:lnTo>
                    <a:pt x="1" y="1888"/>
                  </a:lnTo>
                  <a:lnTo>
                    <a:pt x="26663" y="34521"/>
                  </a:lnTo>
                  <a:lnTo>
                    <a:pt x="28999" y="32633"/>
                  </a:lnTo>
                  <a:lnTo>
                    <a:pt x="23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6"/>
            <p:cNvSpPr/>
            <p:nvPr/>
          </p:nvSpPr>
          <p:spPr>
            <a:xfrm>
              <a:off x="3468134" y="4614913"/>
              <a:ext cx="63764" cy="54999"/>
            </a:xfrm>
            <a:custGeom>
              <a:rect b="b" l="l" r="r" t="t"/>
              <a:pathLst>
                <a:path extrusionOk="0" h="2077" w="2408">
                  <a:moveTo>
                    <a:pt x="2172" y="0"/>
                  </a:moveTo>
                  <a:lnTo>
                    <a:pt x="1" y="1770"/>
                  </a:lnTo>
                  <a:lnTo>
                    <a:pt x="237" y="2077"/>
                  </a:lnTo>
                  <a:lnTo>
                    <a:pt x="2407"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6"/>
            <p:cNvSpPr/>
            <p:nvPr/>
          </p:nvSpPr>
          <p:spPr>
            <a:xfrm>
              <a:off x="3507510" y="4663637"/>
              <a:ext cx="63737" cy="54390"/>
            </a:xfrm>
            <a:custGeom>
              <a:rect b="b" l="l" r="r" t="t"/>
              <a:pathLst>
                <a:path extrusionOk="0" h="2054" w="2407">
                  <a:moveTo>
                    <a:pt x="2171" y="1"/>
                  </a:moveTo>
                  <a:lnTo>
                    <a:pt x="0" y="1770"/>
                  </a:lnTo>
                  <a:lnTo>
                    <a:pt x="236"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6"/>
            <p:cNvSpPr/>
            <p:nvPr/>
          </p:nvSpPr>
          <p:spPr>
            <a:xfrm>
              <a:off x="3546860" y="4711752"/>
              <a:ext cx="63764" cy="54390"/>
            </a:xfrm>
            <a:custGeom>
              <a:rect b="b" l="l" r="r" t="t"/>
              <a:pathLst>
                <a:path extrusionOk="0" h="2054" w="2408">
                  <a:moveTo>
                    <a:pt x="2172" y="1"/>
                  </a:moveTo>
                  <a:lnTo>
                    <a:pt x="1" y="1770"/>
                  </a:lnTo>
                  <a:lnTo>
                    <a:pt x="260" y="2053"/>
                  </a:lnTo>
                  <a:lnTo>
                    <a:pt x="2407"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6"/>
            <p:cNvSpPr/>
            <p:nvPr/>
          </p:nvSpPr>
          <p:spPr>
            <a:xfrm>
              <a:off x="3941734" y="5194727"/>
              <a:ext cx="63764" cy="54390"/>
            </a:xfrm>
            <a:custGeom>
              <a:rect b="b" l="l" r="r" t="t"/>
              <a:pathLst>
                <a:path extrusionOk="0" h="2054" w="2408">
                  <a:moveTo>
                    <a:pt x="2172" y="1"/>
                  </a:moveTo>
                  <a:lnTo>
                    <a:pt x="1" y="1770"/>
                  </a:lnTo>
                  <a:lnTo>
                    <a:pt x="237" y="2054"/>
                  </a:lnTo>
                  <a:lnTo>
                    <a:pt x="2408"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6"/>
            <p:cNvSpPr/>
            <p:nvPr/>
          </p:nvSpPr>
          <p:spPr>
            <a:xfrm>
              <a:off x="3981111" y="5242842"/>
              <a:ext cx="63764" cy="54999"/>
            </a:xfrm>
            <a:custGeom>
              <a:rect b="b" l="l" r="r" t="t"/>
              <a:pathLst>
                <a:path extrusionOk="0" h="2077" w="2408">
                  <a:moveTo>
                    <a:pt x="2171" y="1"/>
                  </a:moveTo>
                  <a:lnTo>
                    <a:pt x="0" y="1770"/>
                  </a:lnTo>
                  <a:lnTo>
                    <a:pt x="260"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6"/>
            <p:cNvSpPr/>
            <p:nvPr/>
          </p:nvSpPr>
          <p:spPr>
            <a:xfrm>
              <a:off x="4020460" y="5291593"/>
              <a:ext cx="63764" cy="54363"/>
            </a:xfrm>
            <a:custGeom>
              <a:rect b="b" l="l" r="r" t="t"/>
              <a:pathLst>
                <a:path extrusionOk="0" h="2053" w="2408">
                  <a:moveTo>
                    <a:pt x="2172" y="0"/>
                  </a:moveTo>
                  <a:lnTo>
                    <a:pt x="1" y="1770"/>
                  </a:lnTo>
                  <a:lnTo>
                    <a:pt x="261" y="2053"/>
                  </a:lnTo>
                  <a:lnTo>
                    <a:pt x="2408"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6"/>
            <p:cNvSpPr/>
            <p:nvPr/>
          </p:nvSpPr>
          <p:spPr>
            <a:xfrm>
              <a:off x="3783673" y="5001659"/>
              <a:ext cx="63764" cy="54390"/>
            </a:xfrm>
            <a:custGeom>
              <a:rect b="b" l="l" r="r" t="t"/>
              <a:pathLst>
                <a:path extrusionOk="0" h="2054" w="2408">
                  <a:moveTo>
                    <a:pt x="2171" y="1"/>
                  </a:moveTo>
                  <a:lnTo>
                    <a:pt x="0" y="1770"/>
                  </a:lnTo>
                  <a:lnTo>
                    <a:pt x="260"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6"/>
            <p:cNvSpPr/>
            <p:nvPr/>
          </p:nvSpPr>
          <p:spPr>
            <a:xfrm>
              <a:off x="3823716" y="5050317"/>
              <a:ext cx="63128" cy="54390"/>
            </a:xfrm>
            <a:custGeom>
              <a:rect b="b" l="l" r="r" t="t"/>
              <a:pathLst>
                <a:path extrusionOk="0" h="2054" w="2384">
                  <a:moveTo>
                    <a:pt x="2148" y="1"/>
                  </a:moveTo>
                  <a:lnTo>
                    <a:pt x="1" y="1747"/>
                  </a:lnTo>
                  <a:lnTo>
                    <a:pt x="237" y="2053"/>
                  </a:lnTo>
                  <a:lnTo>
                    <a:pt x="2384"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6"/>
            <p:cNvSpPr/>
            <p:nvPr/>
          </p:nvSpPr>
          <p:spPr>
            <a:xfrm>
              <a:off x="3863008" y="5097889"/>
              <a:ext cx="63764" cy="54999"/>
            </a:xfrm>
            <a:custGeom>
              <a:rect b="b" l="l" r="r" t="t"/>
              <a:pathLst>
                <a:path extrusionOk="0" h="2077" w="2408">
                  <a:moveTo>
                    <a:pt x="2148" y="0"/>
                  </a:moveTo>
                  <a:lnTo>
                    <a:pt x="1" y="1770"/>
                  </a:lnTo>
                  <a:lnTo>
                    <a:pt x="237" y="2077"/>
                  </a:lnTo>
                  <a:lnTo>
                    <a:pt x="2408" y="307"/>
                  </a:lnTo>
                  <a:lnTo>
                    <a:pt x="21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6"/>
            <p:cNvSpPr/>
            <p:nvPr/>
          </p:nvSpPr>
          <p:spPr>
            <a:xfrm>
              <a:off x="3626221" y="4808591"/>
              <a:ext cx="63764" cy="54390"/>
            </a:xfrm>
            <a:custGeom>
              <a:rect b="b" l="l" r="r" t="t"/>
              <a:pathLst>
                <a:path extrusionOk="0" h="2054" w="2408">
                  <a:moveTo>
                    <a:pt x="2148" y="1"/>
                  </a:moveTo>
                  <a:lnTo>
                    <a:pt x="0" y="1747"/>
                  </a:lnTo>
                  <a:lnTo>
                    <a:pt x="236" y="2054"/>
                  </a:lnTo>
                  <a:lnTo>
                    <a:pt x="2407"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6"/>
            <p:cNvSpPr/>
            <p:nvPr/>
          </p:nvSpPr>
          <p:spPr>
            <a:xfrm>
              <a:off x="3665571" y="4856706"/>
              <a:ext cx="63764" cy="54390"/>
            </a:xfrm>
            <a:custGeom>
              <a:rect b="b" l="l" r="r" t="t"/>
              <a:pathLst>
                <a:path extrusionOk="0" h="2054" w="2408">
                  <a:moveTo>
                    <a:pt x="2148" y="1"/>
                  </a:moveTo>
                  <a:lnTo>
                    <a:pt x="1" y="1770"/>
                  </a:lnTo>
                  <a:lnTo>
                    <a:pt x="237" y="2053"/>
                  </a:lnTo>
                  <a:lnTo>
                    <a:pt x="2408"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6"/>
            <p:cNvSpPr/>
            <p:nvPr/>
          </p:nvSpPr>
          <p:spPr>
            <a:xfrm>
              <a:off x="3704947" y="4904820"/>
              <a:ext cx="63764" cy="54999"/>
            </a:xfrm>
            <a:custGeom>
              <a:rect b="b" l="l" r="r" t="t"/>
              <a:pathLst>
                <a:path extrusionOk="0" h="2077" w="2408">
                  <a:moveTo>
                    <a:pt x="2171" y="1"/>
                  </a:moveTo>
                  <a:lnTo>
                    <a:pt x="0" y="1770"/>
                  </a:lnTo>
                  <a:lnTo>
                    <a:pt x="236"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6"/>
            <p:cNvSpPr/>
            <p:nvPr/>
          </p:nvSpPr>
          <p:spPr>
            <a:xfrm>
              <a:off x="3586236" y="4731745"/>
              <a:ext cx="98744" cy="83121"/>
            </a:xfrm>
            <a:custGeom>
              <a:rect b="b" l="l" r="r" t="t"/>
              <a:pathLst>
                <a:path extrusionOk="0" h="3139" w="3729">
                  <a:moveTo>
                    <a:pt x="3469" y="1"/>
                  </a:moveTo>
                  <a:lnTo>
                    <a:pt x="0" y="2832"/>
                  </a:lnTo>
                  <a:lnTo>
                    <a:pt x="260" y="3139"/>
                  </a:lnTo>
                  <a:lnTo>
                    <a:pt x="3728"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6"/>
            <p:cNvSpPr/>
            <p:nvPr/>
          </p:nvSpPr>
          <p:spPr>
            <a:xfrm>
              <a:off x="3744297" y="4924813"/>
              <a:ext cx="98744" cy="83121"/>
            </a:xfrm>
            <a:custGeom>
              <a:rect b="b" l="l" r="r" t="t"/>
              <a:pathLst>
                <a:path extrusionOk="0" h="3139" w="3729">
                  <a:moveTo>
                    <a:pt x="3469" y="1"/>
                  </a:moveTo>
                  <a:lnTo>
                    <a:pt x="1" y="2832"/>
                  </a:lnTo>
                  <a:lnTo>
                    <a:pt x="260" y="3139"/>
                  </a:lnTo>
                  <a:lnTo>
                    <a:pt x="3729"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6"/>
            <p:cNvSpPr/>
            <p:nvPr/>
          </p:nvSpPr>
          <p:spPr>
            <a:xfrm>
              <a:off x="3902385" y="5118517"/>
              <a:ext cx="98108" cy="82485"/>
            </a:xfrm>
            <a:custGeom>
              <a:rect b="b" l="l" r="r" t="t"/>
              <a:pathLst>
                <a:path extrusionOk="0" h="3115" w="3705">
                  <a:moveTo>
                    <a:pt x="3469" y="0"/>
                  </a:moveTo>
                  <a:lnTo>
                    <a:pt x="0" y="2832"/>
                  </a:lnTo>
                  <a:lnTo>
                    <a:pt x="236" y="3115"/>
                  </a:lnTo>
                  <a:lnTo>
                    <a:pt x="3705" y="283"/>
                  </a:lnTo>
                  <a:lnTo>
                    <a:pt x="34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8" name="Google Shape;818;p36"/>
          <p:cNvGrpSpPr/>
          <p:nvPr/>
        </p:nvGrpSpPr>
        <p:grpSpPr>
          <a:xfrm rot="-2135658">
            <a:off x="72038" y="4156241"/>
            <a:ext cx="846593" cy="973998"/>
            <a:chOff x="2401585" y="228600"/>
            <a:chExt cx="846654" cy="974068"/>
          </a:xfrm>
        </p:grpSpPr>
        <p:sp>
          <p:nvSpPr>
            <p:cNvPr id="819" name="Google Shape;819;p36"/>
            <p:cNvSpPr/>
            <p:nvPr/>
          </p:nvSpPr>
          <p:spPr>
            <a:xfrm>
              <a:off x="2916442" y="228600"/>
              <a:ext cx="173709" cy="169472"/>
            </a:xfrm>
            <a:custGeom>
              <a:rect b="b" l="l" r="r" t="t"/>
              <a:pathLst>
                <a:path extrusionOk="0" h="6400" w="656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6"/>
            <p:cNvSpPr/>
            <p:nvPr/>
          </p:nvSpPr>
          <p:spPr>
            <a:xfrm>
              <a:off x="3113244" y="393043"/>
              <a:ext cx="134995" cy="152472"/>
            </a:xfrm>
            <a:custGeom>
              <a:rect b="b" l="l" r="r" t="t"/>
              <a:pathLst>
                <a:path extrusionOk="0" h="5758" w="5098">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6"/>
            <p:cNvSpPr/>
            <p:nvPr/>
          </p:nvSpPr>
          <p:spPr>
            <a:xfrm>
              <a:off x="2708360" y="270412"/>
              <a:ext cx="156868" cy="102054"/>
            </a:xfrm>
            <a:custGeom>
              <a:rect b="b" l="l" r="r" t="t"/>
              <a:pathLst>
                <a:path extrusionOk="0" h="3854" w="5924">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6"/>
            <p:cNvSpPr/>
            <p:nvPr/>
          </p:nvSpPr>
          <p:spPr>
            <a:xfrm>
              <a:off x="2401585" y="332906"/>
              <a:ext cx="839760" cy="869762"/>
            </a:xfrm>
            <a:custGeom>
              <a:rect b="b" l="l" r="r" t="t"/>
              <a:pathLst>
                <a:path extrusionOk="0" h="32846" w="31713">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6"/>
            <p:cNvSpPr/>
            <p:nvPr/>
          </p:nvSpPr>
          <p:spPr>
            <a:xfrm>
              <a:off x="2593409" y="358539"/>
              <a:ext cx="612959" cy="398286"/>
            </a:xfrm>
            <a:custGeom>
              <a:rect b="b" l="l" r="r" t="t"/>
              <a:pathLst>
                <a:path extrusionOk="0" h="15041" w="23148">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6"/>
            <p:cNvSpPr/>
            <p:nvPr/>
          </p:nvSpPr>
          <p:spPr>
            <a:xfrm>
              <a:off x="3152620" y="757069"/>
              <a:ext cx="41891" cy="60427"/>
            </a:xfrm>
            <a:custGeom>
              <a:rect b="b" l="l" r="r" t="t"/>
              <a:pathLst>
                <a:path extrusionOk="0" h="2282" w="1582">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6"/>
            <p:cNvSpPr/>
            <p:nvPr/>
          </p:nvSpPr>
          <p:spPr>
            <a:xfrm>
              <a:off x="2705871" y="444362"/>
              <a:ext cx="266812" cy="159886"/>
            </a:xfrm>
            <a:custGeom>
              <a:rect b="b" l="l" r="r" t="t"/>
              <a:pathLst>
                <a:path extrusionOk="0" h="6038" w="10076">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6"/>
            <p:cNvSpPr/>
            <p:nvPr/>
          </p:nvSpPr>
          <p:spPr>
            <a:xfrm>
              <a:off x="2735117" y="475047"/>
              <a:ext cx="379909" cy="234904"/>
            </a:xfrm>
            <a:custGeom>
              <a:rect b="b" l="l" r="r" t="t"/>
              <a:pathLst>
                <a:path extrusionOk="0" h="8871" w="14347">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6"/>
            <p:cNvSpPr/>
            <p:nvPr/>
          </p:nvSpPr>
          <p:spPr>
            <a:xfrm>
              <a:off x="2569087" y="709876"/>
              <a:ext cx="498009" cy="386952"/>
            </a:xfrm>
            <a:custGeom>
              <a:rect b="b" l="l" r="r" t="t"/>
              <a:pathLst>
                <a:path extrusionOk="0" h="14613" w="18807">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6"/>
            <p:cNvSpPr/>
            <p:nvPr/>
          </p:nvSpPr>
          <p:spPr>
            <a:xfrm>
              <a:off x="2530073" y="673484"/>
              <a:ext cx="309313" cy="293849"/>
            </a:xfrm>
            <a:custGeom>
              <a:rect b="b" l="l" r="r" t="t"/>
              <a:pathLst>
                <a:path extrusionOk="0" h="11097" w="11681">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9" name="Shape 829"/>
        <p:cNvGrpSpPr/>
        <p:nvPr/>
      </p:nvGrpSpPr>
      <p:grpSpPr>
        <a:xfrm>
          <a:off x="0" y="0"/>
          <a:ext cx="0" cy="0"/>
          <a:chOff x="0" y="0"/>
          <a:chExt cx="0" cy="0"/>
        </a:xfrm>
      </p:grpSpPr>
      <p:grpSp>
        <p:nvGrpSpPr>
          <p:cNvPr id="830" name="Google Shape;830;p37"/>
          <p:cNvGrpSpPr/>
          <p:nvPr/>
        </p:nvGrpSpPr>
        <p:grpSpPr>
          <a:xfrm>
            <a:off x="-438149" y="-1036800"/>
            <a:ext cx="9753730" cy="7085298"/>
            <a:chOff x="-438149" y="-1036800"/>
            <a:chExt cx="9753730" cy="7085298"/>
          </a:xfrm>
        </p:grpSpPr>
        <p:sp>
          <p:nvSpPr>
            <p:cNvPr id="831" name="Google Shape;831;p37"/>
            <p:cNvSpPr/>
            <p:nvPr/>
          </p:nvSpPr>
          <p:spPr>
            <a:xfrm>
              <a:off x="-18385" y="-760747"/>
              <a:ext cx="9292411" cy="6624860"/>
            </a:xfrm>
            <a:custGeom>
              <a:rect b="b" l="l" r="r" t="t"/>
              <a:pathLst>
                <a:path extrusionOk="0" h="180600" w="253320">
                  <a:moveTo>
                    <a:pt x="1" y="1"/>
                  </a:moveTo>
                  <a:lnTo>
                    <a:pt x="1" y="180599"/>
                  </a:lnTo>
                  <a:lnTo>
                    <a:pt x="253319" y="180599"/>
                  </a:lnTo>
                  <a:lnTo>
                    <a:pt x="253319" y="1"/>
                  </a:ln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7"/>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7"/>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7"/>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7"/>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7"/>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7"/>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7"/>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7"/>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7"/>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7"/>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7"/>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7"/>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7"/>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7"/>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7"/>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7"/>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7"/>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7"/>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7"/>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7"/>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7"/>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7"/>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7"/>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7"/>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6" name="Google Shape;856;p37"/>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7"/>
          <p:cNvSpPr txBox="1"/>
          <p:nvPr>
            <p:ph type="title"/>
          </p:nvPr>
        </p:nvSpPr>
        <p:spPr>
          <a:xfrm>
            <a:off x="1388100" y="1400175"/>
            <a:ext cx="6367800" cy="166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858" name="Google Shape;858;p37"/>
          <p:cNvGrpSpPr/>
          <p:nvPr/>
        </p:nvGrpSpPr>
        <p:grpSpPr>
          <a:xfrm>
            <a:off x="510530" y="4451818"/>
            <a:ext cx="832902" cy="887270"/>
            <a:chOff x="2293493" y="3811393"/>
            <a:chExt cx="832902" cy="887270"/>
          </a:xfrm>
        </p:grpSpPr>
        <p:sp>
          <p:nvSpPr>
            <p:cNvPr id="859" name="Google Shape;859;p37"/>
            <p:cNvSpPr/>
            <p:nvPr/>
          </p:nvSpPr>
          <p:spPr>
            <a:xfrm>
              <a:off x="2293493" y="3811393"/>
              <a:ext cx="832902" cy="710432"/>
            </a:xfrm>
            <a:custGeom>
              <a:rect b="b" l="l" r="r" t="t"/>
              <a:pathLst>
                <a:path extrusionOk="0" h="26829" w="31454">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7"/>
            <p:cNvSpPr/>
            <p:nvPr/>
          </p:nvSpPr>
          <p:spPr>
            <a:xfrm>
              <a:off x="2412840" y="4112554"/>
              <a:ext cx="683555" cy="586108"/>
            </a:xfrm>
            <a:custGeom>
              <a:rect b="b" l="l" r="r" t="t"/>
              <a:pathLst>
                <a:path extrusionOk="0" h="22134" w="25814">
                  <a:moveTo>
                    <a:pt x="25814" y="1"/>
                  </a:moveTo>
                  <a:cubicBezTo>
                    <a:pt x="15620" y="1440"/>
                    <a:pt x="5994" y="7079"/>
                    <a:pt x="0" y="15456"/>
                  </a:cubicBezTo>
                  <a:lnTo>
                    <a:pt x="17225" y="22133"/>
                  </a:lnTo>
                  <a:lnTo>
                    <a:pt x="258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7"/>
            <p:cNvSpPr/>
            <p:nvPr/>
          </p:nvSpPr>
          <p:spPr>
            <a:xfrm>
              <a:off x="2522177" y="4017596"/>
              <a:ext cx="482386" cy="199341"/>
            </a:xfrm>
            <a:custGeom>
              <a:rect b="b" l="l" r="r" t="t"/>
              <a:pathLst>
                <a:path extrusionOk="0" h="7528" w="18217">
                  <a:moveTo>
                    <a:pt x="213" y="0"/>
                  </a:moveTo>
                  <a:lnTo>
                    <a:pt x="1" y="543"/>
                  </a:lnTo>
                  <a:lnTo>
                    <a:pt x="18004" y="7527"/>
                  </a:lnTo>
                  <a:lnTo>
                    <a:pt x="18216" y="6984"/>
                  </a:lnTo>
                  <a:lnTo>
                    <a:pt x="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7"/>
            <p:cNvSpPr/>
            <p:nvPr/>
          </p:nvSpPr>
          <p:spPr>
            <a:xfrm>
              <a:off x="2489076" y="4102571"/>
              <a:ext cx="482360" cy="199950"/>
            </a:xfrm>
            <a:custGeom>
              <a:rect b="b" l="l" r="r" t="t"/>
              <a:pathLst>
                <a:path extrusionOk="0" h="7551" w="18216">
                  <a:moveTo>
                    <a:pt x="212" y="0"/>
                  </a:moveTo>
                  <a:lnTo>
                    <a:pt x="0" y="566"/>
                  </a:lnTo>
                  <a:lnTo>
                    <a:pt x="18003" y="7551"/>
                  </a:lnTo>
                  <a:lnTo>
                    <a:pt x="18216" y="6984"/>
                  </a:lnTo>
                  <a:lnTo>
                    <a:pt x="2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7"/>
            <p:cNvSpPr/>
            <p:nvPr/>
          </p:nvSpPr>
          <p:spPr>
            <a:xfrm>
              <a:off x="2455950" y="4188156"/>
              <a:ext cx="482995" cy="199341"/>
            </a:xfrm>
            <a:custGeom>
              <a:rect b="b" l="l" r="r" t="t"/>
              <a:pathLst>
                <a:path extrusionOk="0" h="7528" w="18240">
                  <a:moveTo>
                    <a:pt x="213" y="1"/>
                  </a:moveTo>
                  <a:lnTo>
                    <a:pt x="0" y="543"/>
                  </a:lnTo>
                  <a:lnTo>
                    <a:pt x="18027"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7"/>
            <p:cNvSpPr/>
            <p:nvPr/>
          </p:nvSpPr>
          <p:spPr>
            <a:xfrm>
              <a:off x="2422823" y="4273131"/>
              <a:ext cx="483022" cy="199341"/>
            </a:xfrm>
            <a:custGeom>
              <a:rect b="b" l="l" r="r" t="t"/>
              <a:pathLst>
                <a:path extrusionOk="0" h="7528" w="18241">
                  <a:moveTo>
                    <a:pt x="213" y="1"/>
                  </a:moveTo>
                  <a:lnTo>
                    <a:pt x="1" y="543"/>
                  </a:lnTo>
                  <a:lnTo>
                    <a:pt x="18028"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7"/>
            <p:cNvSpPr/>
            <p:nvPr/>
          </p:nvSpPr>
          <p:spPr>
            <a:xfrm>
              <a:off x="2390331" y="4358107"/>
              <a:ext cx="482386" cy="199977"/>
            </a:xfrm>
            <a:custGeom>
              <a:rect b="b" l="l" r="r" t="t"/>
              <a:pathLst>
                <a:path extrusionOk="0" h="7552" w="18217">
                  <a:moveTo>
                    <a:pt x="213" y="1"/>
                  </a:moveTo>
                  <a:lnTo>
                    <a:pt x="1" y="543"/>
                  </a:lnTo>
                  <a:lnTo>
                    <a:pt x="18004" y="7551"/>
                  </a:lnTo>
                  <a:lnTo>
                    <a:pt x="18216"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6" name="Google Shape;866;p37"/>
          <p:cNvGrpSpPr/>
          <p:nvPr/>
        </p:nvGrpSpPr>
        <p:grpSpPr>
          <a:xfrm rot="5083635">
            <a:off x="941722" y="4546696"/>
            <a:ext cx="829804" cy="964751"/>
            <a:chOff x="3391288" y="4486192"/>
            <a:chExt cx="829778" cy="964720"/>
          </a:xfrm>
        </p:grpSpPr>
        <p:sp>
          <p:nvSpPr>
            <p:cNvPr id="867" name="Google Shape;867;p37"/>
            <p:cNvSpPr/>
            <p:nvPr/>
          </p:nvSpPr>
          <p:spPr>
            <a:xfrm>
              <a:off x="3453146" y="4486192"/>
              <a:ext cx="767920" cy="914752"/>
            </a:xfrm>
            <a:custGeom>
              <a:rect b="b" l="l" r="r" t="t"/>
              <a:pathLst>
                <a:path extrusionOk="0" h="34545" w="29000">
                  <a:moveTo>
                    <a:pt x="2336" y="1"/>
                  </a:moveTo>
                  <a:lnTo>
                    <a:pt x="0" y="1912"/>
                  </a:lnTo>
                  <a:lnTo>
                    <a:pt x="26663" y="34544"/>
                  </a:lnTo>
                  <a:lnTo>
                    <a:pt x="28999" y="32633"/>
                  </a:lnTo>
                  <a:lnTo>
                    <a:pt x="233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7"/>
            <p:cNvSpPr/>
            <p:nvPr/>
          </p:nvSpPr>
          <p:spPr>
            <a:xfrm>
              <a:off x="3391288" y="4536796"/>
              <a:ext cx="767920" cy="914116"/>
            </a:xfrm>
            <a:custGeom>
              <a:rect b="b" l="l" r="r" t="t"/>
              <a:pathLst>
                <a:path extrusionOk="0" h="34521" w="29000">
                  <a:moveTo>
                    <a:pt x="2336" y="1"/>
                  </a:moveTo>
                  <a:lnTo>
                    <a:pt x="1" y="1888"/>
                  </a:lnTo>
                  <a:lnTo>
                    <a:pt x="26663" y="34521"/>
                  </a:lnTo>
                  <a:lnTo>
                    <a:pt x="28999" y="32633"/>
                  </a:lnTo>
                  <a:lnTo>
                    <a:pt x="23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7"/>
            <p:cNvSpPr/>
            <p:nvPr/>
          </p:nvSpPr>
          <p:spPr>
            <a:xfrm>
              <a:off x="3468134" y="4614913"/>
              <a:ext cx="63764" cy="54999"/>
            </a:xfrm>
            <a:custGeom>
              <a:rect b="b" l="l" r="r" t="t"/>
              <a:pathLst>
                <a:path extrusionOk="0" h="2077" w="2408">
                  <a:moveTo>
                    <a:pt x="2172" y="0"/>
                  </a:moveTo>
                  <a:lnTo>
                    <a:pt x="1" y="1770"/>
                  </a:lnTo>
                  <a:lnTo>
                    <a:pt x="237" y="2077"/>
                  </a:lnTo>
                  <a:lnTo>
                    <a:pt x="2407"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7"/>
            <p:cNvSpPr/>
            <p:nvPr/>
          </p:nvSpPr>
          <p:spPr>
            <a:xfrm>
              <a:off x="3507510" y="4663637"/>
              <a:ext cx="63737" cy="54390"/>
            </a:xfrm>
            <a:custGeom>
              <a:rect b="b" l="l" r="r" t="t"/>
              <a:pathLst>
                <a:path extrusionOk="0" h="2054" w="2407">
                  <a:moveTo>
                    <a:pt x="2171" y="1"/>
                  </a:moveTo>
                  <a:lnTo>
                    <a:pt x="0" y="1770"/>
                  </a:lnTo>
                  <a:lnTo>
                    <a:pt x="236"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7"/>
            <p:cNvSpPr/>
            <p:nvPr/>
          </p:nvSpPr>
          <p:spPr>
            <a:xfrm>
              <a:off x="3546860" y="4711752"/>
              <a:ext cx="63764" cy="54390"/>
            </a:xfrm>
            <a:custGeom>
              <a:rect b="b" l="l" r="r" t="t"/>
              <a:pathLst>
                <a:path extrusionOk="0" h="2054" w="2408">
                  <a:moveTo>
                    <a:pt x="2172" y="1"/>
                  </a:moveTo>
                  <a:lnTo>
                    <a:pt x="1" y="1770"/>
                  </a:lnTo>
                  <a:lnTo>
                    <a:pt x="260" y="2053"/>
                  </a:lnTo>
                  <a:lnTo>
                    <a:pt x="2407"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7"/>
            <p:cNvSpPr/>
            <p:nvPr/>
          </p:nvSpPr>
          <p:spPr>
            <a:xfrm>
              <a:off x="3941734" y="5194727"/>
              <a:ext cx="63764" cy="54390"/>
            </a:xfrm>
            <a:custGeom>
              <a:rect b="b" l="l" r="r" t="t"/>
              <a:pathLst>
                <a:path extrusionOk="0" h="2054" w="2408">
                  <a:moveTo>
                    <a:pt x="2172" y="1"/>
                  </a:moveTo>
                  <a:lnTo>
                    <a:pt x="1" y="1770"/>
                  </a:lnTo>
                  <a:lnTo>
                    <a:pt x="237" y="2054"/>
                  </a:lnTo>
                  <a:lnTo>
                    <a:pt x="2408"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7"/>
            <p:cNvSpPr/>
            <p:nvPr/>
          </p:nvSpPr>
          <p:spPr>
            <a:xfrm>
              <a:off x="3981111" y="5242842"/>
              <a:ext cx="63764" cy="54999"/>
            </a:xfrm>
            <a:custGeom>
              <a:rect b="b" l="l" r="r" t="t"/>
              <a:pathLst>
                <a:path extrusionOk="0" h="2077" w="2408">
                  <a:moveTo>
                    <a:pt x="2171" y="1"/>
                  </a:moveTo>
                  <a:lnTo>
                    <a:pt x="0" y="1770"/>
                  </a:lnTo>
                  <a:lnTo>
                    <a:pt x="260"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7"/>
            <p:cNvSpPr/>
            <p:nvPr/>
          </p:nvSpPr>
          <p:spPr>
            <a:xfrm>
              <a:off x="4020460" y="5291593"/>
              <a:ext cx="63764" cy="54363"/>
            </a:xfrm>
            <a:custGeom>
              <a:rect b="b" l="l" r="r" t="t"/>
              <a:pathLst>
                <a:path extrusionOk="0" h="2053" w="2408">
                  <a:moveTo>
                    <a:pt x="2172" y="0"/>
                  </a:moveTo>
                  <a:lnTo>
                    <a:pt x="1" y="1770"/>
                  </a:lnTo>
                  <a:lnTo>
                    <a:pt x="261" y="2053"/>
                  </a:lnTo>
                  <a:lnTo>
                    <a:pt x="2408"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7"/>
            <p:cNvSpPr/>
            <p:nvPr/>
          </p:nvSpPr>
          <p:spPr>
            <a:xfrm>
              <a:off x="3783673" y="5001659"/>
              <a:ext cx="63764" cy="54390"/>
            </a:xfrm>
            <a:custGeom>
              <a:rect b="b" l="l" r="r" t="t"/>
              <a:pathLst>
                <a:path extrusionOk="0" h="2054" w="2408">
                  <a:moveTo>
                    <a:pt x="2171" y="1"/>
                  </a:moveTo>
                  <a:lnTo>
                    <a:pt x="0" y="1770"/>
                  </a:lnTo>
                  <a:lnTo>
                    <a:pt x="260"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7"/>
            <p:cNvSpPr/>
            <p:nvPr/>
          </p:nvSpPr>
          <p:spPr>
            <a:xfrm>
              <a:off x="3799906" y="5036031"/>
              <a:ext cx="63128" cy="54390"/>
            </a:xfrm>
            <a:custGeom>
              <a:rect b="b" l="l" r="r" t="t"/>
              <a:pathLst>
                <a:path extrusionOk="0" h="2054" w="2384">
                  <a:moveTo>
                    <a:pt x="2148" y="1"/>
                  </a:moveTo>
                  <a:lnTo>
                    <a:pt x="1" y="1747"/>
                  </a:lnTo>
                  <a:lnTo>
                    <a:pt x="237" y="2053"/>
                  </a:lnTo>
                  <a:lnTo>
                    <a:pt x="2384"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7"/>
            <p:cNvSpPr/>
            <p:nvPr/>
          </p:nvSpPr>
          <p:spPr>
            <a:xfrm>
              <a:off x="3863008" y="5097889"/>
              <a:ext cx="63764" cy="54999"/>
            </a:xfrm>
            <a:custGeom>
              <a:rect b="b" l="l" r="r" t="t"/>
              <a:pathLst>
                <a:path extrusionOk="0" h="2077" w="2408">
                  <a:moveTo>
                    <a:pt x="2148" y="0"/>
                  </a:moveTo>
                  <a:lnTo>
                    <a:pt x="1" y="1770"/>
                  </a:lnTo>
                  <a:lnTo>
                    <a:pt x="237" y="2077"/>
                  </a:lnTo>
                  <a:lnTo>
                    <a:pt x="2408" y="307"/>
                  </a:lnTo>
                  <a:lnTo>
                    <a:pt x="21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7"/>
            <p:cNvSpPr/>
            <p:nvPr/>
          </p:nvSpPr>
          <p:spPr>
            <a:xfrm>
              <a:off x="3626221" y="4808591"/>
              <a:ext cx="63764" cy="54390"/>
            </a:xfrm>
            <a:custGeom>
              <a:rect b="b" l="l" r="r" t="t"/>
              <a:pathLst>
                <a:path extrusionOk="0" h="2054" w="2408">
                  <a:moveTo>
                    <a:pt x="2148" y="1"/>
                  </a:moveTo>
                  <a:lnTo>
                    <a:pt x="0" y="1747"/>
                  </a:lnTo>
                  <a:lnTo>
                    <a:pt x="236" y="2054"/>
                  </a:lnTo>
                  <a:lnTo>
                    <a:pt x="2407"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7"/>
            <p:cNvSpPr/>
            <p:nvPr/>
          </p:nvSpPr>
          <p:spPr>
            <a:xfrm>
              <a:off x="3665571" y="4856706"/>
              <a:ext cx="63764" cy="54390"/>
            </a:xfrm>
            <a:custGeom>
              <a:rect b="b" l="l" r="r" t="t"/>
              <a:pathLst>
                <a:path extrusionOk="0" h="2054" w="2408">
                  <a:moveTo>
                    <a:pt x="2148" y="1"/>
                  </a:moveTo>
                  <a:lnTo>
                    <a:pt x="1" y="1770"/>
                  </a:lnTo>
                  <a:lnTo>
                    <a:pt x="237" y="2053"/>
                  </a:lnTo>
                  <a:lnTo>
                    <a:pt x="2408"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7"/>
            <p:cNvSpPr/>
            <p:nvPr/>
          </p:nvSpPr>
          <p:spPr>
            <a:xfrm>
              <a:off x="3704947" y="4904820"/>
              <a:ext cx="63764" cy="54999"/>
            </a:xfrm>
            <a:custGeom>
              <a:rect b="b" l="l" r="r" t="t"/>
              <a:pathLst>
                <a:path extrusionOk="0" h="2077" w="2408">
                  <a:moveTo>
                    <a:pt x="2171" y="1"/>
                  </a:moveTo>
                  <a:lnTo>
                    <a:pt x="0" y="1770"/>
                  </a:lnTo>
                  <a:lnTo>
                    <a:pt x="236"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7"/>
            <p:cNvSpPr/>
            <p:nvPr/>
          </p:nvSpPr>
          <p:spPr>
            <a:xfrm>
              <a:off x="3586236" y="4731745"/>
              <a:ext cx="98744" cy="83121"/>
            </a:xfrm>
            <a:custGeom>
              <a:rect b="b" l="l" r="r" t="t"/>
              <a:pathLst>
                <a:path extrusionOk="0" h="3139" w="3729">
                  <a:moveTo>
                    <a:pt x="3469" y="1"/>
                  </a:moveTo>
                  <a:lnTo>
                    <a:pt x="0" y="2832"/>
                  </a:lnTo>
                  <a:lnTo>
                    <a:pt x="260" y="3139"/>
                  </a:lnTo>
                  <a:lnTo>
                    <a:pt x="3728"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7"/>
            <p:cNvSpPr/>
            <p:nvPr/>
          </p:nvSpPr>
          <p:spPr>
            <a:xfrm>
              <a:off x="3744297" y="4924813"/>
              <a:ext cx="98744" cy="83121"/>
            </a:xfrm>
            <a:custGeom>
              <a:rect b="b" l="l" r="r" t="t"/>
              <a:pathLst>
                <a:path extrusionOk="0" h="3139" w="3729">
                  <a:moveTo>
                    <a:pt x="3469" y="1"/>
                  </a:moveTo>
                  <a:lnTo>
                    <a:pt x="1" y="2832"/>
                  </a:lnTo>
                  <a:lnTo>
                    <a:pt x="260" y="3139"/>
                  </a:lnTo>
                  <a:lnTo>
                    <a:pt x="3729"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7"/>
            <p:cNvSpPr/>
            <p:nvPr/>
          </p:nvSpPr>
          <p:spPr>
            <a:xfrm>
              <a:off x="3902385" y="5118517"/>
              <a:ext cx="98108" cy="82485"/>
            </a:xfrm>
            <a:custGeom>
              <a:rect b="b" l="l" r="r" t="t"/>
              <a:pathLst>
                <a:path extrusionOk="0" h="3115" w="3705">
                  <a:moveTo>
                    <a:pt x="3469" y="0"/>
                  </a:moveTo>
                  <a:lnTo>
                    <a:pt x="0" y="2832"/>
                  </a:lnTo>
                  <a:lnTo>
                    <a:pt x="236" y="3115"/>
                  </a:lnTo>
                  <a:lnTo>
                    <a:pt x="3705" y="283"/>
                  </a:lnTo>
                  <a:lnTo>
                    <a:pt x="34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4" name="Google Shape;884;p37"/>
          <p:cNvGrpSpPr/>
          <p:nvPr/>
        </p:nvGrpSpPr>
        <p:grpSpPr>
          <a:xfrm>
            <a:off x="31098" y="3908677"/>
            <a:ext cx="736065" cy="1326494"/>
            <a:chOff x="1672423" y="3253452"/>
            <a:chExt cx="736065" cy="1326494"/>
          </a:xfrm>
        </p:grpSpPr>
        <p:sp>
          <p:nvSpPr>
            <p:cNvPr id="885" name="Google Shape;885;p37"/>
            <p:cNvSpPr/>
            <p:nvPr/>
          </p:nvSpPr>
          <p:spPr>
            <a:xfrm>
              <a:off x="1695567" y="3610513"/>
              <a:ext cx="712921" cy="969433"/>
            </a:xfrm>
            <a:custGeom>
              <a:rect b="b" l="l" r="r" t="t"/>
              <a:pathLst>
                <a:path extrusionOk="0" h="36610" w="26923">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7"/>
            <p:cNvSpPr/>
            <p:nvPr/>
          </p:nvSpPr>
          <p:spPr>
            <a:xfrm>
              <a:off x="1744291" y="3707670"/>
              <a:ext cx="629827" cy="814684"/>
            </a:xfrm>
            <a:custGeom>
              <a:rect b="b" l="l" r="r" t="t"/>
              <a:pathLst>
                <a:path extrusionOk="0" h="30766" w="23785">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7"/>
            <p:cNvSpPr/>
            <p:nvPr/>
          </p:nvSpPr>
          <p:spPr>
            <a:xfrm>
              <a:off x="1821931" y="4073205"/>
              <a:ext cx="510958" cy="395293"/>
            </a:xfrm>
            <a:custGeom>
              <a:rect b="b" l="l" r="r" t="t"/>
              <a:pathLst>
                <a:path extrusionOk="0" h="14928" w="19296">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7"/>
            <p:cNvSpPr/>
            <p:nvPr/>
          </p:nvSpPr>
          <p:spPr>
            <a:xfrm>
              <a:off x="1921100" y="4295375"/>
              <a:ext cx="48141" cy="42394"/>
            </a:xfrm>
            <a:custGeom>
              <a:rect b="b" l="l" r="r" t="t"/>
              <a:pathLst>
                <a:path extrusionOk="0" h="1601" w="1818">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7"/>
            <p:cNvSpPr/>
            <p:nvPr/>
          </p:nvSpPr>
          <p:spPr>
            <a:xfrm>
              <a:off x="1939239" y="4228141"/>
              <a:ext cx="41256" cy="36357"/>
            </a:xfrm>
            <a:custGeom>
              <a:rect b="b" l="l" r="r" t="t"/>
              <a:pathLst>
                <a:path extrusionOk="0" h="1373" w="1558">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7"/>
            <p:cNvSpPr/>
            <p:nvPr/>
          </p:nvSpPr>
          <p:spPr>
            <a:xfrm>
              <a:off x="1976099" y="4277262"/>
              <a:ext cx="28757" cy="25500"/>
            </a:xfrm>
            <a:custGeom>
              <a:rect b="b" l="l" r="r" t="t"/>
              <a:pathLst>
                <a:path extrusionOk="0" h="963" w="1086">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7"/>
            <p:cNvSpPr/>
            <p:nvPr/>
          </p:nvSpPr>
          <p:spPr>
            <a:xfrm>
              <a:off x="1672423" y="3530225"/>
              <a:ext cx="46896" cy="46896"/>
            </a:xfrm>
            <a:custGeom>
              <a:rect b="b" l="l" r="r" t="t"/>
              <a:pathLst>
                <a:path extrusionOk="0" h="1771" w="1771">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7"/>
            <p:cNvSpPr/>
            <p:nvPr/>
          </p:nvSpPr>
          <p:spPr>
            <a:xfrm>
              <a:off x="1672423" y="3253452"/>
              <a:ext cx="134360" cy="134969"/>
            </a:xfrm>
            <a:custGeom>
              <a:rect b="b" l="l" r="r" t="t"/>
              <a:pathLst>
                <a:path extrusionOk="0" h="5097" w="5074">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7"/>
            <p:cNvSpPr/>
            <p:nvPr/>
          </p:nvSpPr>
          <p:spPr>
            <a:xfrm>
              <a:off x="1771168" y="3449645"/>
              <a:ext cx="60613" cy="60004"/>
            </a:xfrm>
            <a:custGeom>
              <a:rect b="b" l="l" r="r" t="t"/>
              <a:pathLst>
                <a:path extrusionOk="0" h="2266" w="2289">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4" name="Google Shape;894;p37"/>
          <p:cNvGrpSpPr/>
          <p:nvPr/>
        </p:nvGrpSpPr>
        <p:grpSpPr>
          <a:xfrm>
            <a:off x="7808236" y="1852291"/>
            <a:ext cx="819771" cy="865634"/>
            <a:chOff x="7088286" y="1674216"/>
            <a:chExt cx="819771" cy="865634"/>
          </a:xfrm>
        </p:grpSpPr>
        <p:grpSp>
          <p:nvGrpSpPr>
            <p:cNvPr id="895" name="Google Shape;895;p37"/>
            <p:cNvGrpSpPr/>
            <p:nvPr/>
          </p:nvGrpSpPr>
          <p:grpSpPr>
            <a:xfrm>
              <a:off x="7331958" y="1674216"/>
              <a:ext cx="576099" cy="865634"/>
              <a:chOff x="7331958" y="1674216"/>
              <a:chExt cx="576099" cy="865634"/>
            </a:xfrm>
          </p:grpSpPr>
          <p:sp>
            <p:nvSpPr>
              <p:cNvPr id="896" name="Google Shape;896;p37"/>
              <p:cNvSpPr/>
              <p:nvPr/>
            </p:nvSpPr>
            <p:spPr>
              <a:xfrm>
                <a:off x="7331958" y="1859552"/>
                <a:ext cx="576099" cy="680298"/>
              </a:xfrm>
              <a:custGeom>
                <a:rect b="b" l="l" r="r" t="t"/>
                <a:pathLst>
                  <a:path extrusionOk="0" h="25691" w="21756">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7"/>
              <p:cNvSpPr/>
              <p:nvPr/>
            </p:nvSpPr>
            <p:spPr>
              <a:xfrm>
                <a:off x="7698737" y="1674216"/>
                <a:ext cx="186207" cy="248409"/>
              </a:xfrm>
              <a:custGeom>
                <a:rect b="b" l="l" r="r" t="t"/>
                <a:pathLst>
                  <a:path extrusionOk="0" h="9381" w="7032">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7"/>
              <p:cNvSpPr/>
              <p:nvPr/>
            </p:nvSpPr>
            <p:spPr>
              <a:xfrm>
                <a:off x="7731837" y="1817395"/>
                <a:ext cx="23144" cy="36993"/>
              </a:xfrm>
              <a:custGeom>
                <a:rect b="b" l="l" r="r" t="t"/>
                <a:pathLst>
                  <a:path extrusionOk="0" h="1397" w="874">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7"/>
              <p:cNvSpPr/>
              <p:nvPr/>
            </p:nvSpPr>
            <p:spPr>
              <a:xfrm>
                <a:off x="7753710" y="1827749"/>
                <a:ext cx="22534" cy="36993"/>
              </a:xfrm>
              <a:custGeom>
                <a:rect b="b" l="l" r="r" t="t"/>
                <a:pathLst>
                  <a:path extrusionOk="0" h="1397" w="851">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7"/>
              <p:cNvSpPr/>
              <p:nvPr/>
            </p:nvSpPr>
            <p:spPr>
              <a:xfrm>
                <a:off x="7774947" y="1837997"/>
                <a:ext cx="22534" cy="36754"/>
              </a:xfrm>
              <a:custGeom>
                <a:rect b="b" l="l" r="r" t="t"/>
                <a:pathLst>
                  <a:path extrusionOk="0" h="1388" w="851">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7"/>
              <p:cNvSpPr/>
              <p:nvPr/>
            </p:nvSpPr>
            <p:spPr>
              <a:xfrm>
                <a:off x="7796211" y="1848616"/>
                <a:ext cx="22508" cy="36754"/>
              </a:xfrm>
              <a:custGeom>
                <a:rect b="b" l="l" r="r" t="t"/>
                <a:pathLst>
                  <a:path extrusionOk="0" h="1388" w="85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7"/>
              <p:cNvSpPr/>
              <p:nvPr/>
            </p:nvSpPr>
            <p:spPr>
              <a:xfrm>
                <a:off x="7817448" y="1858625"/>
                <a:ext cx="23144" cy="36993"/>
              </a:xfrm>
              <a:custGeom>
                <a:rect b="b" l="l" r="r" t="t"/>
                <a:pathLst>
                  <a:path extrusionOk="0" h="1397" w="874">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7"/>
              <p:cNvSpPr/>
              <p:nvPr/>
            </p:nvSpPr>
            <p:spPr>
              <a:xfrm>
                <a:off x="7428823" y="2207954"/>
                <a:ext cx="336773" cy="258736"/>
              </a:xfrm>
              <a:custGeom>
                <a:rect b="b" l="l" r="r" t="t"/>
                <a:pathLst>
                  <a:path extrusionOk="0" h="9771" w="12718">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7"/>
              <p:cNvSpPr/>
              <p:nvPr/>
            </p:nvSpPr>
            <p:spPr>
              <a:xfrm>
                <a:off x="7398821" y="1952472"/>
                <a:ext cx="433636" cy="415630"/>
              </a:xfrm>
              <a:custGeom>
                <a:rect b="b" l="l" r="r" t="t"/>
                <a:pathLst>
                  <a:path extrusionOk="0" h="15696" w="16376">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5" name="Google Shape;905;p37"/>
            <p:cNvSpPr/>
            <p:nvPr/>
          </p:nvSpPr>
          <p:spPr>
            <a:xfrm>
              <a:off x="7088286" y="201380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 name="Google Shape;906;p37"/>
          <p:cNvGrpSpPr/>
          <p:nvPr/>
        </p:nvGrpSpPr>
        <p:grpSpPr>
          <a:xfrm>
            <a:off x="7950716" y="3743417"/>
            <a:ext cx="838202" cy="1491764"/>
            <a:chOff x="6731516" y="350092"/>
            <a:chExt cx="838202" cy="1491764"/>
          </a:xfrm>
        </p:grpSpPr>
        <p:sp>
          <p:nvSpPr>
            <p:cNvPr id="907" name="Google Shape;907;p37"/>
            <p:cNvSpPr/>
            <p:nvPr/>
          </p:nvSpPr>
          <p:spPr>
            <a:xfrm>
              <a:off x="6911477" y="988507"/>
              <a:ext cx="171220" cy="251189"/>
            </a:xfrm>
            <a:custGeom>
              <a:rect b="b" l="l" r="r" t="t"/>
              <a:pathLst>
                <a:path extrusionOk="0" h="9486" w="6466">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7"/>
            <p:cNvSpPr/>
            <p:nvPr/>
          </p:nvSpPr>
          <p:spPr>
            <a:xfrm>
              <a:off x="6886479" y="1047850"/>
              <a:ext cx="211204" cy="385549"/>
            </a:xfrm>
            <a:custGeom>
              <a:rect b="b" l="l" r="r" t="t"/>
              <a:pathLst>
                <a:path extrusionOk="0" h="14560" w="7976">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7"/>
            <p:cNvSpPr/>
            <p:nvPr/>
          </p:nvSpPr>
          <p:spPr>
            <a:xfrm>
              <a:off x="7223865" y="901651"/>
              <a:ext cx="94375" cy="271182"/>
            </a:xfrm>
            <a:custGeom>
              <a:rect b="b" l="l" r="r" t="t"/>
              <a:pathLst>
                <a:path extrusionOk="0" h="10241" w="3564">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7"/>
            <p:cNvSpPr/>
            <p:nvPr/>
          </p:nvSpPr>
          <p:spPr>
            <a:xfrm>
              <a:off x="7290728" y="917275"/>
              <a:ext cx="134995" cy="418252"/>
            </a:xfrm>
            <a:custGeom>
              <a:rect b="b" l="l" r="r" t="t"/>
              <a:pathLst>
                <a:path extrusionOk="0" h="15795" w="5098">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7"/>
            <p:cNvSpPr/>
            <p:nvPr/>
          </p:nvSpPr>
          <p:spPr>
            <a:xfrm>
              <a:off x="6869611" y="353693"/>
              <a:ext cx="114976" cy="189332"/>
            </a:xfrm>
            <a:custGeom>
              <a:rect b="b" l="l" r="r" t="t"/>
              <a:pathLst>
                <a:path extrusionOk="0" h="7150" w="4342">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7"/>
            <p:cNvSpPr/>
            <p:nvPr/>
          </p:nvSpPr>
          <p:spPr>
            <a:xfrm>
              <a:off x="6905227" y="350092"/>
              <a:ext cx="150592" cy="155438"/>
            </a:xfrm>
            <a:custGeom>
              <a:rect b="b" l="l" r="r" t="t"/>
              <a:pathLst>
                <a:path extrusionOk="0" h="5870" w="5687">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7"/>
            <p:cNvSpPr/>
            <p:nvPr/>
          </p:nvSpPr>
          <p:spPr>
            <a:xfrm>
              <a:off x="6859602" y="505505"/>
              <a:ext cx="331185" cy="745968"/>
            </a:xfrm>
            <a:custGeom>
              <a:rect b="b" l="l" r="r" t="t"/>
              <a:pathLst>
                <a:path extrusionOk="0" h="28171" w="12507">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7"/>
            <p:cNvSpPr/>
            <p:nvPr/>
          </p:nvSpPr>
          <p:spPr>
            <a:xfrm>
              <a:off x="6984562" y="483023"/>
              <a:ext cx="312438" cy="749781"/>
            </a:xfrm>
            <a:custGeom>
              <a:rect b="b" l="l" r="r" t="t"/>
              <a:pathLst>
                <a:path extrusionOk="0" h="28315" w="11799">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7"/>
            <p:cNvSpPr/>
            <p:nvPr/>
          </p:nvSpPr>
          <p:spPr>
            <a:xfrm>
              <a:off x="6941452" y="614551"/>
              <a:ext cx="151863" cy="135048"/>
            </a:xfrm>
            <a:custGeom>
              <a:rect b="b" l="l" r="r" t="t"/>
              <a:pathLst>
                <a:path extrusionOk="0" h="5100" w="5735">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7"/>
            <p:cNvSpPr/>
            <p:nvPr/>
          </p:nvSpPr>
          <p:spPr>
            <a:xfrm>
              <a:off x="6981438" y="634226"/>
              <a:ext cx="68133" cy="94375"/>
            </a:xfrm>
            <a:custGeom>
              <a:rect b="b" l="l" r="r" t="t"/>
              <a:pathLst>
                <a:path extrusionOk="0" h="3564" w="2573">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7"/>
            <p:cNvSpPr/>
            <p:nvPr/>
          </p:nvSpPr>
          <p:spPr>
            <a:xfrm>
              <a:off x="6958956" y="634014"/>
              <a:ext cx="63128" cy="79599"/>
            </a:xfrm>
            <a:custGeom>
              <a:rect b="b" l="l" r="r" t="t"/>
              <a:pathLst>
                <a:path extrusionOk="0" h="3006" w="2384">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7"/>
            <p:cNvSpPr/>
            <p:nvPr/>
          </p:nvSpPr>
          <p:spPr>
            <a:xfrm>
              <a:off x="7007680" y="646725"/>
              <a:ext cx="75256" cy="83121"/>
            </a:xfrm>
            <a:custGeom>
              <a:rect b="b" l="l" r="r" t="t"/>
              <a:pathLst>
                <a:path extrusionOk="0" h="3139" w="2842">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7"/>
            <p:cNvSpPr/>
            <p:nvPr/>
          </p:nvSpPr>
          <p:spPr>
            <a:xfrm>
              <a:off x="6987078" y="761305"/>
              <a:ext cx="151227" cy="135101"/>
            </a:xfrm>
            <a:custGeom>
              <a:rect b="b" l="l" r="r" t="t"/>
              <a:pathLst>
                <a:path extrusionOk="0" h="5102" w="5711">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7"/>
            <p:cNvSpPr/>
            <p:nvPr/>
          </p:nvSpPr>
          <p:spPr>
            <a:xfrm>
              <a:off x="7033922" y="797928"/>
              <a:ext cx="68133" cy="93739"/>
            </a:xfrm>
            <a:custGeom>
              <a:rect b="b" l="l" r="r" t="t"/>
              <a:pathLst>
                <a:path extrusionOk="0" h="3540" w="2573">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7"/>
            <p:cNvSpPr/>
            <p:nvPr/>
          </p:nvSpPr>
          <p:spPr>
            <a:xfrm>
              <a:off x="7011440" y="797690"/>
              <a:ext cx="63128" cy="78990"/>
            </a:xfrm>
            <a:custGeom>
              <a:rect b="b" l="l" r="r" t="t"/>
              <a:pathLst>
                <a:path extrusionOk="0" h="2983" w="2384">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7"/>
            <p:cNvSpPr/>
            <p:nvPr/>
          </p:nvSpPr>
          <p:spPr>
            <a:xfrm>
              <a:off x="7060164" y="809791"/>
              <a:ext cx="74780" cy="83015"/>
            </a:xfrm>
            <a:custGeom>
              <a:rect b="b" l="l" r="r" t="t"/>
              <a:pathLst>
                <a:path extrusionOk="0" h="3135" w="2824">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7"/>
            <p:cNvSpPr/>
            <p:nvPr/>
          </p:nvSpPr>
          <p:spPr>
            <a:xfrm>
              <a:off x="7047056" y="940948"/>
              <a:ext cx="151227" cy="135366"/>
            </a:xfrm>
            <a:custGeom>
              <a:rect b="b" l="l" r="r" t="t"/>
              <a:pathLst>
                <a:path extrusionOk="0" h="5112" w="5711">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7"/>
            <p:cNvSpPr/>
            <p:nvPr/>
          </p:nvSpPr>
          <p:spPr>
            <a:xfrm>
              <a:off x="7087041" y="960994"/>
              <a:ext cx="68133" cy="94375"/>
            </a:xfrm>
            <a:custGeom>
              <a:rect b="b" l="l" r="r" t="t"/>
              <a:pathLst>
                <a:path extrusionOk="0" h="3564" w="2573">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7"/>
            <p:cNvSpPr/>
            <p:nvPr/>
          </p:nvSpPr>
          <p:spPr>
            <a:xfrm>
              <a:off x="7064559" y="960782"/>
              <a:ext cx="63128" cy="78963"/>
            </a:xfrm>
            <a:custGeom>
              <a:rect b="b" l="l" r="r" t="t"/>
              <a:pathLst>
                <a:path extrusionOk="0" h="2982" w="2384">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7"/>
            <p:cNvSpPr/>
            <p:nvPr/>
          </p:nvSpPr>
          <p:spPr>
            <a:xfrm>
              <a:off x="7113283" y="973493"/>
              <a:ext cx="74912" cy="82882"/>
            </a:xfrm>
            <a:custGeom>
              <a:rect b="b" l="l" r="r" t="t"/>
              <a:pathLst>
                <a:path extrusionOk="0" h="3130" w="2829">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7"/>
            <p:cNvSpPr/>
            <p:nvPr/>
          </p:nvSpPr>
          <p:spPr>
            <a:xfrm>
              <a:off x="7036437" y="1310270"/>
              <a:ext cx="533281" cy="531586"/>
            </a:xfrm>
            <a:custGeom>
              <a:rect b="b" l="l" r="r" t="t"/>
              <a:pathLst>
                <a:path extrusionOk="0" h="20075" w="20139">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7"/>
            <p:cNvSpPr/>
            <p:nvPr/>
          </p:nvSpPr>
          <p:spPr>
            <a:xfrm>
              <a:off x="6731516" y="1237793"/>
              <a:ext cx="32517" cy="33153"/>
            </a:xfrm>
            <a:custGeom>
              <a:rect b="b" l="l" r="r" t="t"/>
              <a:pathLst>
                <a:path extrusionOk="0" h="1252" w="1228">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29" name="Shape 929"/>
        <p:cNvGrpSpPr/>
        <p:nvPr/>
      </p:nvGrpSpPr>
      <p:grpSpPr>
        <a:xfrm>
          <a:off x="0" y="0"/>
          <a:ext cx="0" cy="0"/>
          <a:chOff x="0" y="0"/>
          <a:chExt cx="0" cy="0"/>
        </a:xfrm>
      </p:grpSpPr>
      <p:grpSp>
        <p:nvGrpSpPr>
          <p:cNvPr id="930" name="Google Shape;930;p38"/>
          <p:cNvGrpSpPr/>
          <p:nvPr/>
        </p:nvGrpSpPr>
        <p:grpSpPr>
          <a:xfrm>
            <a:off x="-438149" y="-1036800"/>
            <a:ext cx="9753730" cy="7085298"/>
            <a:chOff x="-438149" y="-1036800"/>
            <a:chExt cx="9753730" cy="7085298"/>
          </a:xfrm>
        </p:grpSpPr>
        <p:sp>
          <p:nvSpPr>
            <p:cNvPr id="931" name="Google Shape;931;p38"/>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8"/>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8"/>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8"/>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8"/>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8"/>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8"/>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8"/>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8"/>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8"/>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8"/>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8"/>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8"/>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8"/>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8"/>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8"/>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8"/>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8"/>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8"/>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8"/>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8"/>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8"/>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8"/>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8"/>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5" name="Google Shape;955;p38"/>
          <p:cNvGrpSpPr/>
          <p:nvPr/>
        </p:nvGrpSpPr>
        <p:grpSpPr>
          <a:xfrm>
            <a:off x="7718729" y="550204"/>
            <a:ext cx="745421" cy="1040624"/>
            <a:chOff x="7718729" y="550204"/>
            <a:chExt cx="745421" cy="1040624"/>
          </a:xfrm>
        </p:grpSpPr>
        <p:sp>
          <p:nvSpPr>
            <p:cNvPr id="956" name="Google Shape;956;p38"/>
            <p:cNvSpPr/>
            <p:nvPr/>
          </p:nvSpPr>
          <p:spPr>
            <a:xfrm>
              <a:off x="7918047" y="706067"/>
              <a:ext cx="510481" cy="688586"/>
            </a:xfrm>
            <a:custGeom>
              <a:rect b="b" l="l" r="r" t="t"/>
              <a:pathLst>
                <a:path extrusionOk="0" h="26004" w="19278">
                  <a:moveTo>
                    <a:pt x="3563" y="1"/>
                  </a:moveTo>
                  <a:lnTo>
                    <a:pt x="0" y="2384"/>
                  </a:lnTo>
                  <a:lnTo>
                    <a:pt x="15691" y="26003"/>
                  </a:lnTo>
                  <a:lnTo>
                    <a:pt x="19278" y="23620"/>
                  </a:lnTo>
                  <a:lnTo>
                    <a:pt x="3563" y="1"/>
                  </a:lnTo>
                  <a:close/>
                </a:path>
              </a:pathLst>
            </a:custGeom>
            <a:solidFill>
              <a:srgbClr val="EFE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8"/>
            <p:cNvSpPr/>
            <p:nvPr/>
          </p:nvSpPr>
          <p:spPr>
            <a:xfrm>
              <a:off x="7823062" y="769197"/>
              <a:ext cx="510508" cy="688559"/>
            </a:xfrm>
            <a:custGeom>
              <a:rect b="b" l="l" r="r" t="t"/>
              <a:pathLst>
                <a:path extrusionOk="0" h="26003" w="19279">
                  <a:moveTo>
                    <a:pt x="3587" y="0"/>
                  </a:moveTo>
                  <a:lnTo>
                    <a:pt x="1" y="2383"/>
                  </a:lnTo>
                  <a:lnTo>
                    <a:pt x="15715" y="26002"/>
                  </a:lnTo>
                  <a:lnTo>
                    <a:pt x="19278" y="23619"/>
                  </a:lnTo>
                  <a:lnTo>
                    <a:pt x="3587" y="0"/>
                  </a:ln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8"/>
            <p:cNvSpPr/>
            <p:nvPr/>
          </p:nvSpPr>
          <p:spPr>
            <a:xfrm>
              <a:off x="8408516" y="1479585"/>
              <a:ext cx="55634" cy="111242"/>
            </a:xfrm>
            <a:custGeom>
              <a:rect b="b" l="l" r="r" t="t"/>
              <a:pathLst>
                <a:path extrusionOk="0" h="4201" w="2101">
                  <a:moveTo>
                    <a:pt x="1534" y="1"/>
                  </a:moveTo>
                  <a:lnTo>
                    <a:pt x="0" y="1039"/>
                  </a:lnTo>
                  <a:lnTo>
                    <a:pt x="2100" y="4201"/>
                  </a:lnTo>
                  <a:lnTo>
                    <a:pt x="1534" y="1"/>
                  </a:lnTo>
                  <a:close/>
                </a:path>
              </a:pathLst>
            </a:custGeom>
            <a:solidFill>
              <a:srgbClr val="EFE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8"/>
            <p:cNvSpPr/>
            <p:nvPr/>
          </p:nvSpPr>
          <p:spPr>
            <a:xfrm>
              <a:off x="8367895" y="1507098"/>
              <a:ext cx="96255" cy="83730"/>
            </a:xfrm>
            <a:custGeom>
              <a:rect b="b" l="l" r="r" t="t"/>
              <a:pathLst>
                <a:path extrusionOk="0" h="3162" w="3635">
                  <a:moveTo>
                    <a:pt x="1534" y="0"/>
                  </a:moveTo>
                  <a:lnTo>
                    <a:pt x="1" y="1015"/>
                  </a:lnTo>
                  <a:lnTo>
                    <a:pt x="3634" y="3162"/>
                  </a:lnTo>
                  <a:lnTo>
                    <a:pt x="1534" y="0"/>
                  </a:ln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8"/>
            <p:cNvSpPr/>
            <p:nvPr/>
          </p:nvSpPr>
          <p:spPr>
            <a:xfrm>
              <a:off x="8334159" y="1331507"/>
              <a:ext cx="115003" cy="175615"/>
            </a:xfrm>
            <a:custGeom>
              <a:rect b="b" l="l" r="r" t="t"/>
              <a:pathLst>
                <a:path extrusionOk="0" h="6632" w="4343">
                  <a:moveTo>
                    <a:pt x="3564" y="1"/>
                  </a:moveTo>
                  <a:lnTo>
                    <a:pt x="1" y="2384"/>
                  </a:lnTo>
                  <a:lnTo>
                    <a:pt x="2808" y="6631"/>
                  </a:lnTo>
                  <a:lnTo>
                    <a:pt x="4342" y="5593"/>
                  </a:lnTo>
                  <a:lnTo>
                    <a:pt x="3564" y="1"/>
                  </a:lnTo>
                  <a:close/>
                </a:path>
              </a:pathLst>
            </a:custGeom>
            <a:solidFill>
              <a:srgbClr val="FFDF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8"/>
            <p:cNvSpPr/>
            <p:nvPr/>
          </p:nvSpPr>
          <p:spPr>
            <a:xfrm>
              <a:off x="8239200" y="1394636"/>
              <a:ext cx="169340" cy="139338"/>
            </a:xfrm>
            <a:custGeom>
              <a:rect b="b" l="l" r="r" t="t"/>
              <a:pathLst>
                <a:path extrusionOk="0" h="5262" w="6395">
                  <a:moveTo>
                    <a:pt x="3587" y="0"/>
                  </a:moveTo>
                  <a:lnTo>
                    <a:pt x="0" y="2383"/>
                  </a:lnTo>
                  <a:lnTo>
                    <a:pt x="4861" y="5262"/>
                  </a:lnTo>
                  <a:lnTo>
                    <a:pt x="6394" y="4247"/>
                  </a:lnTo>
                  <a:lnTo>
                    <a:pt x="3587" y="0"/>
                  </a:lnTo>
                  <a:close/>
                </a:path>
              </a:pathLst>
            </a:custGeom>
            <a:solidFill>
              <a:srgbClr val="F2C8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8"/>
            <p:cNvSpPr/>
            <p:nvPr/>
          </p:nvSpPr>
          <p:spPr>
            <a:xfrm>
              <a:off x="7789369" y="735024"/>
              <a:ext cx="121225" cy="103113"/>
            </a:xfrm>
            <a:custGeom>
              <a:rect b="b" l="l" r="r" t="t"/>
              <a:pathLst>
                <a:path extrusionOk="0" h="3894" w="4578">
                  <a:moveTo>
                    <a:pt x="3563" y="0"/>
                  </a:moveTo>
                  <a:lnTo>
                    <a:pt x="0" y="2360"/>
                  </a:lnTo>
                  <a:lnTo>
                    <a:pt x="1015" y="3894"/>
                  </a:lnTo>
                  <a:lnTo>
                    <a:pt x="4578" y="1511"/>
                  </a:lnTo>
                  <a:lnTo>
                    <a:pt x="3563" y="0"/>
                  </a:ln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8"/>
            <p:cNvSpPr/>
            <p:nvPr/>
          </p:nvSpPr>
          <p:spPr>
            <a:xfrm>
              <a:off x="7891169" y="665473"/>
              <a:ext cx="121252" cy="103749"/>
            </a:xfrm>
            <a:custGeom>
              <a:rect b="b" l="l" r="r" t="t"/>
              <a:pathLst>
                <a:path extrusionOk="0" h="3918" w="4579">
                  <a:moveTo>
                    <a:pt x="3563" y="0"/>
                  </a:moveTo>
                  <a:lnTo>
                    <a:pt x="1" y="2383"/>
                  </a:lnTo>
                  <a:lnTo>
                    <a:pt x="1015" y="3917"/>
                  </a:lnTo>
                  <a:lnTo>
                    <a:pt x="4578" y="1534"/>
                  </a:lnTo>
                  <a:lnTo>
                    <a:pt x="3563" y="0"/>
                  </a:ln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8"/>
            <p:cNvSpPr/>
            <p:nvPr/>
          </p:nvSpPr>
          <p:spPr>
            <a:xfrm>
              <a:off x="7718729" y="591752"/>
              <a:ext cx="172464" cy="200586"/>
            </a:xfrm>
            <a:custGeom>
              <a:rect b="b" l="l" r="r" t="t"/>
              <a:pathLst>
                <a:path extrusionOk="0" h="7575" w="6513">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8"/>
            <p:cNvSpPr/>
            <p:nvPr/>
          </p:nvSpPr>
          <p:spPr>
            <a:xfrm>
              <a:off x="7799336" y="550204"/>
              <a:ext cx="186843" cy="179031"/>
            </a:xfrm>
            <a:custGeom>
              <a:rect b="b" l="l" r="r" t="t"/>
              <a:pathLst>
                <a:path extrusionOk="0" h="6761" w="7056">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8"/>
            <p:cNvSpPr/>
            <p:nvPr/>
          </p:nvSpPr>
          <p:spPr>
            <a:xfrm>
              <a:off x="7918047" y="748568"/>
              <a:ext cx="446135" cy="646086"/>
            </a:xfrm>
            <a:custGeom>
              <a:rect b="b" l="l" r="r" t="t"/>
              <a:pathLst>
                <a:path extrusionOk="0" h="24399" w="16848">
                  <a:moveTo>
                    <a:pt x="1133" y="0"/>
                  </a:moveTo>
                  <a:lnTo>
                    <a:pt x="0" y="779"/>
                  </a:lnTo>
                  <a:lnTo>
                    <a:pt x="15691" y="24398"/>
                  </a:lnTo>
                  <a:lnTo>
                    <a:pt x="16847" y="23619"/>
                  </a:lnTo>
                  <a:lnTo>
                    <a:pt x="11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8"/>
            <p:cNvSpPr/>
            <p:nvPr/>
          </p:nvSpPr>
          <p:spPr>
            <a:xfrm>
              <a:off x="7887436" y="769197"/>
              <a:ext cx="446135" cy="645450"/>
            </a:xfrm>
            <a:custGeom>
              <a:rect b="b" l="l" r="r" t="t"/>
              <a:pathLst>
                <a:path extrusionOk="0" h="24375" w="16848">
                  <a:moveTo>
                    <a:pt x="1133" y="0"/>
                  </a:moveTo>
                  <a:lnTo>
                    <a:pt x="0" y="755"/>
                  </a:lnTo>
                  <a:lnTo>
                    <a:pt x="15691" y="24374"/>
                  </a:lnTo>
                  <a:lnTo>
                    <a:pt x="16847" y="23619"/>
                  </a:lnTo>
                  <a:lnTo>
                    <a:pt x="1133"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8" name="Google Shape;968;p38"/>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8"/>
          <p:cNvSpPr/>
          <p:nvPr/>
        </p:nvSpPr>
        <p:spPr>
          <a:xfrm>
            <a:off x="7105154" y="2825370"/>
            <a:ext cx="15650" cy="15094"/>
          </a:xfrm>
          <a:custGeom>
            <a:rect b="b" l="l" r="r" t="t"/>
            <a:pathLst>
              <a:path extrusionOk="0" h="570" w="591">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8"/>
          <p:cNvSpPr txBox="1"/>
          <p:nvPr>
            <p:ph type="title"/>
          </p:nvPr>
        </p:nvSpPr>
        <p:spPr>
          <a:xfrm>
            <a:off x="1246625" y="546075"/>
            <a:ext cx="38874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1" name="Google Shape;971;p38"/>
          <p:cNvSpPr txBox="1"/>
          <p:nvPr>
            <p:ph idx="1" type="subTitle"/>
          </p:nvPr>
        </p:nvSpPr>
        <p:spPr>
          <a:xfrm>
            <a:off x="1243925" y="1316070"/>
            <a:ext cx="3413700" cy="755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972" name="Google Shape;972;p38"/>
          <p:cNvGrpSpPr/>
          <p:nvPr/>
        </p:nvGrpSpPr>
        <p:grpSpPr>
          <a:xfrm flipH="1" rot="331928">
            <a:off x="7852433" y="4638573"/>
            <a:ext cx="478002" cy="410608"/>
            <a:chOff x="5263209" y="4056946"/>
            <a:chExt cx="478022" cy="410626"/>
          </a:xfrm>
        </p:grpSpPr>
        <p:sp>
          <p:nvSpPr>
            <p:cNvPr id="973" name="Google Shape;973;p38"/>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8"/>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8"/>
            <p:cNvSpPr/>
            <p:nvPr/>
          </p:nvSpPr>
          <p:spPr>
            <a:xfrm>
              <a:off x="5422595" y="4062506"/>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8"/>
            <p:cNvSpPr/>
            <p:nvPr/>
          </p:nvSpPr>
          <p:spPr>
            <a:xfrm>
              <a:off x="5264399" y="4061632"/>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8"/>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8"/>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8"/>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8"/>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8"/>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8"/>
            <p:cNvSpPr/>
            <p:nvPr/>
          </p:nvSpPr>
          <p:spPr>
            <a:xfrm>
              <a:off x="5315639" y="4091502"/>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3" name="Google Shape;983;p38"/>
          <p:cNvGrpSpPr/>
          <p:nvPr/>
        </p:nvGrpSpPr>
        <p:grpSpPr>
          <a:xfrm rot="-666529">
            <a:off x="8108180" y="4146754"/>
            <a:ext cx="827304" cy="962702"/>
            <a:chOff x="3393878" y="4486192"/>
            <a:chExt cx="827188" cy="962568"/>
          </a:xfrm>
        </p:grpSpPr>
        <p:sp>
          <p:nvSpPr>
            <p:cNvPr id="984" name="Google Shape;984;p38"/>
            <p:cNvSpPr/>
            <p:nvPr/>
          </p:nvSpPr>
          <p:spPr>
            <a:xfrm>
              <a:off x="3453146" y="4486192"/>
              <a:ext cx="767920" cy="914752"/>
            </a:xfrm>
            <a:custGeom>
              <a:rect b="b" l="l" r="r" t="t"/>
              <a:pathLst>
                <a:path extrusionOk="0" h="34545" w="29000">
                  <a:moveTo>
                    <a:pt x="2336" y="1"/>
                  </a:moveTo>
                  <a:lnTo>
                    <a:pt x="0" y="1912"/>
                  </a:lnTo>
                  <a:lnTo>
                    <a:pt x="26663" y="34544"/>
                  </a:lnTo>
                  <a:lnTo>
                    <a:pt x="28999" y="32633"/>
                  </a:lnTo>
                  <a:lnTo>
                    <a:pt x="233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8"/>
            <p:cNvSpPr/>
            <p:nvPr/>
          </p:nvSpPr>
          <p:spPr>
            <a:xfrm>
              <a:off x="3393878" y="4534644"/>
              <a:ext cx="767920" cy="914116"/>
            </a:xfrm>
            <a:custGeom>
              <a:rect b="b" l="l" r="r" t="t"/>
              <a:pathLst>
                <a:path extrusionOk="0" h="34521" w="29000">
                  <a:moveTo>
                    <a:pt x="2336" y="1"/>
                  </a:moveTo>
                  <a:lnTo>
                    <a:pt x="1" y="1888"/>
                  </a:lnTo>
                  <a:lnTo>
                    <a:pt x="26663" y="34521"/>
                  </a:lnTo>
                  <a:lnTo>
                    <a:pt x="28999" y="32633"/>
                  </a:lnTo>
                  <a:lnTo>
                    <a:pt x="23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8"/>
            <p:cNvSpPr/>
            <p:nvPr/>
          </p:nvSpPr>
          <p:spPr>
            <a:xfrm>
              <a:off x="3468134" y="4614913"/>
              <a:ext cx="63764" cy="54999"/>
            </a:xfrm>
            <a:custGeom>
              <a:rect b="b" l="l" r="r" t="t"/>
              <a:pathLst>
                <a:path extrusionOk="0" h="2077" w="2408">
                  <a:moveTo>
                    <a:pt x="2172" y="0"/>
                  </a:moveTo>
                  <a:lnTo>
                    <a:pt x="1" y="1770"/>
                  </a:lnTo>
                  <a:lnTo>
                    <a:pt x="237" y="2077"/>
                  </a:lnTo>
                  <a:lnTo>
                    <a:pt x="2407"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8"/>
            <p:cNvSpPr/>
            <p:nvPr/>
          </p:nvSpPr>
          <p:spPr>
            <a:xfrm>
              <a:off x="3507510" y="4663637"/>
              <a:ext cx="63737" cy="54390"/>
            </a:xfrm>
            <a:custGeom>
              <a:rect b="b" l="l" r="r" t="t"/>
              <a:pathLst>
                <a:path extrusionOk="0" h="2054" w="2407">
                  <a:moveTo>
                    <a:pt x="2171" y="1"/>
                  </a:moveTo>
                  <a:lnTo>
                    <a:pt x="0" y="1770"/>
                  </a:lnTo>
                  <a:lnTo>
                    <a:pt x="236"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8"/>
            <p:cNvSpPr/>
            <p:nvPr/>
          </p:nvSpPr>
          <p:spPr>
            <a:xfrm>
              <a:off x="3546860" y="4711752"/>
              <a:ext cx="63764" cy="54390"/>
            </a:xfrm>
            <a:custGeom>
              <a:rect b="b" l="l" r="r" t="t"/>
              <a:pathLst>
                <a:path extrusionOk="0" h="2054" w="2408">
                  <a:moveTo>
                    <a:pt x="2172" y="1"/>
                  </a:moveTo>
                  <a:lnTo>
                    <a:pt x="1" y="1770"/>
                  </a:lnTo>
                  <a:lnTo>
                    <a:pt x="260" y="2053"/>
                  </a:lnTo>
                  <a:lnTo>
                    <a:pt x="2407"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8"/>
            <p:cNvSpPr/>
            <p:nvPr/>
          </p:nvSpPr>
          <p:spPr>
            <a:xfrm>
              <a:off x="3941734" y="5194727"/>
              <a:ext cx="63764" cy="54390"/>
            </a:xfrm>
            <a:custGeom>
              <a:rect b="b" l="l" r="r" t="t"/>
              <a:pathLst>
                <a:path extrusionOk="0" h="2054" w="2408">
                  <a:moveTo>
                    <a:pt x="2172" y="1"/>
                  </a:moveTo>
                  <a:lnTo>
                    <a:pt x="1" y="1770"/>
                  </a:lnTo>
                  <a:lnTo>
                    <a:pt x="237" y="2054"/>
                  </a:lnTo>
                  <a:lnTo>
                    <a:pt x="2408"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8"/>
            <p:cNvSpPr/>
            <p:nvPr/>
          </p:nvSpPr>
          <p:spPr>
            <a:xfrm>
              <a:off x="3981111" y="5242842"/>
              <a:ext cx="63764" cy="54999"/>
            </a:xfrm>
            <a:custGeom>
              <a:rect b="b" l="l" r="r" t="t"/>
              <a:pathLst>
                <a:path extrusionOk="0" h="2077" w="2408">
                  <a:moveTo>
                    <a:pt x="2171" y="1"/>
                  </a:moveTo>
                  <a:lnTo>
                    <a:pt x="0" y="1770"/>
                  </a:lnTo>
                  <a:lnTo>
                    <a:pt x="260"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8"/>
            <p:cNvSpPr/>
            <p:nvPr/>
          </p:nvSpPr>
          <p:spPr>
            <a:xfrm>
              <a:off x="4020460" y="5291593"/>
              <a:ext cx="63764" cy="54363"/>
            </a:xfrm>
            <a:custGeom>
              <a:rect b="b" l="l" r="r" t="t"/>
              <a:pathLst>
                <a:path extrusionOk="0" h="2053" w="2408">
                  <a:moveTo>
                    <a:pt x="2172" y="0"/>
                  </a:moveTo>
                  <a:lnTo>
                    <a:pt x="1" y="1770"/>
                  </a:lnTo>
                  <a:lnTo>
                    <a:pt x="261" y="2053"/>
                  </a:lnTo>
                  <a:lnTo>
                    <a:pt x="2408"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8"/>
            <p:cNvSpPr/>
            <p:nvPr/>
          </p:nvSpPr>
          <p:spPr>
            <a:xfrm>
              <a:off x="3783673" y="5001659"/>
              <a:ext cx="63764" cy="54390"/>
            </a:xfrm>
            <a:custGeom>
              <a:rect b="b" l="l" r="r" t="t"/>
              <a:pathLst>
                <a:path extrusionOk="0" h="2054" w="2408">
                  <a:moveTo>
                    <a:pt x="2171" y="1"/>
                  </a:moveTo>
                  <a:lnTo>
                    <a:pt x="0" y="1770"/>
                  </a:lnTo>
                  <a:lnTo>
                    <a:pt x="260"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8"/>
            <p:cNvSpPr/>
            <p:nvPr/>
          </p:nvSpPr>
          <p:spPr>
            <a:xfrm>
              <a:off x="3823290" y="5046688"/>
              <a:ext cx="63128" cy="54390"/>
            </a:xfrm>
            <a:custGeom>
              <a:rect b="b" l="l" r="r" t="t"/>
              <a:pathLst>
                <a:path extrusionOk="0" h="2054" w="2384">
                  <a:moveTo>
                    <a:pt x="2148" y="1"/>
                  </a:moveTo>
                  <a:lnTo>
                    <a:pt x="1" y="1747"/>
                  </a:lnTo>
                  <a:lnTo>
                    <a:pt x="237" y="2053"/>
                  </a:lnTo>
                  <a:lnTo>
                    <a:pt x="2384"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8"/>
            <p:cNvSpPr/>
            <p:nvPr/>
          </p:nvSpPr>
          <p:spPr>
            <a:xfrm>
              <a:off x="3863008" y="5097889"/>
              <a:ext cx="63764" cy="54999"/>
            </a:xfrm>
            <a:custGeom>
              <a:rect b="b" l="l" r="r" t="t"/>
              <a:pathLst>
                <a:path extrusionOk="0" h="2077" w="2408">
                  <a:moveTo>
                    <a:pt x="2148" y="0"/>
                  </a:moveTo>
                  <a:lnTo>
                    <a:pt x="1" y="1770"/>
                  </a:lnTo>
                  <a:lnTo>
                    <a:pt x="237" y="2077"/>
                  </a:lnTo>
                  <a:lnTo>
                    <a:pt x="2408" y="307"/>
                  </a:lnTo>
                  <a:lnTo>
                    <a:pt x="21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8"/>
            <p:cNvSpPr/>
            <p:nvPr/>
          </p:nvSpPr>
          <p:spPr>
            <a:xfrm>
              <a:off x="3626221" y="4808591"/>
              <a:ext cx="63764" cy="54390"/>
            </a:xfrm>
            <a:custGeom>
              <a:rect b="b" l="l" r="r" t="t"/>
              <a:pathLst>
                <a:path extrusionOk="0" h="2054" w="2408">
                  <a:moveTo>
                    <a:pt x="2148" y="1"/>
                  </a:moveTo>
                  <a:lnTo>
                    <a:pt x="0" y="1747"/>
                  </a:lnTo>
                  <a:lnTo>
                    <a:pt x="236" y="2054"/>
                  </a:lnTo>
                  <a:lnTo>
                    <a:pt x="2407"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8"/>
            <p:cNvSpPr/>
            <p:nvPr/>
          </p:nvSpPr>
          <p:spPr>
            <a:xfrm>
              <a:off x="3665571" y="4856706"/>
              <a:ext cx="63764" cy="54390"/>
            </a:xfrm>
            <a:custGeom>
              <a:rect b="b" l="l" r="r" t="t"/>
              <a:pathLst>
                <a:path extrusionOk="0" h="2054" w="2408">
                  <a:moveTo>
                    <a:pt x="2148" y="1"/>
                  </a:moveTo>
                  <a:lnTo>
                    <a:pt x="1" y="1770"/>
                  </a:lnTo>
                  <a:lnTo>
                    <a:pt x="237" y="2053"/>
                  </a:lnTo>
                  <a:lnTo>
                    <a:pt x="2408"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8"/>
            <p:cNvSpPr/>
            <p:nvPr/>
          </p:nvSpPr>
          <p:spPr>
            <a:xfrm>
              <a:off x="3704947" y="4904820"/>
              <a:ext cx="63764" cy="54999"/>
            </a:xfrm>
            <a:custGeom>
              <a:rect b="b" l="l" r="r" t="t"/>
              <a:pathLst>
                <a:path extrusionOk="0" h="2077" w="2408">
                  <a:moveTo>
                    <a:pt x="2171" y="1"/>
                  </a:moveTo>
                  <a:lnTo>
                    <a:pt x="0" y="1770"/>
                  </a:lnTo>
                  <a:lnTo>
                    <a:pt x="236"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8"/>
            <p:cNvSpPr/>
            <p:nvPr/>
          </p:nvSpPr>
          <p:spPr>
            <a:xfrm>
              <a:off x="3586236" y="4731745"/>
              <a:ext cx="98744" cy="83121"/>
            </a:xfrm>
            <a:custGeom>
              <a:rect b="b" l="l" r="r" t="t"/>
              <a:pathLst>
                <a:path extrusionOk="0" h="3139" w="3729">
                  <a:moveTo>
                    <a:pt x="3469" y="1"/>
                  </a:moveTo>
                  <a:lnTo>
                    <a:pt x="0" y="2832"/>
                  </a:lnTo>
                  <a:lnTo>
                    <a:pt x="260" y="3139"/>
                  </a:lnTo>
                  <a:lnTo>
                    <a:pt x="3728"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8"/>
            <p:cNvSpPr/>
            <p:nvPr/>
          </p:nvSpPr>
          <p:spPr>
            <a:xfrm>
              <a:off x="3744297" y="4924813"/>
              <a:ext cx="98744" cy="83121"/>
            </a:xfrm>
            <a:custGeom>
              <a:rect b="b" l="l" r="r" t="t"/>
              <a:pathLst>
                <a:path extrusionOk="0" h="3139" w="3729">
                  <a:moveTo>
                    <a:pt x="3469" y="1"/>
                  </a:moveTo>
                  <a:lnTo>
                    <a:pt x="1" y="2832"/>
                  </a:lnTo>
                  <a:lnTo>
                    <a:pt x="260" y="3139"/>
                  </a:lnTo>
                  <a:lnTo>
                    <a:pt x="3729"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8"/>
            <p:cNvSpPr/>
            <p:nvPr/>
          </p:nvSpPr>
          <p:spPr>
            <a:xfrm>
              <a:off x="3902385" y="5118517"/>
              <a:ext cx="98108" cy="82485"/>
            </a:xfrm>
            <a:custGeom>
              <a:rect b="b" l="l" r="r" t="t"/>
              <a:pathLst>
                <a:path extrusionOk="0" h="3115" w="3705">
                  <a:moveTo>
                    <a:pt x="3469" y="0"/>
                  </a:moveTo>
                  <a:lnTo>
                    <a:pt x="0" y="2832"/>
                  </a:lnTo>
                  <a:lnTo>
                    <a:pt x="236" y="3115"/>
                  </a:lnTo>
                  <a:lnTo>
                    <a:pt x="3705" y="283"/>
                  </a:lnTo>
                  <a:lnTo>
                    <a:pt x="34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1" name="Shape 1001"/>
        <p:cNvGrpSpPr/>
        <p:nvPr/>
      </p:nvGrpSpPr>
      <p:grpSpPr>
        <a:xfrm>
          <a:off x="0" y="0"/>
          <a:ext cx="0" cy="0"/>
          <a:chOff x="0" y="0"/>
          <a:chExt cx="0" cy="0"/>
        </a:xfrm>
      </p:grpSpPr>
      <p:sp>
        <p:nvSpPr>
          <p:cNvPr id="1002" name="Google Shape;1002;p39"/>
          <p:cNvSpPr txBox="1"/>
          <p:nvPr>
            <p:ph type="title"/>
          </p:nvPr>
        </p:nvSpPr>
        <p:spPr>
          <a:xfrm>
            <a:off x="698900" y="3451450"/>
            <a:ext cx="5266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03" name="Shape 1003"/>
        <p:cNvGrpSpPr/>
        <p:nvPr/>
      </p:nvGrpSpPr>
      <p:grpSpPr>
        <a:xfrm>
          <a:off x="0" y="0"/>
          <a:ext cx="0" cy="0"/>
          <a:chOff x="0" y="0"/>
          <a:chExt cx="0" cy="0"/>
        </a:xfrm>
      </p:grpSpPr>
      <p:grpSp>
        <p:nvGrpSpPr>
          <p:cNvPr id="1004" name="Google Shape;1004;p40"/>
          <p:cNvGrpSpPr/>
          <p:nvPr/>
        </p:nvGrpSpPr>
        <p:grpSpPr>
          <a:xfrm>
            <a:off x="-438149" y="-1036800"/>
            <a:ext cx="9753730" cy="7085298"/>
            <a:chOff x="-438149" y="-1036800"/>
            <a:chExt cx="9753730" cy="7085298"/>
          </a:xfrm>
        </p:grpSpPr>
        <p:sp>
          <p:nvSpPr>
            <p:cNvPr id="1005" name="Google Shape;1005;p40"/>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0"/>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0"/>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0"/>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0"/>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0"/>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0"/>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0"/>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0"/>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0"/>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0"/>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0"/>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0"/>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0"/>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0"/>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0"/>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0"/>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0"/>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0"/>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0"/>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0"/>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0"/>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0"/>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0"/>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9" name="Google Shape;1029;p40"/>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31" name="Google Shape;1031;p40"/>
          <p:cNvSpPr txBox="1"/>
          <p:nvPr>
            <p:ph idx="1" type="subTitle"/>
          </p:nvPr>
        </p:nvSpPr>
        <p:spPr>
          <a:xfrm>
            <a:off x="2865150" y="2864295"/>
            <a:ext cx="3413700" cy="755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1032" name="Google Shape;1032;p40"/>
          <p:cNvGrpSpPr/>
          <p:nvPr/>
        </p:nvGrpSpPr>
        <p:grpSpPr>
          <a:xfrm flipH="1">
            <a:off x="7705184" y="4299418"/>
            <a:ext cx="832902" cy="887270"/>
            <a:chOff x="2293493" y="3811393"/>
            <a:chExt cx="832902" cy="887270"/>
          </a:xfrm>
        </p:grpSpPr>
        <p:sp>
          <p:nvSpPr>
            <p:cNvPr id="1033" name="Google Shape;1033;p40"/>
            <p:cNvSpPr/>
            <p:nvPr/>
          </p:nvSpPr>
          <p:spPr>
            <a:xfrm>
              <a:off x="2293493" y="3811393"/>
              <a:ext cx="832902" cy="710432"/>
            </a:xfrm>
            <a:custGeom>
              <a:rect b="b" l="l" r="r" t="t"/>
              <a:pathLst>
                <a:path extrusionOk="0" h="26829" w="31454">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0"/>
            <p:cNvSpPr/>
            <p:nvPr/>
          </p:nvSpPr>
          <p:spPr>
            <a:xfrm>
              <a:off x="2412840" y="4112554"/>
              <a:ext cx="683555" cy="586108"/>
            </a:xfrm>
            <a:custGeom>
              <a:rect b="b" l="l" r="r" t="t"/>
              <a:pathLst>
                <a:path extrusionOk="0" h="22134" w="25814">
                  <a:moveTo>
                    <a:pt x="25814" y="1"/>
                  </a:moveTo>
                  <a:cubicBezTo>
                    <a:pt x="15620" y="1440"/>
                    <a:pt x="5994" y="7079"/>
                    <a:pt x="0" y="15456"/>
                  </a:cubicBezTo>
                  <a:lnTo>
                    <a:pt x="17225" y="22133"/>
                  </a:lnTo>
                  <a:lnTo>
                    <a:pt x="258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0"/>
            <p:cNvSpPr/>
            <p:nvPr/>
          </p:nvSpPr>
          <p:spPr>
            <a:xfrm>
              <a:off x="2522177" y="4017596"/>
              <a:ext cx="482386" cy="199341"/>
            </a:xfrm>
            <a:custGeom>
              <a:rect b="b" l="l" r="r" t="t"/>
              <a:pathLst>
                <a:path extrusionOk="0" h="7528" w="18217">
                  <a:moveTo>
                    <a:pt x="213" y="0"/>
                  </a:moveTo>
                  <a:lnTo>
                    <a:pt x="1" y="543"/>
                  </a:lnTo>
                  <a:lnTo>
                    <a:pt x="18004" y="7527"/>
                  </a:lnTo>
                  <a:lnTo>
                    <a:pt x="18216" y="6984"/>
                  </a:lnTo>
                  <a:lnTo>
                    <a:pt x="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0"/>
            <p:cNvSpPr/>
            <p:nvPr/>
          </p:nvSpPr>
          <p:spPr>
            <a:xfrm>
              <a:off x="2489076" y="4102571"/>
              <a:ext cx="482360" cy="199950"/>
            </a:xfrm>
            <a:custGeom>
              <a:rect b="b" l="l" r="r" t="t"/>
              <a:pathLst>
                <a:path extrusionOk="0" h="7551" w="18216">
                  <a:moveTo>
                    <a:pt x="212" y="0"/>
                  </a:moveTo>
                  <a:lnTo>
                    <a:pt x="0" y="566"/>
                  </a:lnTo>
                  <a:lnTo>
                    <a:pt x="18003" y="7551"/>
                  </a:lnTo>
                  <a:lnTo>
                    <a:pt x="18216" y="6984"/>
                  </a:lnTo>
                  <a:lnTo>
                    <a:pt x="2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0"/>
            <p:cNvSpPr/>
            <p:nvPr/>
          </p:nvSpPr>
          <p:spPr>
            <a:xfrm>
              <a:off x="2455950" y="4188156"/>
              <a:ext cx="482995" cy="199341"/>
            </a:xfrm>
            <a:custGeom>
              <a:rect b="b" l="l" r="r" t="t"/>
              <a:pathLst>
                <a:path extrusionOk="0" h="7528" w="18240">
                  <a:moveTo>
                    <a:pt x="213" y="1"/>
                  </a:moveTo>
                  <a:lnTo>
                    <a:pt x="0" y="543"/>
                  </a:lnTo>
                  <a:lnTo>
                    <a:pt x="18027"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0"/>
            <p:cNvSpPr/>
            <p:nvPr/>
          </p:nvSpPr>
          <p:spPr>
            <a:xfrm>
              <a:off x="2422823" y="4273131"/>
              <a:ext cx="483022" cy="199341"/>
            </a:xfrm>
            <a:custGeom>
              <a:rect b="b" l="l" r="r" t="t"/>
              <a:pathLst>
                <a:path extrusionOk="0" h="7528" w="18241">
                  <a:moveTo>
                    <a:pt x="213" y="1"/>
                  </a:moveTo>
                  <a:lnTo>
                    <a:pt x="1" y="543"/>
                  </a:lnTo>
                  <a:lnTo>
                    <a:pt x="18028"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0"/>
            <p:cNvSpPr/>
            <p:nvPr/>
          </p:nvSpPr>
          <p:spPr>
            <a:xfrm>
              <a:off x="2390331" y="4358107"/>
              <a:ext cx="482386" cy="199977"/>
            </a:xfrm>
            <a:custGeom>
              <a:rect b="b" l="l" r="r" t="t"/>
              <a:pathLst>
                <a:path extrusionOk="0" h="7552" w="18217">
                  <a:moveTo>
                    <a:pt x="213" y="1"/>
                  </a:moveTo>
                  <a:lnTo>
                    <a:pt x="1" y="543"/>
                  </a:lnTo>
                  <a:lnTo>
                    <a:pt x="18004" y="7551"/>
                  </a:lnTo>
                  <a:lnTo>
                    <a:pt x="18216"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0" name="Google Shape;1040;p40"/>
          <p:cNvGrpSpPr/>
          <p:nvPr/>
        </p:nvGrpSpPr>
        <p:grpSpPr>
          <a:xfrm flipH="1" rot="-5083635">
            <a:off x="7277090" y="4394296"/>
            <a:ext cx="829804" cy="964751"/>
            <a:chOff x="3391288" y="4486192"/>
            <a:chExt cx="829778" cy="964720"/>
          </a:xfrm>
        </p:grpSpPr>
        <p:sp>
          <p:nvSpPr>
            <p:cNvPr id="1041" name="Google Shape;1041;p40"/>
            <p:cNvSpPr/>
            <p:nvPr/>
          </p:nvSpPr>
          <p:spPr>
            <a:xfrm>
              <a:off x="3453146" y="4486192"/>
              <a:ext cx="767920" cy="914752"/>
            </a:xfrm>
            <a:custGeom>
              <a:rect b="b" l="l" r="r" t="t"/>
              <a:pathLst>
                <a:path extrusionOk="0" h="34545" w="29000">
                  <a:moveTo>
                    <a:pt x="2336" y="1"/>
                  </a:moveTo>
                  <a:lnTo>
                    <a:pt x="0" y="1912"/>
                  </a:lnTo>
                  <a:lnTo>
                    <a:pt x="26663" y="34544"/>
                  </a:lnTo>
                  <a:lnTo>
                    <a:pt x="28999" y="32633"/>
                  </a:lnTo>
                  <a:lnTo>
                    <a:pt x="233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0"/>
            <p:cNvSpPr/>
            <p:nvPr/>
          </p:nvSpPr>
          <p:spPr>
            <a:xfrm>
              <a:off x="3391288" y="4536796"/>
              <a:ext cx="767920" cy="914116"/>
            </a:xfrm>
            <a:custGeom>
              <a:rect b="b" l="l" r="r" t="t"/>
              <a:pathLst>
                <a:path extrusionOk="0" h="34521" w="29000">
                  <a:moveTo>
                    <a:pt x="2336" y="1"/>
                  </a:moveTo>
                  <a:lnTo>
                    <a:pt x="1" y="1888"/>
                  </a:lnTo>
                  <a:lnTo>
                    <a:pt x="26663" y="34521"/>
                  </a:lnTo>
                  <a:lnTo>
                    <a:pt x="28999" y="32633"/>
                  </a:lnTo>
                  <a:lnTo>
                    <a:pt x="23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0"/>
            <p:cNvSpPr/>
            <p:nvPr/>
          </p:nvSpPr>
          <p:spPr>
            <a:xfrm>
              <a:off x="3468134" y="4614913"/>
              <a:ext cx="63764" cy="54999"/>
            </a:xfrm>
            <a:custGeom>
              <a:rect b="b" l="l" r="r" t="t"/>
              <a:pathLst>
                <a:path extrusionOk="0" h="2077" w="2408">
                  <a:moveTo>
                    <a:pt x="2172" y="0"/>
                  </a:moveTo>
                  <a:lnTo>
                    <a:pt x="1" y="1770"/>
                  </a:lnTo>
                  <a:lnTo>
                    <a:pt x="237" y="2077"/>
                  </a:lnTo>
                  <a:lnTo>
                    <a:pt x="2407"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0"/>
            <p:cNvSpPr/>
            <p:nvPr/>
          </p:nvSpPr>
          <p:spPr>
            <a:xfrm>
              <a:off x="3507510" y="4663637"/>
              <a:ext cx="63737" cy="54390"/>
            </a:xfrm>
            <a:custGeom>
              <a:rect b="b" l="l" r="r" t="t"/>
              <a:pathLst>
                <a:path extrusionOk="0" h="2054" w="2407">
                  <a:moveTo>
                    <a:pt x="2171" y="1"/>
                  </a:moveTo>
                  <a:lnTo>
                    <a:pt x="0" y="1770"/>
                  </a:lnTo>
                  <a:lnTo>
                    <a:pt x="236"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0"/>
            <p:cNvSpPr/>
            <p:nvPr/>
          </p:nvSpPr>
          <p:spPr>
            <a:xfrm>
              <a:off x="3546860" y="4711752"/>
              <a:ext cx="63764" cy="54390"/>
            </a:xfrm>
            <a:custGeom>
              <a:rect b="b" l="l" r="r" t="t"/>
              <a:pathLst>
                <a:path extrusionOk="0" h="2054" w="2408">
                  <a:moveTo>
                    <a:pt x="2172" y="1"/>
                  </a:moveTo>
                  <a:lnTo>
                    <a:pt x="1" y="1770"/>
                  </a:lnTo>
                  <a:lnTo>
                    <a:pt x="260" y="2053"/>
                  </a:lnTo>
                  <a:lnTo>
                    <a:pt x="2407"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0"/>
            <p:cNvSpPr/>
            <p:nvPr/>
          </p:nvSpPr>
          <p:spPr>
            <a:xfrm>
              <a:off x="3941734" y="5194727"/>
              <a:ext cx="63764" cy="54390"/>
            </a:xfrm>
            <a:custGeom>
              <a:rect b="b" l="l" r="r" t="t"/>
              <a:pathLst>
                <a:path extrusionOk="0" h="2054" w="2408">
                  <a:moveTo>
                    <a:pt x="2172" y="1"/>
                  </a:moveTo>
                  <a:lnTo>
                    <a:pt x="1" y="1770"/>
                  </a:lnTo>
                  <a:lnTo>
                    <a:pt x="237" y="2054"/>
                  </a:lnTo>
                  <a:lnTo>
                    <a:pt x="2408"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0"/>
            <p:cNvSpPr/>
            <p:nvPr/>
          </p:nvSpPr>
          <p:spPr>
            <a:xfrm>
              <a:off x="3981111" y="5242842"/>
              <a:ext cx="63764" cy="54999"/>
            </a:xfrm>
            <a:custGeom>
              <a:rect b="b" l="l" r="r" t="t"/>
              <a:pathLst>
                <a:path extrusionOk="0" h="2077" w="2408">
                  <a:moveTo>
                    <a:pt x="2171" y="1"/>
                  </a:moveTo>
                  <a:lnTo>
                    <a:pt x="0" y="1770"/>
                  </a:lnTo>
                  <a:lnTo>
                    <a:pt x="260"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0"/>
            <p:cNvSpPr/>
            <p:nvPr/>
          </p:nvSpPr>
          <p:spPr>
            <a:xfrm>
              <a:off x="4020460" y="5291593"/>
              <a:ext cx="63764" cy="54363"/>
            </a:xfrm>
            <a:custGeom>
              <a:rect b="b" l="l" r="r" t="t"/>
              <a:pathLst>
                <a:path extrusionOk="0" h="2053" w="2408">
                  <a:moveTo>
                    <a:pt x="2172" y="0"/>
                  </a:moveTo>
                  <a:lnTo>
                    <a:pt x="1" y="1770"/>
                  </a:lnTo>
                  <a:lnTo>
                    <a:pt x="261" y="2053"/>
                  </a:lnTo>
                  <a:lnTo>
                    <a:pt x="2408"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0"/>
            <p:cNvSpPr/>
            <p:nvPr/>
          </p:nvSpPr>
          <p:spPr>
            <a:xfrm>
              <a:off x="3783673" y="5001659"/>
              <a:ext cx="63764" cy="54390"/>
            </a:xfrm>
            <a:custGeom>
              <a:rect b="b" l="l" r="r" t="t"/>
              <a:pathLst>
                <a:path extrusionOk="0" h="2054" w="2408">
                  <a:moveTo>
                    <a:pt x="2171" y="1"/>
                  </a:moveTo>
                  <a:lnTo>
                    <a:pt x="0" y="1770"/>
                  </a:lnTo>
                  <a:lnTo>
                    <a:pt x="260"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0"/>
            <p:cNvSpPr/>
            <p:nvPr/>
          </p:nvSpPr>
          <p:spPr>
            <a:xfrm>
              <a:off x="3799906" y="5036031"/>
              <a:ext cx="63128" cy="54390"/>
            </a:xfrm>
            <a:custGeom>
              <a:rect b="b" l="l" r="r" t="t"/>
              <a:pathLst>
                <a:path extrusionOk="0" h="2054" w="2384">
                  <a:moveTo>
                    <a:pt x="2148" y="1"/>
                  </a:moveTo>
                  <a:lnTo>
                    <a:pt x="1" y="1747"/>
                  </a:lnTo>
                  <a:lnTo>
                    <a:pt x="237" y="2053"/>
                  </a:lnTo>
                  <a:lnTo>
                    <a:pt x="2384"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0"/>
            <p:cNvSpPr/>
            <p:nvPr/>
          </p:nvSpPr>
          <p:spPr>
            <a:xfrm>
              <a:off x="3863008" y="5097889"/>
              <a:ext cx="63764" cy="54999"/>
            </a:xfrm>
            <a:custGeom>
              <a:rect b="b" l="l" r="r" t="t"/>
              <a:pathLst>
                <a:path extrusionOk="0" h="2077" w="2408">
                  <a:moveTo>
                    <a:pt x="2148" y="0"/>
                  </a:moveTo>
                  <a:lnTo>
                    <a:pt x="1" y="1770"/>
                  </a:lnTo>
                  <a:lnTo>
                    <a:pt x="237" y="2077"/>
                  </a:lnTo>
                  <a:lnTo>
                    <a:pt x="2408" y="307"/>
                  </a:lnTo>
                  <a:lnTo>
                    <a:pt x="21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0"/>
            <p:cNvSpPr/>
            <p:nvPr/>
          </p:nvSpPr>
          <p:spPr>
            <a:xfrm>
              <a:off x="3626221" y="4808591"/>
              <a:ext cx="63764" cy="54390"/>
            </a:xfrm>
            <a:custGeom>
              <a:rect b="b" l="l" r="r" t="t"/>
              <a:pathLst>
                <a:path extrusionOk="0" h="2054" w="2408">
                  <a:moveTo>
                    <a:pt x="2148" y="1"/>
                  </a:moveTo>
                  <a:lnTo>
                    <a:pt x="0" y="1747"/>
                  </a:lnTo>
                  <a:lnTo>
                    <a:pt x="236" y="2054"/>
                  </a:lnTo>
                  <a:lnTo>
                    <a:pt x="2407"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0"/>
            <p:cNvSpPr/>
            <p:nvPr/>
          </p:nvSpPr>
          <p:spPr>
            <a:xfrm>
              <a:off x="3665571" y="4856706"/>
              <a:ext cx="63764" cy="54390"/>
            </a:xfrm>
            <a:custGeom>
              <a:rect b="b" l="l" r="r" t="t"/>
              <a:pathLst>
                <a:path extrusionOk="0" h="2054" w="2408">
                  <a:moveTo>
                    <a:pt x="2148" y="1"/>
                  </a:moveTo>
                  <a:lnTo>
                    <a:pt x="1" y="1770"/>
                  </a:lnTo>
                  <a:lnTo>
                    <a:pt x="237" y="2053"/>
                  </a:lnTo>
                  <a:lnTo>
                    <a:pt x="2408"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0"/>
            <p:cNvSpPr/>
            <p:nvPr/>
          </p:nvSpPr>
          <p:spPr>
            <a:xfrm>
              <a:off x="3704947" y="4904820"/>
              <a:ext cx="63764" cy="54999"/>
            </a:xfrm>
            <a:custGeom>
              <a:rect b="b" l="l" r="r" t="t"/>
              <a:pathLst>
                <a:path extrusionOk="0" h="2077" w="2408">
                  <a:moveTo>
                    <a:pt x="2171" y="1"/>
                  </a:moveTo>
                  <a:lnTo>
                    <a:pt x="0" y="1770"/>
                  </a:lnTo>
                  <a:lnTo>
                    <a:pt x="236"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0"/>
            <p:cNvSpPr/>
            <p:nvPr/>
          </p:nvSpPr>
          <p:spPr>
            <a:xfrm>
              <a:off x="3586236" y="4731745"/>
              <a:ext cx="98744" cy="83121"/>
            </a:xfrm>
            <a:custGeom>
              <a:rect b="b" l="l" r="r" t="t"/>
              <a:pathLst>
                <a:path extrusionOk="0" h="3139" w="3729">
                  <a:moveTo>
                    <a:pt x="3469" y="1"/>
                  </a:moveTo>
                  <a:lnTo>
                    <a:pt x="0" y="2832"/>
                  </a:lnTo>
                  <a:lnTo>
                    <a:pt x="260" y="3139"/>
                  </a:lnTo>
                  <a:lnTo>
                    <a:pt x="3728"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0"/>
            <p:cNvSpPr/>
            <p:nvPr/>
          </p:nvSpPr>
          <p:spPr>
            <a:xfrm>
              <a:off x="3744297" y="4924813"/>
              <a:ext cx="98744" cy="83121"/>
            </a:xfrm>
            <a:custGeom>
              <a:rect b="b" l="l" r="r" t="t"/>
              <a:pathLst>
                <a:path extrusionOk="0" h="3139" w="3729">
                  <a:moveTo>
                    <a:pt x="3469" y="1"/>
                  </a:moveTo>
                  <a:lnTo>
                    <a:pt x="1" y="2832"/>
                  </a:lnTo>
                  <a:lnTo>
                    <a:pt x="260" y="3139"/>
                  </a:lnTo>
                  <a:lnTo>
                    <a:pt x="3729"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0"/>
            <p:cNvSpPr/>
            <p:nvPr/>
          </p:nvSpPr>
          <p:spPr>
            <a:xfrm>
              <a:off x="3902385" y="5118517"/>
              <a:ext cx="98108" cy="82485"/>
            </a:xfrm>
            <a:custGeom>
              <a:rect b="b" l="l" r="r" t="t"/>
              <a:pathLst>
                <a:path extrusionOk="0" h="3115" w="3705">
                  <a:moveTo>
                    <a:pt x="3469" y="0"/>
                  </a:moveTo>
                  <a:lnTo>
                    <a:pt x="0" y="2832"/>
                  </a:lnTo>
                  <a:lnTo>
                    <a:pt x="236" y="3115"/>
                  </a:lnTo>
                  <a:lnTo>
                    <a:pt x="3705" y="283"/>
                  </a:lnTo>
                  <a:lnTo>
                    <a:pt x="34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40"/>
          <p:cNvGrpSpPr/>
          <p:nvPr/>
        </p:nvGrpSpPr>
        <p:grpSpPr>
          <a:xfrm flipH="1">
            <a:off x="8281453" y="3756277"/>
            <a:ext cx="736065" cy="1326494"/>
            <a:chOff x="1672423" y="3253452"/>
            <a:chExt cx="736065" cy="1326494"/>
          </a:xfrm>
        </p:grpSpPr>
        <p:sp>
          <p:nvSpPr>
            <p:cNvPr id="1059" name="Google Shape;1059;p40"/>
            <p:cNvSpPr/>
            <p:nvPr/>
          </p:nvSpPr>
          <p:spPr>
            <a:xfrm>
              <a:off x="1695567" y="3610513"/>
              <a:ext cx="712921" cy="969433"/>
            </a:xfrm>
            <a:custGeom>
              <a:rect b="b" l="l" r="r" t="t"/>
              <a:pathLst>
                <a:path extrusionOk="0" h="36610" w="26923">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0"/>
            <p:cNvSpPr/>
            <p:nvPr/>
          </p:nvSpPr>
          <p:spPr>
            <a:xfrm>
              <a:off x="1744291" y="3707670"/>
              <a:ext cx="629827" cy="814684"/>
            </a:xfrm>
            <a:custGeom>
              <a:rect b="b" l="l" r="r" t="t"/>
              <a:pathLst>
                <a:path extrusionOk="0" h="30766" w="23785">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0"/>
            <p:cNvSpPr/>
            <p:nvPr/>
          </p:nvSpPr>
          <p:spPr>
            <a:xfrm>
              <a:off x="1821931" y="4073205"/>
              <a:ext cx="510958" cy="395293"/>
            </a:xfrm>
            <a:custGeom>
              <a:rect b="b" l="l" r="r" t="t"/>
              <a:pathLst>
                <a:path extrusionOk="0" h="14928" w="19296">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0"/>
            <p:cNvSpPr/>
            <p:nvPr/>
          </p:nvSpPr>
          <p:spPr>
            <a:xfrm>
              <a:off x="1921100" y="4295375"/>
              <a:ext cx="48141" cy="42394"/>
            </a:xfrm>
            <a:custGeom>
              <a:rect b="b" l="l" r="r" t="t"/>
              <a:pathLst>
                <a:path extrusionOk="0" h="1601" w="1818">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0"/>
            <p:cNvSpPr/>
            <p:nvPr/>
          </p:nvSpPr>
          <p:spPr>
            <a:xfrm>
              <a:off x="1939239" y="4228141"/>
              <a:ext cx="41256" cy="36357"/>
            </a:xfrm>
            <a:custGeom>
              <a:rect b="b" l="l" r="r" t="t"/>
              <a:pathLst>
                <a:path extrusionOk="0" h="1373" w="1558">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0"/>
            <p:cNvSpPr/>
            <p:nvPr/>
          </p:nvSpPr>
          <p:spPr>
            <a:xfrm>
              <a:off x="1976099" y="4277262"/>
              <a:ext cx="28757" cy="25500"/>
            </a:xfrm>
            <a:custGeom>
              <a:rect b="b" l="l" r="r" t="t"/>
              <a:pathLst>
                <a:path extrusionOk="0" h="963" w="1086">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0"/>
            <p:cNvSpPr/>
            <p:nvPr/>
          </p:nvSpPr>
          <p:spPr>
            <a:xfrm>
              <a:off x="1672423" y="3530225"/>
              <a:ext cx="46896" cy="46896"/>
            </a:xfrm>
            <a:custGeom>
              <a:rect b="b" l="l" r="r" t="t"/>
              <a:pathLst>
                <a:path extrusionOk="0" h="1771" w="1771">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0"/>
            <p:cNvSpPr/>
            <p:nvPr/>
          </p:nvSpPr>
          <p:spPr>
            <a:xfrm>
              <a:off x="1672423" y="3253452"/>
              <a:ext cx="134360" cy="134969"/>
            </a:xfrm>
            <a:custGeom>
              <a:rect b="b" l="l" r="r" t="t"/>
              <a:pathLst>
                <a:path extrusionOk="0" h="5097" w="5074">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0"/>
            <p:cNvSpPr/>
            <p:nvPr/>
          </p:nvSpPr>
          <p:spPr>
            <a:xfrm>
              <a:off x="1771168" y="3449645"/>
              <a:ext cx="60613" cy="60004"/>
            </a:xfrm>
            <a:custGeom>
              <a:rect b="b" l="l" r="r" t="t"/>
              <a:pathLst>
                <a:path extrusionOk="0" h="2266" w="2289">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8" name="Google Shape;1068;p40"/>
          <p:cNvGrpSpPr/>
          <p:nvPr/>
        </p:nvGrpSpPr>
        <p:grpSpPr>
          <a:xfrm flipH="1">
            <a:off x="420609" y="1699891"/>
            <a:ext cx="819771" cy="865634"/>
            <a:chOff x="7088286" y="1674216"/>
            <a:chExt cx="819771" cy="865634"/>
          </a:xfrm>
        </p:grpSpPr>
        <p:grpSp>
          <p:nvGrpSpPr>
            <p:cNvPr id="1069" name="Google Shape;1069;p40"/>
            <p:cNvGrpSpPr/>
            <p:nvPr/>
          </p:nvGrpSpPr>
          <p:grpSpPr>
            <a:xfrm>
              <a:off x="7331958" y="1674216"/>
              <a:ext cx="576099" cy="865634"/>
              <a:chOff x="7331958" y="1674216"/>
              <a:chExt cx="576099" cy="865634"/>
            </a:xfrm>
          </p:grpSpPr>
          <p:sp>
            <p:nvSpPr>
              <p:cNvPr id="1070" name="Google Shape;1070;p40"/>
              <p:cNvSpPr/>
              <p:nvPr/>
            </p:nvSpPr>
            <p:spPr>
              <a:xfrm>
                <a:off x="7331958" y="1859552"/>
                <a:ext cx="576099" cy="680298"/>
              </a:xfrm>
              <a:custGeom>
                <a:rect b="b" l="l" r="r" t="t"/>
                <a:pathLst>
                  <a:path extrusionOk="0" h="25691" w="21756">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0"/>
              <p:cNvSpPr/>
              <p:nvPr/>
            </p:nvSpPr>
            <p:spPr>
              <a:xfrm>
                <a:off x="7698737" y="1674216"/>
                <a:ext cx="186207" cy="248409"/>
              </a:xfrm>
              <a:custGeom>
                <a:rect b="b" l="l" r="r" t="t"/>
                <a:pathLst>
                  <a:path extrusionOk="0" h="9381" w="7032">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0"/>
              <p:cNvSpPr/>
              <p:nvPr/>
            </p:nvSpPr>
            <p:spPr>
              <a:xfrm>
                <a:off x="7731837" y="1817395"/>
                <a:ext cx="23144" cy="36993"/>
              </a:xfrm>
              <a:custGeom>
                <a:rect b="b" l="l" r="r" t="t"/>
                <a:pathLst>
                  <a:path extrusionOk="0" h="1397" w="874">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0"/>
              <p:cNvSpPr/>
              <p:nvPr/>
            </p:nvSpPr>
            <p:spPr>
              <a:xfrm>
                <a:off x="7753710" y="1827749"/>
                <a:ext cx="22534" cy="36993"/>
              </a:xfrm>
              <a:custGeom>
                <a:rect b="b" l="l" r="r" t="t"/>
                <a:pathLst>
                  <a:path extrusionOk="0" h="1397" w="851">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0"/>
              <p:cNvSpPr/>
              <p:nvPr/>
            </p:nvSpPr>
            <p:spPr>
              <a:xfrm>
                <a:off x="7774947" y="1837997"/>
                <a:ext cx="22534" cy="36754"/>
              </a:xfrm>
              <a:custGeom>
                <a:rect b="b" l="l" r="r" t="t"/>
                <a:pathLst>
                  <a:path extrusionOk="0" h="1388" w="851">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0"/>
              <p:cNvSpPr/>
              <p:nvPr/>
            </p:nvSpPr>
            <p:spPr>
              <a:xfrm>
                <a:off x="7796211" y="1848616"/>
                <a:ext cx="22508" cy="36754"/>
              </a:xfrm>
              <a:custGeom>
                <a:rect b="b" l="l" r="r" t="t"/>
                <a:pathLst>
                  <a:path extrusionOk="0" h="1388" w="85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0"/>
              <p:cNvSpPr/>
              <p:nvPr/>
            </p:nvSpPr>
            <p:spPr>
              <a:xfrm>
                <a:off x="7817448" y="1858625"/>
                <a:ext cx="23144" cy="36993"/>
              </a:xfrm>
              <a:custGeom>
                <a:rect b="b" l="l" r="r" t="t"/>
                <a:pathLst>
                  <a:path extrusionOk="0" h="1397" w="874">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0"/>
              <p:cNvSpPr/>
              <p:nvPr/>
            </p:nvSpPr>
            <p:spPr>
              <a:xfrm>
                <a:off x="7428823" y="2207954"/>
                <a:ext cx="336773" cy="258736"/>
              </a:xfrm>
              <a:custGeom>
                <a:rect b="b" l="l" r="r" t="t"/>
                <a:pathLst>
                  <a:path extrusionOk="0" h="9771" w="12718">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0"/>
              <p:cNvSpPr/>
              <p:nvPr/>
            </p:nvSpPr>
            <p:spPr>
              <a:xfrm>
                <a:off x="7398821" y="1952472"/>
                <a:ext cx="433636" cy="415630"/>
              </a:xfrm>
              <a:custGeom>
                <a:rect b="b" l="l" r="r" t="t"/>
                <a:pathLst>
                  <a:path extrusionOk="0" h="15696" w="16376">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9" name="Google Shape;1079;p40"/>
            <p:cNvSpPr/>
            <p:nvPr/>
          </p:nvSpPr>
          <p:spPr>
            <a:xfrm>
              <a:off x="7088286" y="201380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40"/>
          <p:cNvGrpSpPr/>
          <p:nvPr/>
        </p:nvGrpSpPr>
        <p:grpSpPr>
          <a:xfrm flipH="1">
            <a:off x="259698" y="3591017"/>
            <a:ext cx="838202" cy="1491764"/>
            <a:chOff x="6731516" y="350092"/>
            <a:chExt cx="838202" cy="1491764"/>
          </a:xfrm>
        </p:grpSpPr>
        <p:sp>
          <p:nvSpPr>
            <p:cNvPr id="1081" name="Google Shape;1081;p40"/>
            <p:cNvSpPr/>
            <p:nvPr/>
          </p:nvSpPr>
          <p:spPr>
            <a:xfrm>
              <a:off x="6911477" y="988507"/>
              <a:ext cx="171220" cy="251189"/>
            </a:xfrm>
            <a:custGeom>
              <a:rect b="b" l="l" r="r" t="t"/>
              <a:pathLst>
                <a:path extrusionOk="0" h="9486" w="6466">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0"/>
            <p:cNvSpPr/>
            <p:nvPr/>
          </p:nvSpPr>
          <p:spPr>
            <a:xfrm>
              <a:off x="6886479" y="1047850"/>
              <a:ext cx="211204" cy="385549"/>
            </a:xfrm>
            <a:custGeom>
              <a:rect b="b" l="l" r="r" t="t"/>
              <a:pathLst>
                <a:path extrusionOk="0" h="14560" w="7976">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0"/>
            <p:cNvSpPr/>
            <p:nvPr/>
          </p:nvSpPr>
          <p:spPr>
            <a:xfrm>
              <a:off x="7223865" y="901651"/>
              <a:ext cx="94375" cy="271182"/>
            </a:xfrm>
            <a:custGeom>
              <a:rect b="b" l="l" r="r" t="t"/>
              <a:pathLst>
                <a:path extrusionOk="0" h="10241" w="3564">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0"/>
            <p:cNvSpPr/>
            <p:nvPr/>
          </p:nvSpPr>
          <p:spPr>
            <a:xfrm>
              <a:off x="7290728" y="917275"/>
              <a:ext cx="134995" cy="418252"/>
            </a:xfrm>
            <a:custGeom>
              <a:rect b="b" l="l" r="r" t="t"/>
              <a:pathLst>
                <a:path extrusionOk="0" h="15795" w="5098">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0"/>
            <p:cNvSpPr/>
            <p:nvPr/>
          </p:nvSpPr>
          <p:spPr>
            <a:xfrm>
              <a:off x="6869611" y="353693"/>
              <a:ext cx="114976" cy="189332"/>
            </a:xfrm>
            <a:custGeom>
              <a:rect b="b" l="l" r="r" t="t"/>
              <a:pathLst>
                <a:path extrusionOk="0" h="7150" w="4342">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0"/>
            <p:cNvSpPr/>
            <p:nvPr/>
          </p:nvSpPr>
          <p:spPr>
            <a:xfrm>
              <a:off x="6905227" y="350092"/>
              <a:ext cx="150592" cy="155438"/>
            </a:xfrm>
            <a:custGeom>
              <a:rect b="b" l="l" r="r" t="t"/>
              <a:pathLst>
                <a:path extrusionOk="0" h="5870" w="5687">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0"/>
            <p:cNvSpPr/>
            <p:nvPr/>
          </p:nvSpPr>
          <p:spPr>
            <a:xfrm>
              <a:off x="6859602" y="505505"/>
              <a:ext cx="331185" cy="745968"/>
            </a:xfrm>
            <a:custGeom>
              <a:rect b="b" l="l" r="r" t="t"/>
              <a:pathLst>
                <a:path extrusionOk="0" h="28171" w="12507">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0"/>
            <p:cNvSpPr/>
            <p:nvPr/>
          </p:nvSpPr>
          <p:spPr>
            <a:xfrm>
              <a:off x="6984562" y="483023"/>
              <a:ext cx="312438" cy="749781"/>
            </a:xfrm>
            <a:custGeom>
              <a:rect b="b" l="l" r="r" t="t"/>
              <a:pathLst>
                <a:path extrusionOk="0" h="28315" w="11799">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0"/>
            <p:cNvSpPr/>
            <p:nvPr/>
          </p:nvSpPr>
          <p:spPr>
            <a:xfrm>
              <a:off x="6941452" y="614551"/>
              <a:ext cx="151863" cy="135048"/>
            </a:xfrm>
            <a:custGeom>
              <a:rect b="b" l="l" r="r" t="t"/>
              <a:pathLst>
                <a:path extrusionOk="0" h="5100" w="5735">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0"/>
            <p:cNvSpPr/>
            <p:nvPr/>
          </p:nvSpPr>
          <p:spPr>
            <a:xfrm>
              <a:off x="6981438" y="634226"/>
              <a:ext cx="68133" cy="94375"/>
            </a:xfrm>
            <a:custGeom>
              <a:rect b="b" l="l" r="r" t="t"/>
              <a:pathLst>
                <a:path extrusionOk="0" h="3564" w="2573">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0"/>
            <p:cNvSpPr/>
            <p:nvPr/>
          </p:nvSpPr>
          <p:spPr>
            <a:xfrm>
              <a:off x="6958956" y="634014"/>
              <a:ext cx="63128" cy="79599"/>
            </a:xfrm>
            <a:custGeom>
              <a:rect b="b" l="l" r="r" t="t"/>
              <a:pathLst>
                <a:path extrusionOk="0" h="3006" w="2384">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0"/>
            <p:cNvSpPr/>
            <p:nvPr/>
          </p:nvSpPr>
          <p:spPr>
            <a:xfrm>
              <a:off x="7007680" y="646725"/>
              <a:ext cx="75256" cy="83121"/>
            </a:xfrm>
            <a:custGeom>
              <a:rect b="b" l="l" r="r" t="t"/>
              <a:pathLst>
                <a:path extrusionOk="0" h="3139" w="2842">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0"/>
            <p:cNvSpPr/>
            <p:nvPr/>
          </p:nvSpPr>
          <p:spPr>
            <a:xfrm>
              <a:off x="6987078" y="761305"/>
              <a:ext cx="151227" cy="135101"/>
            </a:xfrm>
            <a:custGeom>
              <a:rect b="b" l="l" r="r" t="t"/>
              <a:pathLst>
                <a:path extrusionOk="0" h="5102" w="5711">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0"/>
            <p:cNvSpPr/>
            <p:nvPr/>
          </p:nvSpPr>
          <p:spPr>
            <a:xfrm>
              <a:off x="7033922" y="797928"/>
              <a:ext cx="68133" cy="93739"/>
            </a:xfrm>
            <a:custGeom>
              <a:rect b="b" l="l" r="r" t="t"/>
              <a:pathLst>
                <a:path extrusionOk="0" h="3540" w="2573">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0"/>
            <p:cNvSpPr/>
            <p:nvPr/>
          </p:nvSpPr>
          <p:spPr>
            <a:xfrm>
              <a:off x="7011440" y="797690"/>
              <a:ext cx="63128" cy="78990"/>
            </a:xfrm>
            <a:custGeom>
              <a:rect b="b" l="l" r="r" t="t"/>
              <a:pathLst>
                <a:path extrusionOk="0" h="2983" w="2384">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0"/>
            <p:cNvSpPr/>
            <p:nvPr/>
          </p:nvSpPr>
          <p:spPr>
            <a:xfrm>
              <a:off x="7060164" y="809791"/>
              <a:ext cx="74780" cy="83015"/>
            </a:xfrm>
            <a:custGeom>
              <a:rect b="b" l="l" r="r" t="t"/>
              <a:pathLst>
                <a:path extrusionOk="0" h="3135" w="2824">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0"/>
            <p:cNvSpPr/>
            <p:nvPr/>
          </p:nvSpPr>
          <p:spPr>
            <a:xfrm>
              <a:off x="7047056" y="940948"/>
              <a:ext cx="151227" cy="135366"/>
            </a:xfrm>
            <a:custGeom>
              <a:rect b="b" l="l" r="r" t="t"/>
              <a:pathLst>
                <a:path extrusionOk="0" h="5112" w="5711">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0"/>
            <p:cNvSpPr/>
            <p:nvPr/>
          </p:nvSpPr>
          <p:spPr>
            <a:xfrm>
              <a:off x="7087041" y="960994"/>
              <a:ext cx="68133" cy="94375"/>
            </a:xfrm>
            <a:custGeom>
              <a:rect b="b" l="l" r="r" t="t"/>
              <a:pathLst>
                <a:path extrusionOk="0" h="3564" w="2573">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0"/>
            <p:cNvSpPr/>
            <p:nvPr/>
          </p:nvSpPr>
          <p:spPr>
            <a:xfrm>
              <a:off x="7064559" y="960782"/>
              <a:ext cx="63128" cy="78963"/>
            </a:xfrm>
            <a:custGeom>
              <a:rect b="b" l="l" r="r" t="t"/>
              <a:pathLst>
                <a:path extrusionOk="0" h="2982" w="2384">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0"/>
            <p:cNvSpPr/>
            <p:nvPr/>
          </p:nvSpPr>
          <p:spPr>
            <a:xfrm>
              <a:off x="7113283" y="973493"/>
              <a:ext cx="74912" cy="82882"/>
            </a:xfrm>
            <a:custGeom>
              <a:rect b="b" l="l" r="r" t="t"/>
              <a:pathLst>
                <a:path extrusionOk="0" h="3130" w="2829">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0"/>
            <p:cNvSpPr/>
            <p:nvPr/>
          </p:nvSpPr>
          <p:spPr>
            <a:xfrm>
              <a:off x="7036437" y="1310270"/>
              <a:ext cx="533281" cy="531586"/>
            </a:xfrm>
            <a:custGeom>
              <a:rect b="b" l="l" r="r" t="t"/>
              <a:pathLst>
                <a:path extrusionOk="0" h="20075" w="20139">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0"/>
            <p:cNvSpPr/>
            <p:nvPr/>
          </p:nvSpPr>
          <p:spPr>
            <a:xfrm>
              <a:off x="6731516" y="1237793"/>
              <a:ext cx="32517" cy="33153"/>
            </a:xfrm>
            <a:custGeom>
              <a:rect b="b" l="l" r="r" t="t"/>
              <a:pathLst>
                <a:path extrusionOk="0" h="1252" w="1228">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03" name="Shape 110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30" name="Google Shape;30;p5"/>
          <p:cNvSpPr txBox="1"/>
          <p:nvPr>
            <p:ph idx="1" type="body"/>
          </p:nvPr>
        </p:nvSpPr>
        <p:spPr>
          <a:xfrm>
            <a:off x="744675"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31" name="Google Shape;31;p5"/>
          <p:cNvSpPr txBox="1"/>
          <p:nvPr>
            <p:ph idx="2" type="body"/>
          </p:nvPr>
        </p:nvSpPr>
        <p:spPr>
          <a:xfrm>
            <a:off x="4805925"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104" name="Shape 1104"/>
        <p:cNvGrpSpPr/>
        <p:nvPr/>
      </p:nvGrpSpPr>
      <p:grpSpPr>
        <a:xfrm>
          <a:off x="0" y="0"/>
          <a:ext cx="0" cy="0"/>
          <a:chOff x="0" y="0"/>
          <a:chExt cx="0" cy="0"/>
        </a:xfrm>
      </p:grpSpPr>
      <p:grpSp>
        <p:nvGrpSpPr>
          <p:cNvPr id="1105" name="Google Shape;1105;p42"/>
          <p:cNvGrpSpPr/>
          <p:nvPr/>
        </p:nvGrpSpPr>
        <p:grpSpPr>
          <a:xfrm>
            <a:off x="-438149" y="-1036800"/>
            <a:ext cx="9753730" cy="7085298"/>
            <a:chOff x="-438149" y="-1036800"/>
            <a:chExt cx="9753730" cy="7085298"/>
          </a:xfrm>
        </p:grpSpPr>
        <p:sp>
          <p:nvSpPr>
            <p:cNvPr id="1106" name="Google Shape;1106;p42"/>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2"/>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2"/>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2"/>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2"/>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2"/>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2"/>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2"/>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2"/>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2"/>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2"/>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2"/>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2"/>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2"/>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2"/>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2"/>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2"/>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2"/>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2"/>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2"/>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2"/>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2"/>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2"/>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2"/>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0" name="Google Shape;1130;p42"/>
          <p:cNvGrpSpPr/>
          <p:nvPr/>
        </p:nvGrpSpPr>
        <p:grpSpPr>
          <a:xfrm>
            <a:off x="7718729" y="550204"/>
            <a:ext cx="745421" cy="1040624"/>
            <a:chOff x="7718729" y="550204"/>
            <a:chExt cx="745421" cy="1040624"/>
          </a:xfrm>
        </p:grpSpPr>
        <p:sp>
          <p:nvSpPr>
            <p:cNvPr id="1131" name="Google Shape;1131;p42"/>
            <p:cNvSpPr/>
            <p:nvPr/>
          </p:nvSpPr>
          <p:spPr>
            <a:xfrm>
              <a:off x="7918047" y="706067"/>
              <a:ext cx="510481" cy="688586"/>
            </a:xfrm>
            <a:custGeom>
              <a:rect b="b" l="l" r="r" t="t"/>
              <a:pathLst>
                <a:path extrusionOk="0" h="26004" w="19278">
                  <a:moveTo>
                    <a:pt x="3563" y="1"/>
                  </a:moveTo>
                  <a:lnTo>
                    <a:pt x="0" y="2384"/>
                  </a:lnTo>
                  <a:lnTo>
                    <a:pt x="15691" y="26003"/>
                  </a:lnTo>
                  <a:lnTo>
                    <a:pt x="19278" y="23620"/>
                  </a:lnTo>
                  <a:lnTo>
                    <a:pt x="3563" y="1"/>
                  </a:lnTo>
                  <a:close/>
                </a:path>
              </a:pathLst>
            </a:custGeom>
            <a:solidFill>
              <a:srgbClr val="EFE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2"/>
            <p:cNvSpPr/>
            <p:nvPr/>
          </p:nvSpPr>
          <p:spPr>
            <a:xfrm>
              <a:off x="7823062" y="769197"/>
              <a:ext cx="510508" cy="688559"/>
            </a:xfrm>
            <a:custGeom>
              <a:rect b="b" l="l" r="r" t="t"/>
              <a:pathLst>
                <a:path extrusionOk="0" h="26003" w="19279">
                  <a:moveTo>
                    <a:pt x="3587" y="0"/>
                  </a:moveTo>
                  <a:lnTo>
                    <a:pt x="1" y="2383"/>
                  </a:lnTo>
                  <a:lnTo>
                    <a:pt x="15715" y="26002"/>
                  </a:lnTo>
                  <a:lnTo>
                    <a:pt x="19278" y="23619"/>
                  </a:lnTo>
                  <a:lnTo>
                    <a:pt x="3587" y="0"/>
                  </a:ln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2"/>
            <p:cNvSpPr/>
            <p:nvPr/>
          </p:nvSpPr>
          <p:spPr>
            <a:xfrm>
              <a:off x="8408516" y="1479585"/>
              <a:ext cx="55634" cy="111242"/>
            </a:xfrm>
            <a:custGeom>
              <a:rect b="b" l="l" r="r" t="t"/>
              <a:pathLst>
                <a:path extrusionOk="0" h="4201" w="2101">
                  <a:moveTo>
                    <a:pt x="1534" y="1"/>
                  </a:moveTo>
                  <a:lnTo>
                    <a:pt x="0" y="1039"/>
                  </a:lnTo>
                  <a:lnTo>
                    <a:pt x="2100" y="4201"/>
                  </a:lnTo>
                  <a:lnTo>
                    <a:pt x="1534" y="1"/>
                  </a:lnTo>
                  <a:close/>
                </a:path>
              </a:pathLst>
            </a:custGeom>
            <a:solidFill>
              <a:srgbClr val="EFE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2"/>
            <p:cNvSpPr/>
            <p:nvPr/>
          </p:nvSpPr>
          <p:spPr>
            <a:xfrm>
              <a:off x="8367895" y="1507098"/>
              <a:ext cx="96255" cy="83730"/>
            </a:xfrm>
            <a:custGeom>
              <a:rect b="b" l="l" r="r" t="t"/>
              <a:pathLst>
                <a:path extrusionOk="0" h="3162" w="3635">
                  <a:moveTo>
                    <a:pt x="1534" y="0"/>
                  </a:moveTo>
                  <a:lnTo>
                    <a:pt x="1" y="1015"/>
                  </a:lnTo>
                  <a:lnTo>
                    <a:pt x="3634" y="3162"/>
                  </a:lnTo>
                  <a:lnTo>
                    <a:pt x="1534" y="0"/>
                  </a:ln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2"/>
            <p:cNvSpPr/>
            <p:nvPr/>
          </p:nvSpPr>
          <p:spPr>
            <a:xfrm>
              <a:off x="8334159" y="1331507"/>
              <a:ext cx="115003" cy="175615"/>
            </a:xfrm>
            <a:custGeom>
              <a:rect b="b" l="l" r="r" t="t"/>
              <a:pathLst>
                <a:path extrusionOk="0" h="6632" w="4343">
                  <a:moveTo>
                    <a:pt x="3564" y="1"/>
                  </a:moveTo>
                  <a:lnTo>
                    <a:pt x="1" y="2384"/>
                  </a:lnTo>
                  <a:lnTo>
                    <a:pt x="2808" y="6631"/>
                  </a:lnTo>
                  <a:lnTo>
                    <a:pt x="4342" y="5593"/>
                  </a:lnTo>
                  <a:lnTo>
                    <a:pt x="3564" y="1"/>
                  </a:lnTo>
                  <a:close/>
                </a:path>
              </a:pathLst>
            </a:custGeom>
            <a:solidFill>
              <a:srgbClr val="FFDF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2"/>
            <p:cNvSpPr/>
            <p:nvPr/>
          </p:nvSpPr>
          <p:spPr>
            <a:xfrm>
              <a:off x="8239200" y="1394636"/>
              <a:ext cx="169340" cy="139338"/>
            </a:xfrm>
            <a:custGeom>
              <a:rect b="b" l="l" r="r" t="t"/>
              <a:pathLst>
                <a:path extrusionOk="0" h="5262" w="6395">
                  <a:moveTo>
                    <a:pt x="3587" y="0"/>
                  </a:moveTo>
                  <a:lnTo>
                    <a:pt x="0" y="2383"/>
                  </a:lnTo>
                  <a:lnTo>
                    <a:pt x="4861" y="5262"/>
                  </a:lnTo>
                  <a:lnTo>
                    <a:pt x="6394" y="4247"/>
                  </a:lnTo>
                  <a:lnTo>
                    <a:pt x="3587" y="0"/>
                  </a:lnTo>
                  <a:close/>
                </a:path>
              </a:pathLst>
            </a:custGeom>
            <a:solidFill>
              <a:srgbClr val="F2C8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2"/>
            <p:cNvSpPr/>
            <p:nvPr/>
          </p:nvSpPr>
          <p:spPr>
            <a:xfrm>
              <a:off x="7789369" y="735024"/>
              <a:ext cx="121225" cy="103113"/>
            </a:xfrm>
            <a:custGeom>
              <a:rect b="b" l="l" r="r" t="t"/>
              <a:pathLst>
                <a:path extrusionOk="0" h="3894" w="4578">
                  <a:moveTo>
                    <a:pt x="3563" y="0"/>
                  </a:moveTo>
                  <a:lnTo>
                    <a:pt x="0" y="2360"/>
                  </a:lnTo>
                  <a:lnTo>
                    <a:pt x="1015" y="3894"/>
                  </a:lnTo>
                  <a:lnTo>
                    <a:pt x="4578" y="1511"/>
                  </a:lnTo>
                  <a:lnTo>
                    <a:pt x="3563" y="0"/>
                  </a:ln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2"/>
            <p:cNvSpPr/>
            <p:nvPr/>
          </p:nvSpPr>
          <p:spPr>
            <a:xfrm>
              <a:off x="7891169" y="665473"/>
              <a:ext cx="121252" cy="103749"/>
            </a:xfrm>
            <a:custGeom>
              <a:rect b="b" l="l" r="r" t="t"/>
              <a:pathLst>
                <a:path extrusionOk="0" h="3918" w="4579">
                  <a:moveTo>
                    <a:pt x="3563" y="0"/>
                  </a:moveTo>
                  <a:lnTo>
                    <a:pt x="1" y="2383"/>
                  </a:lnTo>
                  <a:lnTo>
                    <a:pt x="1015" y="3917"/>
                  </a:lnTo>
                  <a:lnTo>
                    <a:pt x="4578" y="1534"/>
                  </a:lnTo>
                  <a:lnTo>
                    <a:pt x="3563" y="0"/>
                  </a:ln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2"/>
            <p:cNvSpPr/>
            <p:nvPr/>
          </p:nvSpPr>
          <p:spPr>
            <a:xfrm>
              <a:off x="7718729" y="591752"/>
              <a:ext cx="172464" cy="200586"/>
            </a:xfrm>
            <a:custGeom>
              <a:rect b="b" l="l" r="r" t="t"/>
              <a:pathLst>
                <a:path extrusionOk="0" h="7575" w="6513">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2"/>
            <p:cNvSpPr/>
            <p:nvPr/>
          </p:nvSpPr>
          <p:spPr>
            <a:xfrm>
              <a:off x="7799336" y="550204"/>
              <a:ext cx="186843" cy="179031"/>
            </a:xfrm>
            <a:custGeom>
              <a:rect b="b" l="l" r="r" t="t"/>
              <a:pathLst>
                <a:path extrusionOk="0" h="6761" w="7056">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2"/>
            <p:cNvSpPr/>
            <p:nvPr/>
          </p:nvSpPr>
          <p:spPr>
            <a:xfrm>
              <a:off x="7918047" y="748568"/>
              <a:ext cx="446135" cy="646086"/>
            </a:xfrm>
            <a:custGeom>
              <a:rect b="b" l="l" r="r" t="t"/>
              <a:pathLst>
                <a:path extrusionOk="0" h="24399" w="16848">
                  <a:moveTo>
                    <a:pt x="1133" y="0"/>
                  </a:moveTo>
                  <a:lnTo>
                    <a:pt x="0" y="779"/>
                  </a:lnTo>
                  <a:lnTo>
                    <a:pt x="15691" y="24398"/>
                  </a:lnTo>
                  <a:lnTo>
                    <a:pt x="16847" y="23619"/>
                  </a:lnTo>
                  <a:lnTo>
                    <a:pt x="11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2"/>
            <p:cNvSpPr/>
            <p:nvPr/>
          </p:nvSpPr>
          <p:spPr>
            <a:xfrm>
              <a:off x="7887436" y="769197"/>
              <a:ext cx="446135" cy="645450"/>
            </a:xfrm>
            <a:custGeom>
              <a:rect b="b" l="l" r="r" t="t"/>
              <a:pathLst>
                <a:path extrusionOk="0" h="24375" w="16848">
                  <a:moveTo>
                    <a:pt x="1133" y="0"/>
                  </a:moveTo>
                  <a:lnTo>
                    <a:pt x="0" y="755"/>
                  </a:lnTo>
                  <a:lnTo>
                    <a:pt x="15691" y="24374"/>
                  </a:lnTo>
                  <a:lnTo>
                    <a:pt x="16847" y="23619"/>
                  </a:lnTo>
                  <a:lnTo>
                    <a:pt x="1133"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3" name="Google Shape;1143;p42"/>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2"/>
          <p:cNvSpPr/>
          <p:nvPr/>
        </p:nvSpPr>
        <p:spPr>
          <a:xfrm>
            <a:off x="7105154" y="2825370"/>
            <a:ext cx="15650" cy="15094"/>
          </a:xfrm>
          <a:custGeom>
            <a:rect b="b" l="l" r="r" t="t"/>
            <a:pathLst>
              <a:path extrusionOk="0" h="570" w="591">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2"/>
          <p:cNvSpPr txBox="1"/>
          <p:nvPr>
            <p:ph type="title"/>
          </p:nvPr>
        </p:nvSpPr>
        <p:spPr>
          <a:xfrm>
            <a:off x="713225" y="585519"/>
            <a:ext cx="7758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p:txBody>
      </p:sp>
      <p:sp>
        <p:nvSpPr>
          <p:cNvPr id="1146" name="Google Shape;1146;p42">
            <a:hlinkClick/>
          </p:cNvPr>
          <p:cNvSpPr txBox="1"/>
          <p:nvPr>
            <p:ph idx="2" type="title"/>
          </p:nvPr>
        </p:nvSpPr>
        <p:spPr>
          <a:xfrm>
            <a:off x="1986059" y="1809713"/>
            <a:ext cx="1400100" cy="3525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b="0" sz="200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p:txBody>
      </p:sp>
      <p:sp>
        <p:nvSpPr>
          <p:cNvPr id="1147" name="Google Shape;1147;p42"/>
          <p:cNvSpPr txBox="1"/>
          <p:nvPr>
            <p:ph idx="3" type="title"/>
          </p:nvPr>
        </p:nvSpPr>
        <p:spPr>
          <a:xfrm>
            <a:off x="4303015" y="1809713"/>
            <a:ext cx="1400100" cy="3525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b="0" sz="200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p:txBody>
      </p:sp>
      <p:sp>
        <p:nvSpPr>
          <p:cNvPr id="1148" name="Google Shape;1148;p42"/>
          <p:cNvSpPr txBox="1"/>
          <p:nvPr>
            <p:ph idx="4" type="title"/>
          </p:nvPr>
        </p:nvSpPr>
        <p:spPr>
          <a:xfrm>
            <a:off x="6619972" y="1809713"/>
            <a:ext cx="1400100" cy="3525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b="0" sz="200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p:txBody>
      </p:sp>
      <p:sp>
        <p:nvSpPr>
          <p:cNvPr id="1149" name="Google Shape;1149;p42">
            <a:hlinkClick/>
          </p:cNvPr>
          <p:cNvSpPr txBox="1"/>
          <p:nvPr>
            <p:ph idx="5" type="title"/>
          </p:nvPr>
        </p:nvSpPr>
        <p:spPr>
          <a:xfrm>
            <a:off x="1129895" y="3109876"/>
            <a:ext cx="1400100" cy="352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000"/>
              <a:buNone/>
              <a:defRPr b="0" sz="200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p:txBody>
      </p:sp>
      <p:sp>
        <p:nvSpPr>
          <p:cNvPr id="1150" name="Google Shape;1150;p42">
            <a:hlinkClick/>
          </p:cNvPr>
          <p:cNvSpPr txBox="1"/>
          <p:nvPr>
            <p:ph idx="6" type="title"/>
          </p:nvPr>
        </p:nvSpPr>
        <p:spPr>
          <a:xfrm>
            <a:off x="3446851" y="3109876"/>
            <a:ext cx="1400100" cy="352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000"/>
              <a:buNone/>
              <a:defRPr b="0" sz="200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p:txBody>
      </p:sp>
      <p:sp>
        <p:nvSpPr>
          <p:cNvPr id="1151" name="Google Shape;1151;p42"/>
          <p:cNvSpPr txBox="1"/>
          <p:nvPr>
            <p:ph idx="7" type="title"/>
          </p:nvPr>
        </p:nvSpPr>
        <p:spPr>
          <a:xfrm>
            <a:off x="5763807" y="3109876"/>
            <a:ext cx="1400100" cy="352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000"/>
              <a:buNone/>
              <a:defRPr b="0" sz="200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p:txBody>
      </p:sp>
      <p:sp>
        <p:nvSpPr>
          <p:cNvPr id="1152" name="Google Shape;1152;p42"/>
          <p:cNvSpPr/>
          <p:nvPr/>
        </p:nvSpPr>
        <p:spPr>
          <a:xfrm>
            <a:off x="7125448" y="831537"/>
            <a:ext cx="109903" cy="110860"/>
          </a:xfrm>
          <a:custGeom>
            <a:rect b="b" l="l" r="r" t="t"/>
            <a:pathLst>
              <a:path extrusionOk="0" h="2762" w="2738">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3" name="Google Shape;1153;p42"/>
          <p:cNvGrpSpPr/>
          <p:nvPr/>
        </p:nvGrpSpPr>
        <p:grpSpPr>
          <a:xfrm>
            <a:off x="848981" y="3091234"/>
            <a:ext cx="717966" cy="1279218"/>
            <a:chOff x="848981" y="3091234"/>
            <a:chExt cx="717966" cy="1279218"/>
          </a:xfrm>
        </p:grpSpPr>
        <p:grpSp>
          <p:nvGrpSpPr>
            <p:cNvPr id="1154" name="Google Shape;1154;p42"/>
            <p:cNvGrpSpPr/>
            <p:nvPr/>
          </p:nvGrpSpPr>
          <p:grpSpPr>
            <a:xfrm>
              <a:off x="848981" y="3794879"/>
              <a:ext cx="717966" cy="575573"/>
              <a:chOff x="2905824" y="3732667"/>
              <a:chExt cx="538609" cy="431788"/>
            </a:xfrm>
          </p:grpSpPr>
          <p:sp>
            <p:nvSpPr>
              <p:cNvPr id="1155" name="Google Shape;1155;p42"/>
              <p:cNvSpPr/>
              <p:nvPr/>
            </p:nvSpPr>
            <p:spPr>
              <a:xfrm>
                <a:off x="2905824" y="3732667"/>
                <a:ext cx="46261" cy="46896"/>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2"/>
              <p:cNvSpPr/>
              <p:nvPr/>
            </p:nvSpPr>
            <p:spPr>
              <a:xfrm>
                <a:off x="3369415" y="4089437"/>
                <a:ext cx="75018" cy="75018"/>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7" name="Google Shape;1157;p42"/>
            <p:cNvSpPr/>
            <p:nvPr/>
          </p:nvSpPr>
          <p:spPr>
            <a:xfrm>
              <a:off x="1120014" y="3091234"/>
              <a:ext cx="90783" cy="92030"/>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8" name="Google Shape;1158;p42"/>
          <p:cNvSpPr/>
          <p:nvPr/>
        </p:nvSpPr>
        <p:spPr>
          <a:xfrm>
            <a:off x="8290285" y="2539546"/>
            <a:ext cx="48870" cy="48909"/>
          </a:xfrm>
          <a:custGeom>
            <a:rect b="b" l="l" r="r" t="t"/>
            <a:pathLst>
              <a:path extrusionOk="0" h="1252" w="1251">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9" name="Google Shape;1159;p42"/>
          <p:cNvGrpSpPr/>
          <p:nvPr/>
        </p:nvGrpSpPr>
        <p:grpSpPr>
          <a:xfrm>
            <a:off x="720080" y="4356568"/>
            <a:ext cx="832902" cy="887270"/>
            <a:chOff x="2293493" y="3811393"/>
            <a:chExt cx="832902" cy="887270"/>
          </a:xfrm>
        </p:grpSpPr>
        <p:sp>
          <p:nvSpPr>
            <p:cNvPr id="1160" name="Google Shape;1160;p42"/>
            <p:cNvSpPr/>
            <p:nvPr/>
          </p:nvSpPr>
          <p:spPr>
            <a:xfrm>
              <a:off x="2293493" y="3811393"/>
              <a:ext cx="832902" cy="710432"/>
            </a:xfrm>
            <a:custGeom>
              <a:rect b="b" l="l" r="r" t="t"/>
              <a:pathLst>
                <a:path extrusionOk="0" h="26829" w="31454">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2"/>
            <p:cNvSpPr/>
            <p:nvPr/>
          </p:nvSpPr>
          <p:spPr>
            <a:xfrm>
              <a:off x="2412840" y="4112554"/>
              <a:ext cx="683555" cy="586108"/>
            </a:xfrm>
            <a:custGeom>
              <a:rect b="b" l="l" r="r" t="t"/>
              <a:pathLst>
                <a:path extrusionOk="0" h="22134" w="25814">
                  <a:moveTo>
                    <a:pt x="25814" y="1"/>
                  </a:moveTo>
                  <a:cubicBezTo>
                    <a:pt x="15620" y="1440"/>
                    <a:pt x="5994" y="7079"/>
                    <a:pt x="0" y="15456"/>
                  </a:cubicBezTo>
                  <a:lnTo>
                    <a:pt x="17225" y="22133"/>
                  </a:lnTo>
                  <a:lnTo>
                    <a:pt x="258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2"/>
            <p:cNvSpPr/>
            <p:nvPr/>
          </p:nvSpPr>
          <p:spPr>
            <a:xfrm>
              <a:off x="2522177" y="4017596"/>
              <a:ext cx="482386" cy="199341"/>
            </a:xfrm>
            <a:custGeom>
              <a:rect b="b" l="l" r="r" t="t"/>
              <a:pathLst>
                <a:path extrusionOk="0" h="7528" w="18217">
                  <a:moveTo>
                    <a:pt x="213" y="0"/>
                  </a:moveTo>
                  <a:lnTo>
                    <a:pt x="1" y="543"/>
                  </a:lnTo>
                  <a:lnTo>
                    <a:pt x="18004" y="7527"/>
                  </a:lnTo>
                  <a:lnTo>
                    <a:pt x="18216" y="6984"/>
                  </a:lnTo>
                  <a:lnTo>
                    <a:pt x="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2"/>
            <p:cNvSpPr/>
            <p:nvPr/>
          </p:nvSpPr>
          <p:spPr>
            <a:xfrm>
              <a:off x="2489076" y="4102571"/>
              <a:ext cx="482360" cy="199950"/>
            </a:xfrm>
            <a:custGeom>
              <a:rect b="b" l="l" r="r" t="t"/>
              <a:pathLst>
                <a:path extrusionOk="0" h="7551" w="18216">
                  <a:moveTo>
                    <a:pt x="212" y="0"/>
                  </a:moveTo>
                  <a:lnTo>
                    <a:pt x="0" y="566"/>
                  </a:lnTo>
                  <a:lnTo>
                    <a:pt x="18003" y="7551"/>
                  </a:lnTo>
                  <a:lnTo>
                    <a:pt x="18216" y="6984"/>
                  </a:lnTo>
                  <a:lnTo>
                    <a:pt x="2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2"/>
            <p:cNvSpPr/>
            <p:nvPr/>
          </p:nvSpPr>
          <p:spPr>
            <a:xfrm>
              <a:off x="2455950" y="4188156"/>
              <a:ext cx="482995" cy="199341"/>
            </a:xfrm>
            <a:custGeom>
              <a:rect b="b" l="l" r="r" t="t"/>
              <a:pathLst>
                <a:path extrusionOk="0" h="7528" w="18240">
                  <a:moveTo>
                    <a:pt x="213" y="1"/>
                  </a:moveTo>
                  <a:lnTo>
                    <a:pt x="0" y="543"/>
                  </a:lnTo>
                  <a:lnTo>
                    <a:pt x="18027"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2"/>
            <p:cNvSpPr/>
            <p:nvPr/>
          </p:nvSpPr>
          <p:spPr>
            <a:xfrm>
              <a:off x="2422823" y="4273131"/>
              <a:ext cx="483022" cy="199341"/>
            </a:xfrm>
            <a:custGeom>
              <a:rect b="b" l="l" r="r" t="t"/>
              <a:pathLst>
                <a:path extrusionOk="0" h="7528" w="18241">
                  <a:moveTo>
                    <a:pt x="213" y="1"/>
                  </a:moveTo>
                  <a:lnTo>
                    <a:pt x="1" y="543"/>
                  </a:lnTo>
                  <a:lnTo>
                    <a:pt x="18028"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2"/>
            <p:cNvSpPr/>
            <p:nvPr/>
          </p:nvSpPr>
          <p:spPr>
            <a:xfrm>
              <a:off x="2390331" y="4358107"/>
              <a:ext cx="482386" cy="199977"/>
            </a:xfrm>
            <a:custGeom>
              <a:rect b="b" l="l" r="r" t="t"/>
              <a:pathLst>
                <a:path extrusionOk="0" h="7552" w="18217">
                  <a:moveTo>
                    <a:pt x="213" y="1"/>
                  </a:moveTo>
                  <a:lnTo>
                    <a:pt x="1" y="543"/>
                  </a:lnTo>
                  <a:lnTo>
                    <a:pt x="18004" y="7551"/>
                  </a:lnTo>
                  <a:lnTo>
                    <a:pt x="18216"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7" name="Google Shape;1167;p42"/>
          <p:cNvGrpSpPr/>
          <p:nvPr/>
        </p:nvGrpSpPr>
        <p:grpSpPr>
          <a:xfrm>
            <a:off x="240648" y="3813427"/>
            <a:ext cx="736065" cy="1326494"/>
            <a:chOff x="1672423" y="3253452"/>
            <a:chExt cx="736065" cy="1326494"/>
          </a:xfrm>
        </p:grpSpPr>
        <p:sp>
          <p:nvSpPr>
            <p:cNvPr id="1168" name="Google Shape;1168;p42"/>
            <p:cNvSpPr/>
            <p:nvPr/>
          </p:nvSpPr>
          <p:spPr>
            <a:xfrm>
              <a:off x="1695567" y="3610513"/>
              <a:ext cx="712921" cy="969433"/>
            </a:xfrm>
            <a:custGeom>
              <a:rect b="b" l="l" r="r" t="t"/>
              <a:pathLst>
                <a:path extrusionOk="0" h="36610" w="26923">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2"/>
            <p:cNvSpPr/>
            <p:nvPr/>
          </p:nvSpPr>
          <p:spPr>
            <a:xfrm>
              <a:off x="1744291" y="3707670"/>
              <a:ext cx="629827" cy="814684"/>
            </a:xfrm>
            <a:custGeom>
              <a:rect b="b" l="l" r="r" t="t"/>
              <a:pathLst>
                <a:path extrusionOk="0" h="30766" w="23785">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2"/>
            <p:cNvSpPr/>
            <p:nvPr/>
          </p:nvSpPr>
          <p:spPr>
            <a:xfrm>
              <a:off x="1821931" y="4073205"/>
              <a:ext cx="510958" cy="395293"/>
            </a:xfrm>
            <a:custGeom>
              <a:rect b="b" l="l" r="r" t="t"/>
              <a:pathLst>
                <a:path extrusionOk="0" h="14928" w="19296">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2"/>
            <p:cNvSpPr/>
            <p:nvPr/>
          </p:nvSpPr>
          <p:spPr>
            <a:xfrm>
              <a:off x="1921100" y="4295375"/>
              <a:ext cx="48141" cy="42394"/>
            </a:xfrm>
            <a:custGeom>
              <a:rect b="b" l="l" r="r" t="t"/>
              <a:pathLst>
                <a:path extrusionOk="0" h="1601" w="1818">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2"/>
            <p:cNvSpPr/>
            <p:nvPr/>
          </p:nvSpPr>
          <p:spPr>
            <a:xfrm>
              <a:off x="1939239" y="4228141"/>
              <a:ext cx="41256" cy="36357"/>
            </a:xfrm>
            <a:custGeom>
              <a:rect b="b" l="l" r="r" t="t"/>
              <a:pathLst>
                <a:path extrusionOk="0" h="1373" w="1558">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2"/>
            <p:cNvSpPr/>
            <p:nvPr/>
          </p:nvSpPr>
          <p:spPr>
            <a:xfrm>
              <a:off x="1976099" y="4277262"/>
              <a:ext cx="28757" cy="25500"/>
            </a:xfrm>
            <a:custGeom>
              <a:rect b="b" l="l" r="r" t="t"/>
              <a:pathLst>
                <a:path extrusionOk="0" h="963" w="1086">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2"/>
            <p:cNvSpPr/>
            <p:nvPr/>
          </p:nvSpPr>
          <p:spPr>
            <a:xfrm>
              <a:off x="1672423" y="3530225"/>
              <a:ext cx="46896" cy="46896"/>
            </a:xfrm>
            <a:custGeom>
              <a:rect b="b" l="l" r="r" t="t"/>
              <a:pathLst>
                <a:path extrusionOk="0" h="1771" w="1771">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2"/>
            <p:cNvSpPr/>
            <p:nvPr/>
          </p:nvSpPr>
          <p:spPr>
            <a:xfrm>
              <a:off x="1672423" y="3253452"/>
              <a:ext cx="134360" cy="134969"/>
            </a:xfrm>
            <a:custGeom>
              <a:rect b="b" l="l" r="r" t="t"/>
              <a:pathLst>
                <a:path extrusionOk="0" h="5097" w="5074">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2"/>
            <p:cNvSpPr/>
            <p:nvPr/>
          </p:nvSpPr>
          <p:spPr>
            <a:xfrm>
              <a:off x="1771168" y="3449645"/>
              <a:ext cx="60613" cy="60004"/>
            </a:xfrm>
            <a:custGeom>
              <a:rect b="b" l="l" r="r" t="t"/>
              <a:pathLst>
                <a:path extrusionOk="0" h="2266" w="2289">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7" name="Google Shape;1177;p42"/>
          <p:cNvGrpSpPr/>
          <p:nvPr/>
        </p:nvGrpSpPr>
        <p:grpSpPr>
          <a:xfrm>
            <a:off x="8097359" y="4263733"/>
            <a:ext cx="478022" cy="410626"/>
            <a:chOff x="5263209" y="4056946"/>
            <a:chExt cx="478022" cy="410626"/>
          </a:xfrm>
        </p:grpSpPr>
        <p:sp>
          <p:nvSpPr>
            <p:cNvPr id="1178" name="Google Shape;1178;p42"/>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2"/>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2"/>
            <p:cNvSpPr/>
            <p:nvPr/>
          </p:nvSpPr>
          <p:spPr>
            <a:xfrm>
              <a:off x="5422595" y="4062506"/>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2"/>
            <p:cNvSpPr/>
            <p:nvPr/>
          </p:nvSpPr>
          <p:spPr>
            <a:xfrm>
              <a:off x="5264399" y="4061632"/>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2"/>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2"/>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2"/>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2"/>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2"/>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2"/>
            <p:cNvSpPr/>
            <p:nvPr/>
          </p:nvSpPr>
          <p:spPr>
            <a:xfrm>
              <a:off x="5315639" y="4091502"/>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8" name="Google Shape;1188;p42"/>
          <p:cNvGrpSpPr/>
          <p:nvPr/>
        </p:nvGrpSpPr>
        <p:grpSpPr>
          <a:xfrm>
            <a:off x="7194483" y="4202962"/>
            <a:ext cx="860371" cy="885475"/>
            <a:chOff x="4228489" y="3826381"/>
            <a:chExt cx="860371" cy="885475"/>
          </a:xfrm>
        </p:grpSpPr>
        <p:sp>
          <p:nvSpPr>
            <p:cNvPr id="1189" name="Google Shape;1189;p42"/>
            <p:cNvSpPr/>
            <p:nvPr/>
          </p:nvSpPr>
          <p:spPr>
            <a:xfrm>
              <a:off x="4352807" y="3914462"/>
              <a:ext cx="579243" cy="597376"/>
            </a:xfrm>
            <a:custGeom>
              <a:rect b="b" l="l" r="r" t="t"/>
              <a:pathLst>
                <a:path extrusionOk="0" h="22534" w="21850">
                  <a:moveTo>
                    <a:pt x="18853" y="0"/>
                  </a:moveTo>
                  <a:lnTo>
                    <a:pt x="0" y="19679"/>
                  </a:lnTo>
                  <a:lnTo>
                    <a:pt x="2973" y="22534"/>
                  </a:lnTo>
                  <a:lnTo>
                    <a:pt x="21849" y="2855"/>
                  </a:lnTo>
                  <a:lnTo>
                    <a:pt x="188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2"/>
            <p:cNvSpPr/>
            <p:nvPr/>
          </p:nvSpPr>
          <p:spPr>
            <a:xfrm>
              <a:off x="4430985" y="3989474"/>
              <a:ext cx="578588" cy="597336"/>
            </a:xfrm>
            <a:custGeom>
              <a:rect b="b" l="l" r="r" t="t"/>
              <a:pathLst>
                <a:path extrusionOk="0" h="22558" w="21850">
                  <a:moveTo>
                    <a:pt x="18876" y="0"/>
                  </a:moveTo>
                  <a:lnTo>
                    <a:pt x="0" y="19679"/>
                  </a:lnTo>
                  <a:lnTo>
                    <a:pt x="2997" y="22557"/>
                  </a:lnTo>
                  <a:lnTo>
                    <a:pt x="21849" y="2855"/>
                  </a:lnTo>
                  <a:lnTo>
                    <a:pt x="1887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2"/>
            <p:cNvSpPr/>
            <p:nvPr/>
          </p:nvSpPr>
          <p:spPr>
            <a:xfrm>
              <a:off x="4987627" y="3826976"/>
              <a:ext cx="101233" cy="70013"/>
            </a:xfrm>
            <a:custGeom>
              <a:rect b="b" l="l" r="r" t="t"/>
              <a:pathLst>
                <a:path extrusionOk="0" h="2644" w="3823">
                  <a:moveTo>
                    <a:pt x="3823" y="1"/>
                  </a:moveTo>
                  <a:lnTo>
                    <a:pt x="0" y="1417"/>
                  </a:lnTo>
                  <a:lnTo>
                    <a:pt x="1274" y="2644"/>
                  </a:lnTo>
                  <a:lnTo>
                    <a:pt x="382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2"/>
            <p:cNvSpPr/>
            <p:nvPr/>
          </p:nvSpPr>
          <p:spPr>
            <a:xfrm>
              <a:off x="5020172" y="3826381"/>
              <a:ext cx="67498" cy="102504"/>
            </a:xfrm>
            <a:custGeom>
              <a:rect b="b" l="l" r="r" t="t"/>
              <a:pathLst>
                <a:path extrusionOk="0" h="3871" w="2549">
                  <a:moveTo>
                    <a:pt x="2549" y="1"/>
                  </a:moveTo>
                  <a:lnTo>
                    <a:pt x="0" y="2644"/>
                  </a:lnTo>
                  <a:lnTo>
                    <a:pt x="1275" y="3871"/>
                  </a:lnTo>
                  <a:lnTo>
                    <a:pt x="25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2"/>
            <p:cNvSpPr/>
            <p:nvPr/>
          </p:nvSpPr>
          <p:spPr>
            <a:xfrm>
              <a:off x="4852657" y="3864473"/>
              <a:ext cx="168731" cy="125621"/>
            </a:xfrm>
            <a:custGeom>
              <a:rect b="b" l="l" r="r" t="t"/>
              <a:pathLst>
                <a:path extrusionOk="0" h="4744" w="6372">
                  <a:moveTo>
                    <a:pt x="5097" y="1"/>
                  </a:moveTo>
                  <a:lnTo>
                    <a:pt x="1" y="1888"/>
                  </a:lnTo>
                  <a:lnTo>
                    <a:pt x="2997" y="4743"/>
                  </a:lnTo>
                  <a:lnTo>
                    <a:pt x="6371" y="1228"/>
                  </a:lnTo>
                  <a:lnTo>
                    <a:pt x="50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2"/>
            <p:cNvSpPr/>
            <p:nvPr/>
          </p:nvSpPr>
          <p:spPr>
            <a:xfrm>
              <a:off x="4930828" y="3896369"/>
              <a:ext cx="123106" cy="168731"/>
            </a:xfrm>
            <a:custGeom>
              <a:rect b="b" l="l" r="r" t="t"/>
              <a:pathLst>
                <a:path extrusionOk="0" h="6372" w="4649">
                  <a:moveTo>
                    <a:pt x="3374" y="1"/>
                  </a:moveTo>
                  <a:lnTo>
                    <a:pt x="0" y="3516"/>
                  </a:lnTo>
                  <a:lnTo>
                    <a:pt x="2997" y="6371"/>
                  </a:lnTo>
                  <a:lnTo>
                    <a:pt x="4649" y="1228"/>
                  </a:lnTo>
                  <a:lnTo>
                    <a:pt x="33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2"/>
            <p:cNvSpPr/>
            <p:nvPr/>
          </p:nvSpPr>
          <p:spPr>
            <a:xfrm>
              <a:off x="4398493" y="4510554"/>
              <a:ext cx="111852" cy="109998"/>
            </a:xfrm>
            <a:custGeom>
              <a:rect b="b" l="l" r="r" t="t"/>
              <a:pathLst>
                <a:path extrusionOk="0" h="4154" w="4224">
                  <a:moveTo>
                    <a:pt x="1227" y="1"/>
                  </a:moveTo>
                  <a:lnTo>
                    <a:pt x="0" y="1275"/>
                  </a:lnTo>
                  <a:lnTo>
                    <a:pt x="2997" y="4154"/>
                  </a:lnTo>
                  <a:lnTo>
                    <a:pt x="4224" y="2879"/>
                  </a:lnTo>
                  <a:lnTo>
                    <a:pt x="12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2"/>
            <p:cNvSpPr/>
            <p:nvPr/>
          </p:nvSpPr>
          <p:spPr>
            <a:xfrm>
              <a:off x="4320958" y="4435548"/>
              <a:ext cx="111242" cy="109998"/>
            </a:xfrm>
            <a:custGeom>
              <a:rect b="b" l="l" r="r" t="t"/>
              <a:pathLst>
                <a:path extrusionOk="0" h="4154" w="4201">
                  <a:moveTo>
                    <a:pt x="1227" y="1"/>
                  </a:moveTo>
                  <a:lnTo>
                    <a:pt x="0" y="1275"/>
                  </a:lnTo>
                  <a:lnTo>
                    <a:pt x="2973" y="4154"/>
                  </a:lnTo>
                  <a:lnTo>
                    <a:pt x="4200" y="2879"/>
                  </a:lnTo>
                  <a:lnTo>
                    <a:pt x="12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2"/>
            <p:cNvSpPr/>
            <p:nvPr/>
          </p:nvSpPr>
          <p:spPr>
            <a:xfrm>
              <a:off x="4289130" y="4544317"/>
              <a:ext cx="188723" cy="167539"/>
            </a:xfrm>
            <a:custGeom>
              <a:rect b="b" l="l" r="r" t="t"/>
              <a:pathLst>
                <a:path extrusionOk="0" h="6327" w="7127">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2"/>
            <p:cNvSpPr/>
            <p:nvPr/>
          </p:nvSpPr>
          <p:spPr>
            <a:xfrm>
              <a:off x="4228489" y="4469284"/>
              <a:ext cx="171220" cy="189968"/>
            </a:xfrm>
            <a:custGeom>
              <a:rect b="b" l="l" r="r" t="t"/>
              <a:pathLst>
                <a:path extrusionOk="0" h="7174" w="6466">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2"/>
            <p:cNvSpPr/>
            <p:nvPr/>
          </p:nvSpPr>
          <p:spPr>
            <a:xfrm>
              <a:off x="4405959" y="3965758"/>
              <a:ext cx="526091" cy="546079"/>
            </a:xfrm>
            <a:custGeom>
              <a:rect b="b" l="l" r="r" t="t"/>
              <a:pathLst>
                <a:path extrusionOk="0" h="20599" w="19845">
                  <a:moveTo>
                    <a:pt x="18877" y="0"/>
                  </a:moveTo>
                  <a:lnTo>
                    <a:pt x="1" y="19679"/>
                  </a:lnTo>
                  <a:lnTo>
                    <a:pt x="968" y="20599"/>
                  </a:lnTo>
                  <a:lnTo>
                    <a:pt x="19844" y="920"/>
                  </a:lnTo>
                  <a:lnTo>
                    <a:pt x="188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2"/>
            <p:cNvSpPr/>
            <p:nvPr/>
          </p:nvSpPr>
          <p:spPr>
            <a:xfrm>
              <a:off x="4430985" y="3989474"/>
              <a:ext cx="525469" cy="545488"/>
            </a:xfrm>
            <a:custGeom>
              <a:rect b="b" l="l" r="r" t="t"/>
              <a:pathLst>
                <a:path extrusionOk="0" h="20600" w="19844">
                  <a:moveTo>
                    <a:pt x="18876" y="0"/>
                  </a:moveTo>
                  <a:lnTo>
                    <a:pt x="0" y="19679"/>
                  </a:lnTo>
                  <a:lnTo>
                    <a:pt x="967" y="20599"/>
                  </a:lnTo>
                  <a:lnTo>
                    <a:pt x="19844" y="921"/>
                  </a:lnTo>
                  <a:lnTo>
                    <a:pt x="18876"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6">
    <p:spTree>
      <p:nvGrpSpPr>
        <p:cNvPr id="1201" name="Shape 1201"/>
        <p:cNvGrpSpPr/>
        <p:nvPr/>
      </p:nvGrpSpPr>
      <p:grpSpPr>
        <a:xfrm>
          <a:off x="0" y="0"/>
          <a:ext cx="0" cy="0"/>
          <a:chOff x="0" y="0"/>
          <a:chExt cx="0" cy="0"/>
        </a:xfrm>
      </p:grpSpPr>
      <p:grpSp>
        <p:nvGrpSpPr>
          <p:cNvPr id="1202" name="Google Shape;1202;p43"/>
          <p:cNvGrpSpPr/>
          <p:nvPr/>
        </p:nvGrpSpPr>
        <p:grpSpPr>
          <a:xfrm>
            <a:off x="-438149" y="-1036800"/>
            <a:ext cx="9753730" cy="7085298"/>
            <a:chOff x="-438149" y="-1036800"/>
            <a:chExt cx="9753730" cy="7085298"/>
          </a:xfrm>
        </p:grpSpPr>
        <p:sp>
          <p:nvSpPr>
            <p:cNvPr id="1203" name="Google Shape;1203;p43"/>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3"/>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3"/>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3"/>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3"/>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3"/>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3"/>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3"/>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3"/>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3"/>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3"/>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3"/>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3"/>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3"/>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3"/>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3"/>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3"/>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3"/>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3"/>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3"/>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3"/>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3"/>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43"/>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43"/>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7" name="Google Shape;1227;p43"/>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3"/>
          <p:cNvSpPr txBox="1"/>
          <p:nvPr>
            <p:ph type="title"/>
          </p:nvPr>
        </p:nvSpPr>
        <p:spPr>
          <a:xfrm>
            <a:off x="2952923" y="1161726"/>
            <a:ext cx="23697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3600"/>
              <a:buNone/>
              <a:defRPr sz="5500">
                <a:solidFill>
                  <a:schemeClr val="accent4"/>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29" name="Google Shape;1229;p43"/>
          <p:cNvSpPr txBox="1"/>
          <p:nvPr>
            <p:ph idx="1" type="subTitle"/>
          </p:nvPr>
        </p:nvSpPr>
        <p:spPr>
          <a:xfrm>
            <a:off x="2865150" y="3399174"/>
            <a:ext cx="3413700" cy="582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1230" name="Google Shape;1230;p43"/>
          <p:cNvGrpSpPr/>
          <p:nvPr/>
        </p:nvGrpSpPr>
        <p:grpSpPr>
          <a:xfrm rot="10800000">
            <a:off x="6964241" y="659426"/>
            <a:ext cx="348087" cy="487150"/>
            <a:chOff x="2157913" y="1144688"/>
            <a:chExt cx="267451" cy="374299"/>
          </a:xfrm>
        </p:grpSpPr>
        <p:sp>
          <p:nvSpPr>
            <p:cNvPr id="1231" name="Google Shape;1231;p43"/>
            <p:cNvSpPr/>
            <p:nvPr/>
          </p:nvSpPr>
          <p:spPr>
            <a:xfrm>
              <a:off x="2157913" y="1468358"/>
              <a:ext cx="50630" cy="50630"/>
            </a:xfrm>
            <a:custGeom>
              <a:rect b="b" l="l" r="r" t="t"/>
              <a:pathLst>
                <a:path extrusionOk="0" h="1912" w="1912">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3"/>
            <p:cNvSpPr/>
            <p:nvPr/>
          </p:nvSpPr>
          <p:spPr>
            <a:xfrm>
              <a:off x="2392211" y="1144688"/>
              <a:ext cx="33153" cy="33788"/>
            </a:xfrm>
            <a:custGeom>
              <a:rect b="b" l="l" r="r" t="t"/>
              <a:pathLst>
                <a:path extrusionOk="0" h="1276" w="1252">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3" name="Google Shape;1233;p43"/>
          <p:cNvSpPr/>
          <p:nvPr/>
        </p:nvSpPr>
        <p:spPr>
          <a:xfrm rot="10800000">
            <a:off x="1225371" y="3253709"/>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3"/>
          <p:cNvSpPr/>
          <p:nvPr/>
        </p:nvSpPr>
        <p:spPr>
          <a:xfrm rot="10800000">
            <a:off x="2223818" y="3881000"/>
            <a:ext cx="109903" cy="110860"/>
          </a:xfrm>
          <a:custGeom>
            <a:rect b="b" l="l" r="r" t="t"/>
            <a:pathLst>
              <a:path extrusionOk="0" h="2762" w="2738">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3"/>
          <p:cNvSpPr/>
          <p:nvPr/>
        </p:nvSpPr>
        <p:spPr>
          <a:xfrm rot="10800000">
            <a:off x="8248373" y="1640133"/>
            <a:ext cx="90783" cy="92030"/>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6" name="Google Shape;1236;p43"/>
          <p:cNvGrpSpPr/>
          <p:nvPr/>
        </p:nvGrpSpPr>
        <p:grpSpPr>
          <a:xfrm rot="10800000">
            <a:off x="1120014" y="1237671"/>
            <a:ext cx="1051590" cy="1046180"/>
            <a:chOff x="7287565" y="2539546"/>
            <a:chExt cx="1051590" cy="1046180"/>
          </a:xfrm>
        </p:grpSpPr>
        <p:sp>
          <p:nvSpPr>
            <p:cNvPr id="1237" name="Google Shape;1237;p43"/>
            <p:cNvSpPr/>
            <p:nvPr/>
          </p:nvSpPr>
          <p:spPr>
            <a:xfrm>
              <a:off x="8290285" y="2539546"/>
              <a:ext cx="48870" cy="48909"/>
            </a:xfrm>
            <a:custGeom>
              <a:rect b="b" l="l" r="r" t="t"/>
              <a:pathLst>
                <a:path extrusionOk="0" h="1252" w="1251">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3"/>
            <p:cNvSpPr/>
            <p:nvPr/>
          </p:nvSpPr>
          <p:spPr>
            <a:xfrm>
              <a:off x="7287565" y="3438509"/>
              <a:ext cx="147217" cy="147217"/>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239" name="Shape 1239"/>
        <p:cNvGrpSpPr/>
        <p:nvPr/>
      </p:nvGrpSpPr>
      <p:grpSpPr>
        <a:xfrm>
          <a:off x="0" y="0"/>
          <a:ext cx="0" cy="0"/>
          <a:chOff x="0" y="0"/>
          <a:chExt cx="0" cy="0"/>
        </a:xfrm>
      </p:grpSpPr>
      <p:grpSp>
        <p:nvGrpSpPr>
          <p:cNvPr id="1240" name="Google Shape;1240;p44"/>
          <p:cNvGrpSpPr/>
          <p:nvPr/>
        </p:nvGrpSpPr>
        <p:grpSpPr>
          <a:xfrm>
            <a:off x="-438149" y="-1036800"/>
            <a:ext cx="9753730" cy="7085298"/>
            <a:chOff x="-438149" y="-1036800"/>
            <a:chExt cx="9753730" cy="7085298"/>
          </a:xfrm>
        </p:grpSpPr>
        <p:sp>
          <p:nvSpPr>
            <p:cNvPr id="1241" name="Google Shape;1241;p44"/>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4"/>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4"/>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4"/>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4"/>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4"/>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4"/>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4"/>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4"/>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4"/>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4"/>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4"/>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4"/>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4"/>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4"/>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4"/>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4"/>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4"/>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4"/>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4"/>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4"/>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4"/>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4"/>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4"/>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5" name="Google Shape;1265;p44"/>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4"/>
          <p:cNvSpPr txBox="1"/>
          <p:nvPr>
            <p:ph type="title"/>
          </p:nvPr>
        </p:nvSpPr>
        <p:spPr>
          <a:xfrm>
            <a:off x="1246625" y="546075"/>
            <a:ext cx="38874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1267" name="Google Shape;1267;p44"/>
          <p:cNvGrpSpPr/>
          <p:nvPr/>
        </p:nvGrpSpPr>
        <p:grpSpPr>
          <a:xfrm rot="1039888">
            <a:off x="213642" y="4191673"/>
            <a:ext cx="1032829" cy="722298"/>
            <a:chOff x="1143214" y="547371"/>
            <a:chExt cx="1032826" cy="722296"/>
          </a:xfrm>
        </p:grpSpPr>
        <p:sp>
          <p:nvSpPr>
            <p:cNvPr id="1268" name="Google Shape;1268;p44"/>
            <p:cNvSpPr/>
            <p:nvPr/>
          </p:nvSpPr>
          <p:spPr>
            <a:xfrm>
              <a:off x="1143214" y="614234"/>
              <a:ext cx="990352" cy="655433"/>
            </a:xfrm>
            <a:custGeom>
              <a:rect b="b" l="l" r="r" t="t"/>
              <a:pathLst>
                <a:path extrusionOk="0" h="24752" w="37400">
                  <a:moveTo>
                    <a:pt x="1582" y="0"/>
                  </a:moveTo>
                  <a:lnTo>
                    <a:pt x="1" y="2572"/>
                  </a:lnTo>
                  <a:lnTo>
                    <a:pt x="35818" y="24752"/>
                  </a:lnTo>
                  <a:lnTo>
                    <a:pt x="37399" y="22204"/>
                  </a:lnTo>
                  <a:lnTo>
                    <a:pt x="1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4"/>
            <p:cNvSpPr/>
            <p:nvPr/>
          </p:nvSpPr>
          <p:spPr>
            <a:xfrm>
              <a:off x="1185715" y="547371"/>
              <a:ext cx="990326" cy="659193"/>
            </a:xfrm>
            <a:custGeom>
              <a:rect b="b" l="l" r="r" t="t"/>
              <a:pathLst>
                <a:path extrusionOk="0" h="24894" w="37399">
                  <a:moveTo>
                    <a:pt x="1581" y="1"/>
                  </a:moveTo>
                  <a:lnTo>
                    <a:pt x="0" y="2549"/>
                  </a:lnTo>
                  <a:lnTo>
                    <a:pt x="35818" y="24894"/>
                  </a:lnTo>
                  <a:lnTo>
                    <a:pt x="37399" y="22322"/>
                  </a:lnTo>
                  <a:lnTo>
                    <a:pt x="158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4"/>
            <p:cNvSpPr/>
            <p:nvPr/>
          </p:nvSpPr>
          <p:spPr>
            <a:xfrm>
              <a:off x="2031073" y="1082830"/>
              <a:ext cx="47505" cy="68769"/>
            </a:xfrm>
            <a:custGeom>
              <a:rect b="b" l="l" r="r" t="t"/>
              <a:pathLst>
                <a:path extrusionOk="0" h="2597" w="1794">
                  <a:moveTo>
                    <a:pt x="1464" y="1"/>
                  </a:moveTo>
                  <a:lnTo>
                    <a:pt x="1" y="2384"/>
                  </a:lnTo>
                  <a:lnTo>
                    <a:pt x="331" y="2596"/>
                  </a:lnTo>
                  <a:lnTo>
                    <a:pt x="1794" y="213"/>
                  </a:lnTo>
                  <a:lnTo>
                    <a:pt x="14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4"/>
            <p:cNvSpPr/>
            <p:nvPr/>
          </p:nvSpPr>
          <p:spPr>
            <a:xfrm>
              <a:off x="1977980" y="1050339"/>
              <a:ext cx="47505" cy="68133"/>
            </a:xfrm>
            <a:custGeom>
              <a:rect b="b" l="l" r="r" t="t"/>
              <a:pathLst>
                <a:path extrusionOk="0" h="2573" w="1794">
                  <a:moveTo>
                    <a:pt x="1487" y="1"/>
                  </a:moveTo>
                  <a:lnTo>
                    <a:pt x="0" y="2361"/>
                  </a:lnTo>
                  <a:lnTo>
                    <a:pt x="330" y="2573"/>
                  </a:lnTo>
                  <a:lnTo>
                    <a:pt x="1793" y="213"/>
                  </a:lnTo>
                  <a:lnTo>
                    <a:pt x="14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4"/>
            <p:cNvSpPr/>
            <p:nvPr/>
          </p:nvSpPr>
          <p:spPr>
            <a:xfrm>
              <a:off x="1924860" y="1017238"/>
              <a:ext cx="48141" cy="68133"/>
            </a:xfrm>
            <a:custGeom>
              <a:rect b="b" l="l" r="r" t="t"/>
              <a:pathLst>
                <a:path extrusionOk="0" h="2573" w="1818">
                  <a:moveTo>
                    <a:pt x="1487" y="0"/>
                  </a:moveTo>
                  <a:lnTo>
                    <a:pt x="0" y="2384"/>
                  </a:lnTo>
                  <a:lnTo>
                    <a:pt x="331" y="2572"/>
                  </a:lnTo>
                  <a:lnTo>
                    <a:pt x="1817" y="213"/>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4"/>
            <p:cNvSpPr/>
            <p:nvPr/>
          </p:nvSpPr>
          <p:spPr>
            <a:xfrm>
              <a:off x="1395015" y="688590"/>
              <a:ext cx="47505" cy="68742"/>
            </a:xfrm>
            <a:custGeom>
              <a:rect b="b" l="l" r="r" t="t"/>
              <a:pathLst>
                <a:path extrusionOk="0" h="2596" w="1794">
                  <a:moveTo>
                    <a:pt x="1464" y="0"/>
                  </a:moveTo>
                  <a:lnTo>
                    <a:pt x="1" y="2383"/>
                  </a:lnTo>
                  <a:lnTo>
                    <a:pt x="307" y="2596"/>
                  </a:lnTo>
                  <a:lnTo>
                    <a:pt x="1794" y="213"/>
                  </a:lnTo>
                  <a:lnTo>
                    <a:pt x="14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4"/>
            <p:cNvSpPr/>
            <p:nvPr/>
          </p:nvSpPr>
          <p:spPr>
            <a:xfrm>
              <a:off x="1341287" y="657979"/>
              <a:ext cx="47505" cy="68133"/>
            </a:xfrm>
            <a:custGeom>
              <a:rect b="b" l="l" r="r" t="t"/>
              <a:pathLst>
                <a:path extrusionOk="0" h="2573" w="1794">
                  <a:moveTo>
                    <a:pt x="1463" y="0"/>
                  </a:moveTo>
                  <a:lnTo>
                    <a:pt x="1" y="2360"/>
                  </a:lnTo>
                  <a:lnTo>
                    <a:pt x="307" y="2572"/>
                  </a:lnTo>
                  <a:lnTo>
                    <a:pt x="1794" y="189"/>
                  </a:lnTo>
                  <a:lnTo>
                    <a:pt x="14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4"/>
            <p:cNvSpPr/>
            <p:nvPr/>
          </p:nvSpPr>
          <p:spPr>
            <a:xfrm>
              <a:off x="1288803" y="622972"/>
              <a:ext cx="47505" cy="68133"/>
            </a:xfrm>
            <a:custGeom>
              <a:rect b="b" l="l" r="r" t="t"/>
              <a:pathLst>
                <a:path extrusionOk="0" h="2573" w="1794">
                  <a:moveTo>
                    <a:pt x="1463" y="1"/>
                  </a:moveTo>
                  <a:lnTo>
                    <a:pt x="1" y="2384"/>
                  </a:lnTo>
                  <a:lnTo>
                    <a:pt x="331" y="2573"/>
                  </a:lnTo>
                  <a:lnTo>
                    <a:pt x="1794" y="213"/>
                  </a:lnTo>
                  <a:lnTo>
                    <a:pt x="14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4"/>
            <p:cNvSpPr/>
            <p:nvPr/>
          </p:nvSpPr>
          <p:spPr>
            <a:xfrm>
              <a:off x="1606831" y="822290"/>
              <a:ext cx="48141" cy="68769"/>
            </a:xfrm>
            <a:custGeom>
              <a:rect b="b" l="l" r="r" t="t"/>
              <a:pathLst>
                <a:path extrusionOk="0" h="2597" w="1818">
                  <a:moveTo>
                    <a:pt x="1487" y="1"/>
                  </a:moveTo>
                  <a:lnTo>
                    <a:pt x="0" y="2384"/>
                  </a:lnTo>
                  <a:lnTo>
                    <a:pt x="331" y="2596"/>
                  </a:lnTo>
                  <a:lnTo>
                    <a:pt x="1817" y="213"/>
                  </a:lnTo>
                  <a:lnTo>
                    <a:pt x="14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4"/>
            <p:cNvSpPr/>
            <p:nvPr/>
          </p:nvSpPr>
          <p:spPr>
            <a:xfrm>
              <a:off x="1553712" y="787309"/>
              <a:ext cx="47532" cy="68133"/>
            </a:xfrm>
            <a:custGeom>
              <a:rect b="b" l="l" r="r" t="t"/>
              <a:pathLst>
                <a:path extrusionOk="0" h="2573" w="1795">
                  <a:moveTo>
                    <a:pt x="1487" y="0"/>
                  </a:moveTo>
                  <a:lnTo>
                    <a:pt x="1" y="2383"/>
                  </a:lnTo>
                  <a:lnTo>
                    <a:pt x="331" y="2572"/>
                  </a:lnTo>
                  <a:lnTo>
                    <a:pt x="1794" y="213"/>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4"/>
            <p:cNvSpPr/>
            <p:nvPr/>
          </p:nvSpPr>
          <p:spPr>
            <a:xfrm>
              <a:off x="1500619" y="754818"/>
              <a:ext cx="48141" cy="68133"/>
            </a:xfrm>
            <a:custGeom>
              <a:rect b="b" l="l" r="r" t="t"/>
              <a:pathLst>
                <a:path extrusionOk="0" h="2573" w="1818">
                  <a:moveTo>
                    <a:pt x="1487" y="0"/>
                  </a:moveTo>
                  <a:lnTo>
                    <a:pt x="0" y="2360"/>
                  </a:lnTo>
                  <a:lnTo>
                    <a:pt x="331" y="2572"/>
                  </a:lnTo>
                  <a:lnTo>
                    <a:pt x="1817" y="189"/>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4"/>
            <p:cNvSpPr/>
            <p:nvPr/>
          </p:nvSpPr>
          <p:spPr>
            <a:xfrm>
              <a:off x="1819892" y="954135"/>
              <a:ext cx="48141" cy="68742"/>
            </a:xfrm>
            <a:custGeom>
              <a:rect b="b" l="l" r="r" t="t"/>
              <a:pathLst>
                <a:path extrusionOk="0" h="2596" w="1818">
                  <a:moveTo>
                    <a:pt x="1487" y="0"/>
                  </a:moveTo>
                  <a:lnTo>
                    <a:pt x="0" y="2383"/>
                  </a:lnTo>
                  <a:lnTo>
                    <a:pt x="331" y="2596"/>
                  </a:lnTo>
                  <a:lnTo>
                    <a:pt x="1817" y="213"/>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4"/>
            <p:cNvSpPr/>
            <p:nvPr/>
          </p:nvSpPr>
          <p:spPr>
            <a:xfrm>
              <a:off x="1766772" y="921644"/>
              <a:ext cx="47532" cy="68133"/>
            </a:xfrm>
            <a:custGeom>
              <a:rect b="b" l="l" r="r" t="t"/>
              <a:pathLst>
                <a:path extrusionOk="0" h="2573" w="1795">
                  <a:moveTo>
                    <a:pt x="1487" y="0"/>
                  </a:moveTo>
                  <a:lnTo>
                    <a:pt x="1" y="2360"/>
                  </a:lnTo>
                  <a:lnTo>
                    <a:pt x="331" y="2572"/>
                  </a:lnTo>
                  <a:lnTo>
                    <a:pt x="1794" y="189"/>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4"/>
            <p:cNvSpPr/>
            <p:nvPr/>
          </p:nvSpPr>
          <p:spPr>
            <a:xfrm>
              <a:off x="1713044" y="886028"/>
              <a:ext cx="47505" cy="68133"/>
            </a:xfrm>
            <a:custGeom>
              <a:rect b="b" l="l" r="r" t="t"/>
              <a:pathLst>
                <a:path extrusionOk="0" h="2573" w="1794">
                  <a:moveTo>
                    <a:pt x="1464" y="0"/>
                  </a:moveTo>
                  <a:lnTo>
                    <a:pt x="1" y="2384"/>
                  </a:lnTo>
                  <a:lnTo>
                    <a:pt x="331" y="2572"/>
                  </a:lnTo>
                  <a:lnTo>
                    <a:pt x="1794" y="213"/>
                  </a:lnTo>
                  <a:lnTo>
                    <a:pt x="14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4"/>
            <p:cNvSpPr/>
            <p:nvPr/>
          </p:nvSpPr>
          <p:spPr>
            <a:xfrm>
              <a:off x="1849259" y="987236"/>
              <a:ext cx="71867" cy="106264"/>
            </a:xfrm>
            <a:custGeom>
              <a:rect b="b" l="l" r="r" t="t"/>
              <a:pathLst>
                <a:path extrusionOk="0" h="4013" w="2714">
                  <a:moveTo>
                    <a:pt x="2384" y="1"/>
                  </a:moveTo>
                  <a:lnTo>
                    <a:pt x="0" y="3800"/>
                  </a:lnTo>
                  <a:lnTo>
                    <a:pt x="331" y="4012"/>
                  </a:lnTo>
                  <a:lnTo>
                    <a:pt x="2714" y="213"/>
                  </a:lnTo>
                  <a:lnTo>
                    <a:pt x="23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4"/>
            <p:cNvSpPr/>
            <p:nvPr/>
          </p:nvSpPr>
          <p:spPr>
            <a:xfrm>
              <a:off x="1636198" y="852901"/>
              <a:ext cx="71258" cy="106264"/>
            </a:xfrm>
            <a:custGeom>
              <a:rect b="b" l="l" r="r" t="t"/>
              <a:pathLst>
                <a:path extrusionOk="0" h="4013" w="2691">
                  <a:moveTo>
                    <a:pt x="2360" y="1"/>
                  </a:moveTo>
                  <a:lnTo>
                    <a:pt x="0" y="3823"/>
                  </a:lnTo>
                  <a:lnTo>
                    <a:pt x="331" y="4012"/>
                  </a:lnTo>
                  <a:lnTo>
                    <a:pt x="2690" y="213"/>
                  </a:lnTo>
                  <a:lnTo>
                    <a:pt x="23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4"/>
            <p:cNvSpPr/>
            <p:nvPr/>
          </p:nvSpPr>
          <p:spPr>
            <a:xfrm>
              <a:off x="1424382" y="721691"/>
              <a:ext cx="71258" cy="106264"/>
            </a:xfrm>
            <a:custGeom>
              <a:rect b="b" l="l" r="r" t="t"/>
              <a:pathLst>
                <a:path extrusionOk="0" h="4013" w="2691">
                  <a:moveTo>
                    <a:pt x="2360" y="1"/>
                  </a:moveTo>
                  <a:lnTo>
                    <a:pt x="1" y="3800"/>
                  </a:lnTo>
                  <a:lnTo>
                    <a:pt x="331" y="4012"/>
                  </a:lnTo>
                  <a:lnTo>
                    <a:pt x="2691" y="213"/>
                  </a:lnTo>
                  <a:lnTo>
                    <a:pt x="23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5" name="Google Shape;1285;p44"/>
          <p:cNvGrpSpPr/>
          <p:nvPr/>
        </p:nvGrpSpPr>
        <p:grpSpPr>
          <a:xfrm rot="-1784949">
            <a:off x="752644" y="4150301"/>
            <a:ext cx="301228" cy="300274"/>
            <a:chOff x="3312562" y="901016"/>
            <a:chExt cx="301230" cy="300276"/>
          </a:xfrm>
        </p:grpSpPr>
        <p:sp>
          <p:nvSpPr>
            <p:cNvPr id="1286" name="Google Shape;1286;p44"/>
            <p:cNvSpPr/>
            <p:nvPr/>
          </p:nvSpPr>
          <p:spPr>
            <a:xfrm>
              <a:off x="3312562" y="901016"/>
              <a:ext cx="271817" cy="289320"/>
            </a:xfrm>
            <a:custGeom>
              <a:rect b="b" l="l" r="r" t="t"/>
              <a:pathLst>
                <a:path extrusionOk="0" h="10926" w="10265">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4"/>
            <p:cNvSpPr/>
            <p:nvPr/>
          </p:nvSpPr>
          <p:spPr>
            <a:xfrm>
              <a:off x="3399628" y="1004149"/>
              <a:ext cx="213085" cy="197144"/>
            </a:xfrm>
            <a:custGeom>
              <a:rect b="b" l="l" r="r" t="t"/>
              <a:pathLst>
                <a:path extrusionOk="0" h="7445" w="8047">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4"/>
            <p:cNvSpPr/>
            <p:nvPr/>
          </p:nvSpPr>
          <p:spPr>
            <a:xfrm>
              <a:off x="3490051" y="901202"/>
              <a:ext cx="123741" cy="121464"/>
            </a:xfrm>
            <a:custGeom>
              <a:rect b="b" l="l" r="r" t="t"/>
              <a:pathLst>
                <a:path extrusionOk="0" h="4587" w="4673">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4"/>
            <p:cNvSpPr/>
            <p:nvPr/>
          </p:nvSpPr>
          <p:spPr>
            <a:xfrm>
              <a:off x="3341293" y="943808"/>
              <a:ext cx="186843" cy="186552"/>
            </a:xfrm>
            <a:custGeom>
              <a:rect b="b" l="l" r="r" t="t"/>
              <a:pathLst>
                <a:path extrusionOk="0" h="7045" w="7056">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4"/>
            <p:cNvSpPr/>
            <p:nvPr/>
          </p:nvSpPr>
          <p:spPr>
            <a:xfrm>
              <a:off x="3377755" y="980396"/>
              <a:ext cx="171220" cy="170293"/>
            </a:xfrm>
            <a:custGeom>
              <a:rect b="b" l="l" r="r" t="t"/>
              <a:pathLst>
                <a:path extrusionOk="0" h="6431" w="6466">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4"/>
            <p:cNvSpPr/>
            <p:nvPr/>
          </p:nvSpPr>
          <p:spPr>
            <a:xfrm>
              <a:off x="3416285" y="1014802"/>
              <a:ext cx="45016" cy="41044"/>
            </a:xfrm>
            <a:custGeom>
              <a:rect b="b" l="l" r="r" t="t"/>
              <a:pathLst>
                <a:path extrusionOk="0" h="1550" w="170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4"/>
            <p:cNvSpPr/>
            <p:nvPr/>
          </p:nvSpPr>
          <p:spPr>
            <a:xfrm>
              <a:off x="3426268" y="1022852"/>
              <a:ext cx="25024" cy="24415"/>
            </a:xfrm>
            <a:custGeom>
              <a:rect b="b" l="l" r="r" t="t"/>
              <a:pathLst>
                <a:path extrusionOk="0" h="922" w="945">
                  <a:moveTo>
                    <a:pt x="732" y="1"/>
                  </a:moveTo>
                  <a:lnTo>
                    <a:pt x="1" y="709"/>
                  </a:lnTo>
                  <a:lnTo>
                    <a:pt x="213" y="921"/>
                  </a:lnTo>
                  <a:lnTo>
                    <a:pt x="945" y="213"/>
                  </a:lnTo>
                  <a:lnTo>
                    <a:pt x="732" y="1"/>
                  </a:lnTo>
                  <a:close/>
                </a:path>
              </a:pathLst>
            </a:custGeom>
            <a:solidFill>
              <a:srgbClr val="B73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4"/>
            <p:cNvSpPr/>
            <p:nvPr/>
          </p:nvSpPr>
          <p:spPr>
            <a:xfrm>
              <a:off x="3426268" y="1022852"/>
              <a:ext cx="25024" cy="24415"/>
            </a:xfrm>
            <a:custGeom>
              <a:rect b="b" l="l" r="r" t="t"/>
              <a:pathLst>
                <a:path extrusionOk="0" h="922" w="945">
                  <a:moveTo>
                    <a:pt x="213" y="1"/>
                  </a:moveTo>
                  <a:lnTo>
                    <a:pt x="1" y="213"/>
                  </a:lnTo>
                  <a:lnTo>
                    <a:pt x="709" y="921"/>
                  </a:lnTo>
                  <a:lnTo>
                    <a:pt x="945" y="709"/>
                  </a:lnTo>
                  <a:lnTo>
                    <a:pt x="213" y="1"/>
                  </a:lnTo>
                  <a:close/>
                </a:path>
              </a:pathLst>
            </a:custGeom>
            <a:solidFill>
              <a:srgbClr val="B73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4"/>
            <p:cNvSpPr/>
            <p:nvPr/>
          </p:nvSpPr>
          <p:spPr>
            <a:xfrm>
              <a:off x="3530036" y="933879"/>
              <a:ext cx="53754" cy="48856"/>
            </a:xfrm>
            <a:custGeom>
              <a:rect b="b" l="l" r="r" t="t"/>
              <a:pathLst>
                <a:path extrusionOk="0" h="1845" w="203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3">
    <p:spTree>
      <p:nvGrpSpPr>
        <p:cNvPr id="1295" name="Shape 1295"/>
        <p:cNvGrpSpPr/>
        <p:nvPr/>
      </p:nvGrpSpPr>
      <p:grpSpPr>
        <a:xfrm>
          <a:off x="0" y="0"/>
          <a:ext cx="0" cy="0"/>
          <a:chOff x="0" y="0"/>
          <a:chExt cx="0" cy="0"/>
        </a:xfrm>
      </p:grpSpPr>
      <p:grpSp>
        <p:nvGrpSpPr>
          <p:cNvPr id="1296" name="Google Shape;1296;p45"/>
          <p:cNvGrpSpPr/>
          <p:nvPr/>
        </p:nvGrpSpPr>
        <p:grpSpPr>
          <a:xfrm>
            <a:off x="-438149" y="-1036800"/>
            <a:ext cx="9753730" cy="7085298"/>
            <a:chOff x="-438149" y="-1036800"/>
            <a:chExt cx="9753730" cy="7085298"/>
          </a:xfrm>
        </p:grpSpPr>
        <p:sp>
          <p:nvSpPr>
            <p:cNvPr id="1297" name="Google Shape;1297;p45"/>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5"/>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5"/>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5"/>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5"/>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5"/>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5"/>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5"/>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5"/>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5"/>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5"/>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5"/>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5"/>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5"/>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5"/>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5"/>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5"/>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5"/>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5"/>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5"/>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5"/>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5"/>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5"/>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5"/>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1" name="Google Shape;1321;p45"/>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5"/>
          <p:cNvSpPr txBox="1"/>
          <p:nvPr>
            <p:ph type="title"/>
          </p:nvPr>
        </p:nvSpPr>
        <p:spPr>
          <a:xfrm>
            <a:off x="713225" y="585519"/>
            <a:ext cx="7758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CUSTOM_2">
    <p:spTree>
      <p:nvGrpSpPr>
        <p:cNvPr id="1323" name="Shape 1323"/>
        <p:cNvGrpSpPr/>
        <p:nvPr/>
      </p:nvGrpSpPr>
      <p:grpSpPr>
        <a:xfrm>
          <a:off x="0" y="0"/>
          <a:ext cx="0" cy="0"/>
          <a:chOff x="0" y="0"/>
          <a:chExt cx="0" cy="0"/>
        </a:xfrm>
      </p:grpSpPr>
      <p:grpSp>
        <p:nvGrpSpPr>
          <p:cNvPr id="1324" name="Google Shape;1324;p46"/>
          <p:cNvGrpSpPr/>
          <p:nvPr/>
        </p:nvGrpSpPr>
        <p:grpSpPr>
          <a:xfrm>
            <a:off x="-438149" y="-1036800"/>
            <a:ext cx="9753730" cy="7085298"/>
            <a:chOff x="-438149" y="-1036800"/>
            <a:chExt cx="9753730" cy="7085298"/>
          </a:xfrm>
        </p:grpSpPr>
        <p:sp>
          <p:nvSpPr>
            <p:cNvPr id="1325" name="Google Shape;1325;p46"/>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6"/>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6"/>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6"/>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6"/>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6"/>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6"/>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6"/>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6"/>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6"/>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6"/>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6"/>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6"/>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6"/>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6"/>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6"/>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6"/>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6"/>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6"/>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6"/>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6"/>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6"/>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6"/>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6"/>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9" name="Google Shape;1349;p46"/>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6"/>
          <p:cNvSpPr txBox="1"/>
          <p:nvPr>
            <p:ph idx="1" type="body"/>
          </p:nvPr>
        </p:nvSpPr>
        <p:spPr>
          <a:xfrm>
            <a:off x="4977600" y="1849470"/>
            <a:ext cx="3156900" cy="258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6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51" name="Google Shape;1351;p46"/>
          <p:cNvSpPr txBox="1"/>
          <p:nvPr>
            <p:ph type="title"/>
          </p:nvPr>
        </p:nvSpPr>
        <p:spPr>
          <a:xfrm>
            <a:off x="1246625" y="546075"/>
            <a:ext cx="38874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52" name="Google Shape;1352;p46"/>
          <p:cNvSpPr txBox="1"/>
          <p:nvPr>
            <p:ph idx="2" type="subTitle"/>
          </p:nvPr>
        </p:nvSpPr>
        <p:spPr>
          <a:xfrm>
            <a:off x="1243925" y="1316075"/>
            <a:ext cx="2940300" cy="755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1353" name="Google Shape;1353;p46"/>
          <p:cNvGrpSpPr/>
          <p:nvPr/>
        </p:nvGrpSpPr>
        <p:grpSpPr>
          <a:xfrm flipH="1" rot="857017">
            <a:off x="8177201" y="4488561"/>
            <a:ext cx="477979" cy="410589"/>
            <a:chOff x="5263209" y="4056946"/>
            <a:chExt cx="478022" cy="410626"/>
          </a:xfrm>
        </p:grpSpPr>
        <p:sp>
          <p:nvSpPr>
            <p:cNvPr id="1354" name="Google Shape;1354;p46"/>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6"/>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6"/>
            <p:cNvSpPr/>
            <p:nvPr/>
          </p:nvSpPr>
          <p:spPr>
            <a:xfrm>
              <a:off x="5422595" y="4062506"/>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6"/>
            <p:cNvSpPr/>
            <p:nvPr/>
          </p:nvSpPr>
          <p:spPr>
            <a:xfrm>
              <a:off x="5264399" y="4061632"/>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6"/>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6"/>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6"/>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6"/>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6"/>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6"/>
            <p:cNvSpPr/>
            <p:nvPr/>
          </p:nvSpPr>
          <p:spPr>
            <a:xfrm>
              <a:off x="5315639" y="4091502"/>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4" name="Google Shape;1364;p46"/>
          <p:cNvGrpSpPr/>
          <p:nvPr/>
        </p:nvGrpSpPr>
        <p:grpSpPr>
          <a:xfrm rot="4043469">
            <a:off x="7599873" y="3919521"/>
            <a:ext cx="827322" cy="962723"/>
            <a:chOff x="3393878" y="4486192"/>
            <a:chExt cx="827188" cy="962568"/>
          </a:xfrm>
        </p:grpSpPr>
        <p:sp>
          <p:nvSpPr>
            <p:cNvPr id="1365" name="Google Shape;1365;p46"/>
            <p:cNvSpPr/>
            <p:nvPr/>
          </p:nvSpPr>
          <p:spPr>
            <a:xfrm>
              <a:off x="3453146" y="4486192"/>
              <a:ext cx="767920" cy="914752"/>
            </a:xfrm>
            <a:custGeom>
              <a:rect b="b" l="l" r="r" t="t"/>
              <a:pathLst>
                <a:path extrusionOk="0" h="34545" w="29000">
                  <a:moveTo>
                    <a:pt x="2336" y="1"/>
                  </a:moveTo>
                  <a:lnTo>
                    <a:pt x="0" y="1912"/>
                  </a:lnTo>
                  <a:lnTo>
                    <a:pt x="26663" y="34544"/>
                  </a:lnTo>
                  <a:lnTo>
                    <a:pt x="28999" y="32633"/>
                  </a:lnTo>
                  <a:lnTo>
                    <a:pt x="233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6"/>
            <p:cNvSpPr/>
            <p:nvPr/>
          </p:nvSpPr>
          <p:spPr>
            <a:xfrm>
              <a:off x="3393878" y="4534644"/>
              <a:ext cx="767920" cy="914116"/>
            </a:xfrm>
            <a:custGeom>
              <a:rect b="b" l="l" r="r" t="t"/>
              <a:pathLst>
                <a:path extrusionOk="0" h="34521" w="29000">
                  <a:moveTo>
                    <a:pt x="2336" y="1"/>
                  </a:moveTo>
                  <a:lnTo>
                    <a:pt x="1" y="1888"/>
                  </a:lnTo>
                  <a:lnTo>
                    <a:pt x="26663" y="34521"/>
                  </a:lnTo>
                  <a:lnTo>
                    <a:pt x="28999" y="32633"/>
                  </a:lnTo>
                  <a:lnTo>
                    <a:pt x="23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6"/>
            <p:cNvSpPr/>
            <p:nvPr/>
          </p:nvSpPr>
          <p:spPr>
            <a:xfrm>
              <a:off x="3468134" y="4614913"/>
              <a:ext cx="63764" cy="54999"/>
            </a:xfrm>
            <a:custGeom>
              <a:rect b="b" l="l" r="r" t="t"/>
              <a:pathLst>
                <a:path extrusionOk="0" h="2077" w="2408">
                  <a:moveTo>
                    <a:pt x="2172" y="0"/>
                  </a:moveTo>
                  <a:lnTo>
                    <a:pt x="1" y="1770"/>
                  </a:lnTo>
                  <a:lnTo>
                    <a:pt x="237" y="2077"/>
                  </a:lnTo>
                  <a:lnTo>
                    <a:pt x="2407"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6"/>
            <p:cNvSpPr/>
            <p:nvPr/>
          </p:nvSpPr>
          <p:spPr>
            <a:xfrm>
              <a:off x="3507510" y="4663637"/>
              <a:ext cx="63737" cy="54390"/>
            </a:xfrm>
            <a:custGeom>
              <a:rect b="b" l="l" r="r" t="t"/>
              <a:pathLst>
                <a:path extrusionOk="0" h="2054" w="2407">
                  <a:moveTo>
                    <a:pt x="2171" y="1"/>
                  </a:moveTo>
                  <a:lnTo>
                    <a:pt x="0" y="1770"/>
                  </a:lnTo>
                  <a:lnTo>
                    <a:pt x="236"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6"/>
            <p:cNvSpPr/>
            <p:nvPr/>
          </p:nvSpPr>
          <p:spPr>
            <a:xfrm>
              <a:off x="3546860" y="4711752"/>
              <a:ext cx="63764" cy="54390"/>
            </a:xfrm>
            <a:custGeom>
              <a:rect b="b" l="l" r="r" t="t"/>
              <a:pathLst>
                <a:path extrusionOk="0" h="2054" w="2408">
                  <a:moveTo>
                    <a:pt x="2172" y="1"/>
                  </a:moveTo>
                  <a:lnTo>
                    <a:pt x="1" y="1770"/>
                  </a:lnTo>
                  <a:lnTo>
                    <a:pt x="260" y="2053"/>
                  </a:lnTo>
                  <a:lnTo>
                    <a:pt x="2407"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6"/>
            <p:cNvSpPr/>
            <p:nvPr/>
          </p:nvSpPr>
          <p:spPr>
            <a:xfrm>
              <a:off x="3941734" y="5194727"/>
              <a:ext cx="63764" cy="54390"/>
            </a:xfrm>
            <a:custGeom>
              <a:rect b="b" l="l" r="r" t="t"/>
              <a:pathLst>
                <a:path extrusionOk="0" h="2054" w="2408">
                  <a:moveTo>
                    <a:pt x="2172" y="1"/>
                  </a:moveTo>
                  <a:lnTo>
                    <a:pt x="1" y="1770"/>
                  </a:lnTo>
                  <a:lnTo>
                    <a:pt x="237" y="2054"/>
                  </a:lnTo>
                  <a:lnTo>
                    <a:pt x="2408"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6"/>
            <p:cNvSpPr/>
            <p:nvPr/>
          </p:nvSpPr>
          <p:spPr>
            <a:xfrm>
              <a:off x="3981111" y="5242842"/>
              <a:ext cx="63764" cy="54999"/>
            </a:xfrm>
            <a:custGeom>
              <a:rect b="b" l="l" r="r" t="t"/>
              <a:pathLst>
                <a:path extrusionOk="0" h="2077" w="2408">
                  <a:moveTo>
                    <a:pt x="2171" y="1"/>
                  </a:moveTo>
                  <a:lnTo>
                    <a:pt x="0" y="1770"/>
                  </a:lnTo>
                  <a:lnTo>
                    <a:pt x="260"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6"/>
            <p:cNvSpPr/>
            <p:nvPr/>
          </p:nvSpPr>
          <p:spPr>
            <a:xfrm>
              <a:off x="4020460" y="5291593"/>
              <a:ext cx="63764" cy="54363"/>
            </a:xfrm>
            <a:custGeom>
              <a:rect b="b" l="l" r="r" t="t"/>
              <a:pathLst>
                <a:path extrusionOk="0" h="2053" w="2408">
                  <a:moveTo>
                    <a:pt x="2172" y="0"/>
                  </a:moveTo>
                  <a:lnTo>
                    <a:pt x="1" y="1770"/>
                  </a:lnTo>
                  <a:lnTo>
                    <a:pt x="261" y="2053"/>
                  </a:lnTo>
                  <a:lnTo>
                    <a:pt x="2408"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6"/>
            <p:cNvSpPr/>
            <p:nvPr/>
          </p:nvSpPr>
          <p:spPr>
            <a:xfrm>
              <a:off x="3783673" y="5001659"/>
              <a:ext cx="63764" cy="54390"/>
            </a:xfrm>
            <a:custGeom>
              <a:rect b="b" l="l" r="r" t="t"/>
              <a:pathLst>
                <a:path extrusionOk="0" h="2054" w="2408">
                  <a:moveTo>
                    <a:pt x="2171" y="1"/>
                  </a:moveTo>
                  <a:lnTo>
                    <a:pt x="0" y="1770"/>
                  </a:lnTo>
                  <a:lnTo>
                    <a:pt x="260"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6"/>
            <p:cNvSpPr/>
            <p:nvPr/>
          </p:nvSpPr>
          <p:spPr>
            <a:xfrm>
              <a:off x="3813828" y="5052145"/>
              <a:ext cx="63128" cy="54390"/>
            </a:xfrm>
            <a:custGeom>
              <a:rect b="b" l="l" r="r" t="t"/>
              <a:pathLst>
                <a:path extrusionOk="0" h="2054" w="2384">
                  <a:moveTo>
                    <a:pt x="2148" y="1"/>
                  </a:moveTo>
                  <a:lnTo>
                    <a:pt x="1" y="1747"/>
                  </a:lnTo>
                  <a:lnTo>
                    <a:pt x="237" y="2053"/>
                  </a:lnTo>
                  <a:lnTo>
                    <a:pt x="2384"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6"/>
            <p:cNvSpPr/>
            <p:nvPr/>
          </p:nvSpPr>
          <p:spPr>
            <a:xfrm>
              <a:off x="3863008" y="5097889"/>
              <a:ext cx="63764" cy="54999"/>
            </a:xfrm>
            <a:custGeom>
              <a:rect b="b" l="l" r="r" t="t"/>
              <a:pathLst>
                <a:path extrusionOk="0" h="2077" w="2408">
                  <a:moveTo>
                    <a:pt x="2148" y="0"/>
                  </a:moveTo>
                  <a:lnTo>
                    <a:pt x="1" y="1770"/>
                  </a:lnTo>
                  <a:lnTo>
                    <a:pt x="237" y="2077"/>
                  </a:lnTo>
                  <a:lnTo>
                    <a:pt x="2408" y="307"/>
                  </a:lnTo>
                  <a:lnTo>
                    <a:pt x="21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6"/>
            <p:cNvSpPr/>
            <p:nvPr/>
          </p:nvSpPr>
          <p:spPr>
            <a:xfrm>
              <a:off x="3626221" y="4808591"/>
              <a:ext cx="63764" cy="54390"/>
            </a:xfrm>
            <a:custGeom>
              <a:rect b="b" l="l" r="r" t="t"/>
              <a:pathLst>
                <a:path extrusionOk="0" h="2054" w="2408">
                  <a:moveTo>
                    <a:pt x="2148" y="1"/>
                  </a:moveTo>
                  <a:lnTo>
                    <a:pt x="0" y="1747"/>
                  </a:lnTo>
                  <a:lnTo>
                    <a:pt x="236" y="2054"/>
                  </a:lnTo>
                  <a:lnTo>
                    <a:pt x="2407"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6"/>
            <p:cNvSpPr/>
            <p:nvPr/>
          </p:nvSpPr>
          <p:spPr>
            <a:xfrm>
              <a:off x="3665571" y="4856706"/>
              <a:ext cx="63764" cy="54390"/>
            </a:xfrm>
            <a:custGeom>
              <a:rect b="b" l="l" r="r" t="t"/>
              <a:pathLst>
                <a:path extrusionOk="0" h="2054" w="2408">
                  <a:moveTo>
                    <a:pt x="2148" y="1"/>
                  </a:moveTo>
                  <a:lnTo>
                    <a:pt x="1" y="1770"/>
                  </a:lnTo>
                  <a:lnTo>
                    <a:pt x="237" y="2053"/>
                  </a:lnTo>
                  <a:lnTo>
                    <a:pt x="2408"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6"/>
            <p:cNvSpPr/>
            <p:nvPr/>
          </p:nvSpPr>
          <p:spPr>
            <a:xfrm>
              <a:off x="3704947" y="4904820"/>
              <a:ext cx="63764" cy="54999"/>
            </a:xfrm>
            <a:custGeom>
              <a:rect b="b" l="l" r="r" t="t"/>
              <a:pathLst>
                <a:path extrusionOk="0" h="2077" w="2408">
                  <a:moveTo>
                    <a:pt x="2171" y="1"/>
                  </a:moveTo>
                  <a:lnTo>
                    <a:pt x="0" y="1770"/>
                  </a:lnTo>
                  <a:lnTo>
                    <a:pt x="236"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6"/>
            <p:cNvSpPr/>
            <p:nvPr/>
          </p:nvSpPr>
          <p:spPr>
            <a:xfrm>
              <a:off x="3586236" y="4731745"/>
              <a:ext cx="98744" cy="83121"/>
            </a:xfrm>
            <a:custGeom>
              <a:rect b="b" l="l" r="r" t="t"/>
              <a:pathLst>
                <a:path extrusionOk="0" h="3139" w="3729">
                  <a:moveTo>
                    <a:pt x="3469" y="1"/>
                  </a:moveTo>
                  <a:lnTo>
                    <a:pt x="0" y="2832"/>
                  </a:lnTo>
                  <a:lnTo>
                    <a:pt x="260" y="3139"/>
                  </a:lnTo>
                  <a:lnTo>
                    <a:pt x="3728"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6"/>
            <p:cNvSpPr/>
            <p:nvPr/>
          </p:nvSpPr>
          <p:spPr>
            <a:xfrm>
              <a:off x="3744297" y="4924813"/>
              <a:ext cx="98744" cy="83121"/>
            </a:xfrm>
            <a:custGeom>
              <a:rect b="b" l="l" r="r" t="t"/>
              <a:pathLst>
                <a:path extrusionOk="0" h="3139" w="3729">
                  <a:moveTo>
                    <a:pt x="3469" y="1"/>
                  </a:moveTo>
                  <a:lnTo>
                    <a:pt x="1" y="2832"/>
                  </a:lnTo>
                  <a:lnTo>
                    <a:pt x="260" y="3139"/>
                  </a:lnTo>
                  <a:lnTo>
                    <a:pt x="3729"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6"/>
            <p:cNvSpPr/>
            <p:nvPr/>
          </p:nvSpPr>
          <p:spPr>
            <a:xfrm>
              <a:off x="3902385" y="5118517"/>
              <a:ext cx="98108" cy="82485"/>
            </a:xfrm>
            <a:custGeom>
              <a:rect b="b" l="l" r="r" t="t"/>
              <a:pathLst>
                <a:path extrusionOk="0" h="3115" w="3705">
                  <a:moveTo>
                    <a:pt x="3469" y="0"/>
                  </a:moveTo>
                  <a:lnTo>
                    <a:pt x="0" y="2832"/>
                  </a:lnTo>
                  <a:lnTo>
                    <a:pt x="236" y="3115"/>
                  </a:lnTo>
                  <a:lnTo>
                    <a:pt x="3705" y="283"/>
                  </a:lnTo>
                  <a:lnTo>
                    <a:pt x="34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9">
    <p:spTree>
      <p:nvGrpSpPr>
        <p:cNvPr id="1382" name="Shape 1382"/>
        <p:cNvGrpSpPr/>
        <p:nvPr/>
      </p:nvGrpSpPr>
      <p:grpSpPr>
        <a:xfrm>
          <a:off x="0" y="0"/>
          <a:ext cx="0" cy="0"/>
          <a:chOff x="0" y="0"/>
          <a:chExt cx="0" cy="0"/>
        </a:xfrm>
      </p:grpSpPr>
      <p:grpSp>
        <p:nvGrpSpPr>
          <p:cNvPr id="1383" name="Google Shape;1383;p47"/>
          <p:cNvGrpSpPr/>
          <p:nvPr/>
        </p:nvGrpSpPr>
        <p:grpSpPr>
          <a:xfrm>
            <a:off x="-438149" y="-1036800"/>
            <a:ext cx="9753730" cy="7085298"/>
            <a:chOff x="-438149" y="-1036800"/>
            <a:chExt cx="9753730" cy="7085298"/>
          </a:xfrm>
        </p:grpSpPr>
        <p:sp>
          <p:nvSpPr>
            <p:cNvPr id="1384" name="Google Shape;1384;p47"/>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7"/>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7"/>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7"/>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7"/>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7"/>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7"/>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7"/>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7"/>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7"/>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7"/>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7"/>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7"/>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7"/>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7"/>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7"/>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7"/>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7"/>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7"/>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7"/>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7"/>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7"/>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7"/>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7"/>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8" name="Google Shape;1408;p47"/>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7"/>
          <p:cNvSpPr txBox="1"/>
          <p:nvPr>
            <p:ph type="title"/>
          </p:nvPr>
        </p:nvSpPr>
        <p:spPr>
          <a:xfrm>
            <a:off x="1246625" y="546075"/>
            <a:ext cx="42018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500">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10" name="Google Shape;1410;p47"/>
          <p:cNvSpPr txBox="1"/>
          <p:nvPr>
            <p:ph idx="1" type="body"/>
          </p:nvPr>
        </p:nvSpPr>
        <p:spPr>
          <a:xfrm>
            <a:off x="1243800" y="1316075"/>
            <a:ext cx="3766800" cy="25872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F492BC"/>
              </a:buClr>
              <a:buSzPts val="1200"/>
              <a:buAutoNum type="arabicPeriod"/>
              <a:defRPr sz="1400"/>
            </a:lvl1pPr>
            <a:lvl2pPr indent="-304800" lvl="1" marL="914400" rtl="0">
              <a:spcBef>
                <a:spcPts val="1600"/>
              </a:spcBef>
              <a:spcAft>
                <a:spcPts val="0"/>
              </a:spcAft>
              <a:buClr>
                <a:srgbClr val="F492BC"/>
              </a:buClr>
              <a:buSzPts val="1200"/>
              <a:buAutoNum type="alphaLcPeriod"/>
              <a:defRPr/>
            </a:lvl2pPr>
            <a:lvl3pPr indent="-304800" lvl="2" marL="1371600" rtl="0">
              <a:spcBef>
                <a:spcPts val="1600"/>
              </a:spcBef>
              <a:spcAft>
                <a:spcPts val="0"/>
              </a:spcAft>
              <a:buClr>
                <a:srgbClr val="F492BC"/>
              </a:buClr>
              <a:buSzPts val="1200"/>
              <a:buAutoNum type="romanLcPeriod"/>
              <a:defRPr/>
            </a:lvl3pPr>
            <a:lvl4pPr indent="-304800" lvl="3" marL="1828800" rtl="0">
              <a:spcBef>
                <a:spcPts val="1600"/>
              </a:spcBef>
              <a:spcAft>
                <a:spcPts val="0"/>
              </a:spcAft>
              <a:buClr>
                <a:srgbClr val="F492BC"/>
              </a:buClr>
              <a:buSzPts val="1200"/>
              <a:buAutoNum type="arabicPeriod"/>
              <a:defRPr/>
            </a:lvl4pPr>
            <a:lvl5pPr indent="-304800" lvl="4" marL="2286000" rtl="0">
              <a:spcBef>
                <a:spcPts val="1600"/>
              </a:spcBef>
              <a:spcAft>
                <a:spcPts val="0"/>
              </a:spcAft>
              <a:buClr>
                <a:srgbClr val="F492BC"/>
              </a:buClr>
              <a:buSzPts val="1200"/>
              <a:buAutoNum type="alphaLcPeriod"/>
              <a:defRPr/>
            </a:lvl5pPr>
            <a:lvl6pPr indent="-304800" lvl="5" marL="2743200" rtl="0">
              <a:spcBef>
                <a:spcPts val="1600"/>
              </a:spcBef>
              <a:spcAft>
                <a:spcPts val="0"/>
              </a:spcAft>
              <a:buClr>
                <a:srgbClr val="F492BC"/>
              </a:buClr>
              <a:buSzPts val="1200"/>
              <a:buAutoNum type="romanLcPeriod"/>
              <a:defRPr/>
            </a:lvl6pPr>
            <a:lvl7pPr indent="-304800" lvl="6" marL="3200400" rtl="0">
              <a:spcBef>
                <a:spcPts val="1600"/>
              </a:spcBef>
              <a:spcAft>
                <a:spcPts val="0"/>
              </a:spcAft>
              <a:buClr>
                <a:srgbClr val="F492BC"/>
              </a:buClr>
              <a:buSzPts val="1200"/>
              <a:buAutoNum type="arabicPeriod"/>
              <a:defRPr/>
            </a:lvl7pPr>
            <a:lvl8pPr indent="-304800" lvl="7" marL="3657600" rtl="0">
              <a:spcBef>
                <a:spcPts val="1600"/>
              </a:spcBef>
              <a:spcAft>
                <a:spcPts val="0"/>
              </a:spcAft>
              <a:buClr>
                <a:srgbClr val="F492BC"/>
              </a:buClr>
              <a:buSzPts val="1200"/>
              <a:buAutoNum type="alphaLcPeriod"/>
              <a:defRPr/>
            </a:lvl8pPr>
            <a:lvl9pPr indent="-304800" lvl="8" marL="4114800" rtl="0">
              <a:spcBef>
                <a:spcPts val="1600"/>
              </a:spcBef>
              <a:spcAft>
                <a:spcPts val="1600"/>
              </a:spcAft>
              <a:buClr>
                <a:srgbClr val="F492BC"/>
              </a:buClr>
              <a:buSzPts val="1200"/>
              <a:buAutoNum type="romanLcPeriod"/>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11">
    <p:spTree>
      <p:nvGrpSpPr>
        <p:cNvPr id="1411" name="Shape 1411"/>
        <p:cNvGrpSpPr/>
        <p:nvPr/>
      </p:nvGrpSpPr>
      <p:grpSpPr>
        <a:xfrm>
          <a:off x="0" y="0"/>
          <a:ext cx="0" cy="0"/>
          <a:chOff x="0" y="0"/>
          <a:chExt cx="0" cy="0"/>
        </a:xfrm>
      </p:grpSpPr>
      <p:grpSp>
        <p:nvGrpSpPr>
          <p:cNvPr id="1412" name="Google Shape;1412;p48"/>
          <p:cNvGrpSpPr/>
          <p:nvPr/>
        </p:nvGrpSpPr>
        <p:grpSpPr>
          <a:xfrm>
            <a:off x="-438149" y="-1036800"/>
            <a:ext cx="9753730" cy="7085298"/>
            <a:chOff x="-438149" y="-1036800"/>
            <a:chExt cx="9753730" cy="7085298"/>
          </a:xfrm>
        </p:grpSpPr>
        <p:sp>
          <p:nvSpPr>
            <p:cNvPr id="1413" name="Google Shape;1413;p48"/>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8"/>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8"/>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8"/>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8"/>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8"/>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8"/>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8"/>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8"/>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8"/>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8"/>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8"/>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8"/>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8"/>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8"/>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8"/>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8"/>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8"/>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8"/>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8"/>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8"/>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8"/>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8"/>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8"/>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7" name="Google Shape;1437;p48"/>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8"/>
          <p:cNvSpPr txBox="1"/>
          <p:nvPr>
            <p:ph type="title"/>
          </p:nvPr>
        </p:nvSpPr>
        <p:spPr>
          <a:xfrm>
            <a:off x="1246625" y="546075"/>
            <a:ext cx="42018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500">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39" name="Google Shape;1439;p48"/>
          <p:cNvSpPr txBox="1"/>
          <p:nvPr>
            <p:ph idx="1" type="subTitle"/>
          </p:nvPr>
        </p:nvSpPr>
        <p:spPr>
          <a:xfrm>
            <a:off x="1248975" y="1300750"/>
            <a:ext cx="3443100" cy="755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1600">
                <a:latin typeface="Cabin"/>
                <a:ea typeface="Cabin"/>
                <a:cs typeface="Cabin"/>
                <a:sym typeface="Cabin"/>
              </a:defRPr>
            </a:lvl1pPr>
            <a:lvl2pPr lvl="1" rtl="0">
              <a:lnSpc>
                <a:spcPct val="100000"/>
              </a:lnSpc>
              <a:spcBef>
                <a:spcPts val="160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grpSp>
        <p:nvGrpSpPr>
          <p:cNvPr id="1440" name="Google Shape;1440;p48"/>
          <p:cNvGrpSpPr/>
          <p:nvPr/>
        </p:nvGrpSpPr>
        <p:grpSpPr>
          <a:xfrm>
            <a:off x="7425654" y="4242270"/>
            <a:ext cx="776096" cy="798845"/>
            <a:chOff x="4228612" y="3830323"/>
            <a:chExt cx="856430" cy="881533"/>
          </a:xfrm>
        </p:grpSpPr>
        <p:sp>
          <p:nvSpPr>
            <p:cNvPr id="1441" name="Google Shape;1441;p48"/>
            <p:cNvSpPr/>
            <p:nvPr/>
          </p:nvSpPr>
          <p:spPr>
            <a:xfrm>
              <a:off x="4349631" y="3916500"/>
              <a:ext cx="578588" cy="596700"/>
            </a:xfrm>
            <a:custGeom>
              <a:rect b="b" l="l" r="r" t="t"/>
              <a:pathLst>
                <a:path extrusionOk="0" h="22534" w="21850">
                  <a:moveTo>
                    <a:pt x="18853" y="0"/>
                  </a:moveTo>
                  <a:lnTo>
                    <a:pt x="0" y="19679"/>
                  </a:lnTo>
                  <a:lnTo>
                    <a:pt x="2973" y="22534"/>
                  </a:lnTo>
                  <a:lnTo>
                    <a:pt x="21849" y="2855"/>
                  </a:lnTo>
                  <a:lnTo>
                    <a:pt x="188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8"/>
            <p:cNvSpPr/>
            <p:nvPr/>
          </p:nvSpPr>
          <p:spPr>
            <a:xfrm>
              <a:off x="4428357" y="3992101"/>
              <a:ext cx="578588" cy="597336"/>
            </a:xfrm>
            <a:custGeom>
              <a:rect b="b" l="l" r="r" t="t"/>
              <a:pathLst>
                <a:path extrusionOk="0" h="22558" w="21850">
                  <a:moveTo>
                    <a:pt x="18876" y="0"/>
                  </a:moveTo>
                  <a:lnTo>
                    <a:pt x="0" y="19679"/>
                  </a:lnTo>
                  <a:lnTo>
                    <a:pt x="2997" y="22557"/>
                  </a:lnTo>
                  <a:lnTo>
                    <a:pt x="21849" y="2855"/>
                  </a:lnTo>
                  <a:lnTo>
                    <a:pt x="1887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8"/>
            <p:cNvSpPr/>
            <p:nvPr/>
          </p:nvSpPr>
          <p:spPr>
            <a:xfrm>
              <a:off x="4983808" y="3830323"/>
              <a:ext cx="101233" cy="70013"/>
            </a:xfrm>
            <a:custGeom>
              <a:rect b="b" l="l" r="r" t="t"/>
              <a:pathLst>
                <a:path extrusionOk="0" h="2644" w="3823">
                  <a:moveTo>
                    <a:pt x="3823" y="1"/>
                  </a:moveTo>
                  <a:lnTo>
                    <a:pt x="0" y="1417"/>
                  </a:lnTo>
                  <a:lnTo>
                    <a:pt x="1274" y="2644"/>
                  </a:lnTo>
                  <a:lnTo>
                    <a:pt x="3823"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8"/>
            <p:cNvSpPr/>
            <p:nvPr/>
          </p:nvSpPr>
          <p:spPr>
            <a:xfrm>
              <a:off x="5016231" y="3830323"/>
              <a:ext cx="67498" cy="102504"/>
            </a:xfrm>
            <a:custGeom>
              <a:rect b="b" l="l" r="r" t="t"/>
              <a:pathLst>
                <a:path extrusionOk="0" h="3871" w="2549">
                  <a:moveTo>
                    <a:pt x="2549" y="1"/>
                  </a:moveTo>
                  <a:lnTo>
                    <a:pt x="0" y="2644"/>
                  </a:lnTo>
                  <a:lnTo>
                    <a:pt x="1275" y="3871"/>
                  </a:lnTo>
                  <a:lnTo>
                    <a:pt x="2549" y="1"/>
                  </a:lnTo>
                  <a:close/>
                </a:path>
              </a:pathLst>
            </a:custGeom>
            <a:solidFill>
              <a:srgbClr val="E04B5D"/>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8"/>
            <p:cNvSpPr/>
            <p:nvPr/>
          </p:nvSpPr>
          <p:spPr>
            <a:xfrm>
              <a:off x="4848838" y="3867819"/>
              <a:ext cx="168731" cy="125621"/>
            </a:xfrm>
            <a:custGeom>
              <a:rect b="b" l="l" r="r" t="t"/>
              <a:pathLst>
                <a:path extrusionOk="0" h="4744" w="6372">
                  <a:moveTo>
                    <a:pt x="5097" y="1"/>
                  </a:moveTo>
                  <a:lnTo>
                    <a:pt x="1" y="1888"/>
                  </a:lnTo>
                  <a:lnTo>
                    <a:pt x="2997" y="4743"/>
                  </a:lnTo>
                  <a:lnTo>
                    <a:pt x="6371" y="1228"/>
                  </a:lnTo>
                  <a:lnTo>
                    <a:pt x="50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8"/>
            <p:cNvSpPr/>
            <p:nvPr/>
          </p:nvSpPr>
          <p:spPr>
            <a:xfrm>
              <a:off x="4928200" y="3900310"/>
              <a:ext cx="123106" cy="168731"/>
            </a:xfrm>
            <a:custGeom>
              <a:rect b="b" l="l" r="r" t="t"/>
              <a:pathLst>
                <a:path extrusionOk="0" h="6372" w="4649">
                  <a:moveTo>
                    <a:pt x="3374" y="1"/>
                  </a:moveTo>
                  <a:lnTo>
                    <a:pt x="0" y="3516"/>
                  </a:lnTo>
                  <a:lnTo>
                    <a:pt x="2997" y="6371"/>
                  </a:lnTo>
                  <a:lnTo>
                    <a:pt x="4649" y="1228"/>
                  </a:lnTo>
                  <a:lnTo>
                    <a:pt x="33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8"/>
            <p:cNvSpPr/>
            <p:nvPr/>
          </p:nvSpPr>
          <p:spPr>
            <a:xfrm>
              <a:off x="4398493" y="4510554"/>
              <a:ext cx="111852" cy="109998"/>
            </a:xfrm>
            <a:custGeom>
              <a:rect b="b" l="l" r="r" t="t"/>
              <a:pathLst>
                <a:path extrusionOk="0" h="4154" w="4224">
                  <a:moveTo>
                    <a:pt x="1227" y="1"/>
                  </a:moveTo>
                  <a:lnTo>
                    <a:pt x="0" y="1275"/>
                  </a:lnTo>
                  <a:lnTo>
                    <a:pt x="2997" y="4154"/>
                  </a:lnTo>
                  <a:lnTo>
                    <a:pt x="4224" y="2879"/>
                  </a:lnTo>
                  <a:lnTo>
                    <a:pt x="12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8"/>
            <p:cNvSpPr/>
            <p:nvPr/>
          </p:nvSpPr>
          <p:spPr>
            <a:xfrm>
              <a:off x="4319767" y="4434953"/>
              <a:ext cx="111242" cy="109998"/>
            </a:xfrm>
            <a:custGeom>
              <a:rect b="b" l="l" r="r" t="t"/>
              <a:pathLst>
                <a:path extrusionOk="0" h="4154" w="4201">
                  <a:moveTo>
                    <a:pt x="1227" y="1"/>
                  </a:moveTo>
                  <a:lnTo>
                    <a:pt x="0" y="1275"/>
                  </a:lnTo>
                  <a:lnTo>
                    <a:pt x="2973" y="4154"/>
                  </a:lnTo>
                  <a:lnTo>
                    <a:pt x="4200" y="2879"/>
                  </a:lnTo>
                  <a:lnTo>
                    <a:pt x="12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8"/>
            <p:cNvSpPr/>
            <p:nvPr/>
          </p:nvSpPr>
          <p:spPr>
            <a:xfrm>
              <a:off x="4289130" y="4544317"/>
              <a:ext cx="188723" cy="167539"/>
            </a:xfrm>
            <a:custGeom>
              <a:rect b="b" l="l" r="r" t="t"/>
              <a:pathLst>
                <a:path extrusionOk="0" h="6327" w="7127">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8"/>
            <p:cNvSpPr/>
            <p:nvPr/>
          </p:nvSpPr>
          <p:spPr>
            <a:xfrm>
              <a:off x="4228612" y="4470003"/>
              <a:ext cx="171220" cy="189968"/>
            </a:xfrm>
            <a:custGeom>
              <a:rect b="b" l="l" r="r" t="t"/>
              <a:pathLst>
                <a:path extrusionOk="0" h="7174" w="6466">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8"/>
            <p:cNvSpPr/>
            <p:nvPr/>
          </p:nvSpPr>
          <p:spPr>
            <a:xfrm>
              <a:off x="4405352" y="3965112"/>
              <a:ext cx="525496" cy="545462"/>
            </a:xfrm>
            <a:custGeom>
              <a:rect b="b" l="l" r="r" t="t"/>
              <a:pathLst>
                <a:path extrusionOk="0" h="20599" w="19845">
                  <a:moveTo>
                    <a:pt x="18877" y="0"/>
                  </a:moveTo>
                  <a:lnTo>
                    <a:pt x="1" y="19679"/>
                  </a:lnTo>
                  <a:lnTo>
                    <a:pt x="968" y="20599"/>
                  </a:lnTo>
                  <a:lnTo>
                    <a:pt x="19844" y="920"/>
                  </a:lnTo>
                  <a:lnTo>
                    <a:pt x="188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8"/>
            <p:cNvSpPr/>
            <p:nvPr/>
          </p:nvSpPr>
          <p:spPr>
            <a:xfrm>
              <a:off x="4429671" y="3988160"/>
              <a:ext cx="525469" cy="545488"/>
            </a:xfrm>
            <a:custGeom>
              <a:rect b="b" l="l" r="r" t="t"/>
              <a:pathLst>
                <a:path extrusionOk="0" h="20600" w="19844">
                  <a:moveTo>
                    <a:pt x="18876" y="0"/>
                  </a:moveTo>
                  <a:lnTo>
                    <a:pt x="0" y="19679"/>
                  </a:lnTo>
                  <a:lnTo>
                    <a:pt x="967" y="20599"/>
                  </a:lnTo>
                  <a:lnTo>
                    <a:pt x="19844" y="921"/>
                  </a:lnTo>
                  <a:lnTo>
                    <a:pt x="18876"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3" name="Google Shape;1453;p48"/>
          <p:cNvGrpSpPr/>
          <p:nvPr/>
        </p:nvGrpSpPr>
        <p:grpSpPr>
          <a:xfrm flipH="1" rot="-3667843">
            <a:off x="8143606" y="4321801"/>
            <a:ext cx="478009" cy="410615"/>
            <a:chOff x="5263209" y="4056946"/>
            <a:chExt cx="478022" cy="410626"/>
          </a:xfrm>
        </p:grpSpPr>
        <p:sp>
          <p:nvSpPr>
            <p:cNvPr id="1454" name="Google Shape;1454;p48"/>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8"/>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8"/>
            <p:cNvSpPr/>
            <p:nvPr/>
          </p:nvSpPr>
          <p:spPr>
            <a:xfrm>
              <a:off x="5422020" y="4063548"/>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8"/>
            <p:cNvSpPr/>
            <p:nvPr/>
          </p:nvSpPr>
          <p:spPr>
            <a:xfrm>
              <a:off x="5264399" y="4061632"/>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8"/>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8"/>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8"/>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8"/>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8"/>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8"/>
            <p:cNvSpPr/>
            <p:nvPr/>
          </p:nvSpPr>
          <p:spPr>
            <a:xfrm>
              <a:off x="5315639" y="4091502"/>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12">
    <p:spTree>
      <p:nvGrpSpPr>
        <p:cNvPr id="1464" name="Shape 1464"/>
        <p:cNvGrpSpPr/>
        <p:nvPr/>
      </p:nvGrpSpPr>
      <p:grpSpPr>
        <a:xfrm>
          <a:off x="0" y="0"/>
          <a:ext cx="0" cy="0"/>
          <a:chOff x="0" y="0"/>
          <a:chExt cx="0" cy="0"/>
        </a:xfrm>
      </p:grpSpPr>
      <p:grpSp>
        <p:nvGrpSpPr>
          <p:cNvPr id="1465" name="Google Shape;1465;p49"/>
          <p:cNvGrpSpPr/>
          <p:nvPr/>
        </p:nvGrpSpPr>
        <p:grpSpPr>
          <a:xfrm>
            <a:off x="-438149" y="-1036800"/>
            <a:ext cx="9753730" cy="7085298"/>
            <a:chOff x="-438149" y="-1036800"/>
            <a:chExt cx="9753730" cy="7085298"/>
          </a:xfrm>
        </p:grpSpPr>
        <p:sp>
          <p:nvSpPr>
            <p:cNvPr id="1466" name="Google Shape;1466;p49"/>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9"/>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9"/>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9"/>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9"/>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9"/>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9"/>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9"/>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49"/>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49"/>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49"/>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9"/>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9"/>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9"/>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9"/>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9"/>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9"/>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9"/>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9"/>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9"/>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9"/>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9"/>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9"/>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49"/>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0" name="Google Shape;1490;p49"/>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9"/>
          <p:cNvSpPr txBox="1"/>
          <p:nvPr>
            <p:ph type="title"/>
          </p:nvPr>
        </p:nvSpPr>
        <p:spPr>
          <a:xfrm>
            <a:off x="1246625" y="546075"/>
            <a:ext cx="42018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500">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92" name="Google Shape;1492;p49"/>
          <p:cNvSpPr txBox="1"/>
          <p:nvPr>
            <p:ph idx="1" type="subTitle"/>
          </p:nvPr>
        </p:nvSpPr>
        <p:spPr>
          <a:xfrm>
            <a:off x="1248975" y="1300750"/>
            <a:ext cx="3443100" cy="755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1600">
                <a:latin typeface="Cabin"/>
                <a:ea typeface="Cabin"/>
                <a:cs typeface="Cabin"/>
                <a:sym typeface="Cabin"/>
              </a:defRPr>
            </a:lvl1pPr>
            <a:lvl2pPr lvl="1" rtl="0">
              <a:lnSpc>
                <a:spcPct val="100000"/>
              </a:lnSpc>
              <a:spcBef>
                <a:spcPts val="160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7">
    <p:spTree>
      <p:nvGrpSpPr>
        <p:cNvPr id="1493" name="Shape 1493"/>
        <p:cNvGrpSpPr/>
        <p:nvPr/>
      </p:nvGrpSpPr>
      <p:grpSpPr>
        <a:xfrm>
          <a:off x="0" y="0"/>
          <a:ext cx="0" cy="0"/>
          <a:chOff x="0" y="0"/>
          <a:chExt cx="0" cy="0"/>
        </a:xfrm>
      </p:grpSpPr>
      <p:grpSp>
        <p:nvGrpSpPr>
          <p:cNvPr id="1494" name="Google Shape;1494;p50"/>
          <p:cNvGrpSpPr/>
          <p:nvPr/>
        </p:nvGrpSpPr>
        <p:grpSpPr>
          <a:xfrm>
            <a:off x="-438149" y="-1036800"/>
            <a:ext cx="9753730" cy="7085298"/>
            <a:chOff x="-438149" y="-1036800"/>
            <a:chExt cx="9753730" cy="7085298"/>
          </a:xfrm>
        </p:grpSpPr>
        <p:sp>
          <p:nvSpPr>
            <p:cNvPr id="1495" name="Google Shape;1495;p50"/>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0"/>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0"/>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50"/>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50"/>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0"/>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50"/>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50"/>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50"/>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50"/>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50"/>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50"/>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0"/>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50"/>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0"/>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50"/>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0"/>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0"/>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50"/>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50"/>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50"/>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50"/>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50"/>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50"/>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9" name="Google Shape;1519;p50"/>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50"/>
          <p:cNvSpPr txBox="1"/>
          <p:nvPr>
            <p:ph idx="1" type="subTitle"/>
          </p:nvPr>
        </p:nvSpPr>
        <p:spPr>
          <a:xfrm>
            <a:off x="1243925" y="1316075"/>
            <a:ext cx="2940300" cy="75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521" name="Google Shape;1521;p50"/>
          <p:cNvSpPr txBox="1"/>
          <p:nvPr>
            <p:ph idx="2" type="body"/>
          </p:nvPr>
        </p:nvSpPr>
        <p:spPr>
          <a:xfrm>
            <a:off x="1546513" y="2819400"/>
            <a:ext cx="3004500" cy="1949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lvl1pPr>
            <a:lvl2pPr indent="-304800" lvl="1" marL="914400" rtl="0">
              <a:spcBef>
                <a:spcPts val="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22" name="Google Shape;1522;p50"/>
          <p:cNvSpPr txBox="1"/>
          <p:nvPr>
            <p:ph idx="3" type="body"/>
          </p:nvPr>
        </p:nvSpPr>
        <p:spPr>
          <a:xfrm>
            <a:off x="4589088" y="2819250"/>
            <a:ext cx="3008400" cy="1949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4"/>
              </a:buClr>
              <a:buSzPts val="1400"/>
              <a:buChar char="●"/>
              <a:defRPr sz="1400"/>
            </a:lvl1pPr>
            <a:lvl2pPr indent="-304800" lvl="1" marL="914400" rtl="0">
              <a:spcBef>
                <a:spcPts val="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23" name="Google Shape;1523;p50"/>
          <p:cNvSpPr txBox="1"/>
          <p:nvPr>
            <p:ph idx="4" type="subTitle"/>
          </p:nvPr>
        </p:nvSpPr>
        <p:spPr>
          <a:xfrm>
            <a:off x="3905250" y="2153753"/>
            <a:ext cx="1333500" cy="475200"/>
          </a:xfrm>
          <a:prstGeom prst="rect">
            <a:avLst/>
          </a:prstGeom>
          <a:solidFill>
            <a:schemeClr val="accent2"/>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b="1" sz="2300">
                <a:solidFill>
                  <a:schemeClr val="lt1"/>
                </a:solidFill>
                <a:latin typeface="Amatic SC"/>
                <a:ea typeface="Amatic SC"/>
                <a:cs typeface="Amatic SC"/>
                <a:sym typeface="Amatic SC"/>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grpSp>
        <p:nvGrpSpPr>
          <p:cNvPr id="1524" name="Google Shape;1524;p50"/>
          <p:cNvGrpSpPr/>
          <p:nvPr/>
        </p:nvGrpSpPr>
        <p:grpSpPr>
          <a:xfrm>
            <a:off x="7951019" y="4223218"/>
            <a:ext cx="832902" cy="887270"/>
            <a:chOff x="2293493" y="3811393"/>
            <a:chExt cx="832902" cy="887270"/>
          </a:xfrm>
        </p:grpSpPr>
        <p:sp>
          <p:nvSpPr>
            <p:cNvPr id="1525" name="Google Shape;1525;p50"/>
            <p:cNvSpPr/>
            <p:nvPr/>
          </p:nvSpPr>
          <p:spPr>
            <a:xfrm>
              <a:off x="2293493" y="3811393"/>
              <a:ext cx="832902" cy="710432"/>
            </a:xfrm>
            <a:custGeom>
              <a:rect b="b" l="l" r="r" t="t"/>
              <a:pathLst>
                <a:path extrusionOk="0" h="26829" w="31454">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50"/>
            <p:cNvSpPr/>
            <p:nvPr/>
          </p:nvSpPr>
          <p:spPr>
            <a:xfrm>
              <a:off x="2412840" y="4112554"/>
              <a:ext cx="683555" cy="586108"/>
            </a:xfrm>
            <a:custGeom>
              <a:rect b="b" l="l" r="r" t="t"/>
              <a:pathLst>
                <a:path extrusionOk="0" h="22134" w="25814">
                  <a:moveTo>
                    <a:pt x="25814" y="1"/>
                  </a:moveTo>
                  <a:cubicBezTo>
                    <a:pt x="15620" y="1440"/>
                    <a:pt x="5994" y="7079"/>
                    <a:pt x="0" y="15456"/>
                  </a:cubicBezTo>
                  <a:lnTo>
                    <a:pt x="17225" y="22133"/>
                  </a:lnTo>
                  <a:lnTo>
                    <a:pt x="258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50"/>
            <p:cNvSpPr/>
            <p:nvPr/>
          </p:nvSpPr>
          <p:spPr>
            <a:xfrm>
              <a:off x="2522177" y="4017596"/>
              <a:ext cx="482386" cy="199341"/>
            </a:xfrm>
            <a:custGeom>
              <a:rect b="b" l="l" r="r" t="t"/>
              <a:pathLst>
                <a:path extrusionOk="0" h="7528" w="18217">
                  <a:moveTo>
                    <a:pt x="213" y="0"/>
                  </a:moveTo>
                  <a:lnTo>
                    <a:pt x="1" y="543"/>
                  </a:lnTo>
                  <a:lnTo>
                    <a:pt x="18004" y="7527"/>
                  </a:lnTo>
                  <a:lnTo>
                    <a:pt x="18216" y="6984"/>
                  </a:lnTo>
                  <a:lnTo>
                    <a:pt x="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50"/>
            <p:cNvSpPr/>
            <p:nvPr/>
          </p:nvSpPr>
          <p:spPr>
            <a:xfrm>
              <a:off x="2489076" y="4102571"/>
              <a:ext cx="482360" cy="199950"/>
            </a:xfrm>
            <a:custGeom>
              <a:rect b="b" l="l" r="r" t="t"/>
              <a:pathLst>
                <a:path extrusionOk="0" h="7551" w="18216">
                  <a:moveTo>
                    <a:pt x="212" y="0"/>
                  </a:moveTo>
                  <a:lnTo>
                    <a:pt x="0" y="566"/>
                  </a:lnTo>
                  <a:lnTo>
                    <a:pt x="18003" y="7551"/>
                  </a:lnTo>
                  <a:lnTo>
                    <a:pt x="18216" y="6984"/>
                  </a:lnTo>
                  <a:lnTo>
                    <a:pt x="2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50"/>
            <p:cNvSpPr/>
            <p:nvPr/>
          </p:nvSpPr>
          <p:spPr>
            <a:xfrm>
              <a:off x="2455950" y="4188156"/>
              <a:ext cx="482995" cy="199341"/>
            </a:xfrm>
            <a:custGeom>
              <a:rect b="b" l="l" r="r" t="t"/>
              <a:pathLst>
                <a:path extrusionOk="0" h="7528" w="18240">
                  <a:moveTo>
                    <a:pt x="213" y="1"/>
                  </a:moveTo>
                  <a:lnTo>
                    <a:pt x="0" y="543"/>
                  </a:lnTo>
                  <a:lnTo>
                    <a:pt x="18027"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50"/>
            <p:cNvSpPr/>
            <p:nvPr/>
          </p:nvSpPr>
          <p:spPr>
            <a:xfrm>
              <a:off x="2422823" y="4273131"/>
              <a:ext cx="483022" cy="199341"/>
            </a:xfrm>
            <a:custGeom>
              <a:rect b="b" l="l" r="r" t="t"/>
              <a:pathLst>
                <a:path extrusionOk="0" h="7528" w="18241">
                  <a:moveTo>
                    <a:pt x="213" y="1"/>
                  </a:moveTo>
                  <a:lnTo>
                    <a:pt x="1" y="543"/>
                  </a:lnTo>
                  <a:lnTo>
                    <a:pt x="18028"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50"/>
            <p:cNvSpPr/>
            <p:nvPr/>
          </p:nvSpPr>
          <p:spPr>
            <a:xfrm>
              <a:off x="2390331" y="4358107"/>
              <a:ext cx="482386" cy="199977"/>
            </a:xfrm>
            <a:custGeom>
              <a:rect b="b" l="l" r="r" t="t"/>
              <a:pathLst>
                <a:path extrusionOk="0" h="7552" w="18217">
                  <a:moveTo>
                    <a:pt x="213" y="1"/>
                  </a:moveTo>
                  <a:lnTo>
                    <a:pt x="1" y="543"/>
                  </a:lnTo>
                  <a:lnTo>
                    <a:pt x="18004" y="7551"/>
                  </a:lnTo>
                  <a:lnTo>
                    <a:pt x="18216"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2" name="Google Shape;1532;p50"/>
          <p:cNvGrpSpPr/>
          <p:nvPr/>
        </p:nvGrpSpPr>
        <p:grpSpPr>
          <a:xfrm flipH="1">
            <a:off x="31098" y="3790723"/>
            <a:ext cx="1143406" cy="1264636"/>
            <a:chOff x="6758394" y="3187198"/>
            <a:chExt cx="1143406" cy="1264636"/>
          </a:xfrm>
        </p:grpSpPr>
        <p:sp>
          <p:nvSpPr>
            <p:cNvPr id="1533" name="Google Shape;1533;p50"/>
            <p:cNvSpPr/>
            <p:nvPr/>
          </p:nvSpPr>
          <p:spPr>
            <a:xfrm>
              <a:off x="6758394" y="3187198"/>
              <a:ext cx="1143406" cy="1131570"/>
            </a:xfrm>
            <a:custGeom>
              <a:rect b="b" l="l" r="r" t="t"/>
              <a:pathLst>
                <a:path extrusionOk="0" h="42733" w="4318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50"/>
            <p:cNvSpPr/>
            <p:nvPr/>
          </p:nvSpPr>
          <p:spPr>
            <a:xfrm>
              <a:off x="6955196" y="3483990"/>
              <a:ext cx="924126" cy="967844"/>
            </a:xfrm>
            <a:custGeom>
              <a:rect b="b" l="l" r="r" t="t"/>
              <a:pathLst>
                <a:path extrusionOk="0" h="36550" w="34899">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50"/>
            <p:cNvSpPr/>
            <p:nvPr/>
          </p:nvSpPr>
          <p:spPr>
            <a:xfrm>
              <a:off x="6974579" y="3510868"/>
              <a:ext cx="791646" cy="163090"/>
            </a:xfrm>
            <a:custGeom>
              <a:rect b="b" l="l" r="r" t="t"/>
              <a:pathLst>
                <a:path extrusionOk="0" h="6159" w="29896">
                  <a:moveTo>
                    <a:pt x="166" y="0"/>
                  </a:moveTo>
                  <a:lnTo>
                    <a:pt x="0" y="897"/>
                  </a:lnTo>
                  <a:lnTo>
                    <a:pt x="29754" y="6159"/>
                  </a:lnTo>
                  <a:lnTo>
                    <a:pt x="29896" y="5239"/>
                  </a:lnTo>
                  <a:lnTo>
                    <a:pt x="1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50"/>
            <p:cNvSpPr/>
            <p:nvPr/>
          </p:nvSpPr>
          <p:spPr>
            <a:xfrm>
              <a:off x="6948946" y="3650816"/>
              <a:ext cx="791673" cy="163117"/>
            </a:xfrm>
            <a:custGeom>
              <a:rect b="b" l="l" r="r" t="t"/>
              <a:pathLst>
                <a:path extrusionOk="0" h="6160" w="29897">
                  <a:moveTo>
                    <a:pt x="166" y="1"/>
                  </a:moveTo>
                  <a:lnTo>
                    <a:pt x="1" y="897"/>
                  </a:lnTo>
                  <a:lnTo>
                    <a:pt x="29755"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50"/>
            <p:cNvSpPr/>
            <p:nvPr/>
          </p:nvSpPr>
          <p:spPr>
            <a:xfrm>
              <a:off x="6924584" y="3791401"/>
              <a:ext cx="791646" cy="163117"/>
            </a:xfrm>
            <a:custGeom>
              <a:rect b="b" l="l" r="r" t="t"/>
              <a:pathLst>
                <a:path extrusionOk="0" h="6160" w="29896">
                  <a:moveTo>
                    <a:pt x="166" y="1"/>
                  </a:moveTo>
                  <a:lnTo>
                    <a:pt x="1" y="921"/>
                  </a:lnTo>
                  <a:lnTo>
                    <a:pt x="29731"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50"/>
            <p:cNvSpPr/>
            <p:nvPr/>
          </p:nvSpPr>
          <p:spPr>
            <a:xfrm>
              <a:off x="6899587" y="3931985"/>
              <a:ext cx="791673" cy="163090"/>
            </a:xfrm>
            <a:custGeom>
              <a:rect b="b" l="l" r="r" t="t"/>
              <a:pathLst>
                <a:path extrusionOk="0" h="6159" w="29897">
                  <a:moveTo>
                    <a:pt x="166" y="1"/>
                  </a:moveTo>
                  <a:lnTo>
                    <a:pt x="1" y="921"/>
                  </a:lnTo>
                  <a:lnTo>
                    <a:pt x="29755"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50"/>
            <p:cNvSpPr/>
            <p:nvPr/>
          </p:nvSpPr>
          <p:spPr>
            <a:xfrm>
              <a:off x="6874616" y="4073205"/>
              <a:ext cx="792255" cy="162455"/>
            </a:xfrm>
            <a:custGeom>
              <a:rect b="b" l="l" r="r" t="t"/>
              <a:pathLst>
                <a:path extrusionOk="0" h="6135" w="29919">
                  <a:moveTo>
                    <a:pt x="165" y="0"/>
                  </a:moveTo>
                  <a:lnTo>
                    <a:pt x="0" y="897"/>
                  </a:lnTo>
                  <a:lnTo>
                    <a:pt x="29754" y="6135"/>
                  </a:lnTo>
                  <a:lnTo>
                    <a:pt x="29919" y="5238"/>
                  </a:lnTo>
                  <a:lnTo>
                    <a:pt x="1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0" name="Google Shape;1540;p50"/>
          <p:cNvGrpSpPr/>
          <p:nvPr/>
        </p:nvGrpSpPr>
        <p:grpSpPr>
          <a:xfrm>
            <a:off x="7471587" y="3832477"/>
            <a:ext cx="736065" cy="1326494"/>
            <a:chOff x="1672423" y="3253452"/>
            <a:chExt cx="736065" cy="1326494"/>
          </a:xfrm>
        </p:grpSpPr>
        <p:sp>
          <p:nvSpPr>
            <p:cNvPr id="1541" name="Google Shape;1541;p50"/>
            <p:cNvSpPr/>
            <p:nvPr/>
          </p:nvSpPr>
          <p:spPr>
            <a:xfrm>
              <a:off x="1695567" y="3610513"/>
              <a:ext cx="712921" cy="969433"/>
            </a:xfrm>
            <a:custGeom>
              <a:rect b="b" l="l" r="r" t="t"/>
              <a:pathLst>
                <a:path extrusionOk="0" h="36610" w="26923">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50"/>
            <p:cNvSpPr/>
            <p:nvPr/>
          </p:nvSpPr>
          <p:spPr>
            <a:xfrm>
              <a:off x="1744291" y="3707670"/>
              <a:ext cx="629827" cy="814684"/>
            </a:xfrm>
            <a:custGeom>
              <a:rect b="b" l="l" r="r" t="t"/>
              <a:pathLst>
                <a:path extrusionOk="0" h="30766" w="23785">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50"/>
            <p:cNvSpPr/>
            <p:nvPr/>
          </p:nvSpPr>
          <p:spPr>
            <a:xfrm>
              <a:off x="1821931" y="4073205"/>
              <a:ext cx="510958" cy="395293"/>
            </a:xfrm>
            <a:custGeom>
              <a:rect b="b" l="l" r="r" t="t"/>
              <a:pathLst>
                <a:path extrusionOk="0" h="14928" w="19296">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50"/>
            <p:cNvSpPr/>
            <p:nvPr/>
          </p:nvSpPr>
          <p:spPr>
            <a:xfrm>
              <a:off x="1921100" y="4295375"/>
              <a:ext cx="48141" cy="42394"/>
            </a:xfrm>
            <a:custGeom>
              <a:rect b="b" l="l" r="r" t="t"/>
              <a:pathLst>
                <a:path extrusionOk="0" h="1601" w="1818">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50"/>
            <p:cNvSpPr/>
            <p:nvPr/>
          </p:nvSpPr>
          <p:spPr>
            <a:xfrm>
              <a:off x="1939239" y="4228141"/>
              <a:ext cx="41256" cy="36357"/>
            </a:xfrm>
            <a:custGeom>
              <a:rect b="b" l="l" r="r" t="t"/>
              <a:pathLst>
                <a:path extrusionOk="0" h="1373" w="1558">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50"/>
            <p:cNvSpPr/>
            <p:nvPr/>
          </p:nvSpPr>
          <p:spPr>
            <a:xfrm>
              <a:off x="1976099" y="4277262"/>
              <a:ext cx="28757" cy="25500"/>
            </a:xfrm>
            <a:custGeom>
              <a:rect b="b" l="l" r="r" t="t"/>
              <a:pathLst>
                <a:path extrusionOk="0" h="963" w="1086">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50"/>
            <p:cNvSpPr/>
            <p:nvPr/>
          </p:nvSpPr>
          <p:spPr>
            <a:xfrm>
              <a:off x="1672423" y="3530225"/>
              <a:ext cx="46896" cy="46896"/>
            </a:xfrm>
            <a:custGeom>
              <a:rect b="b" l="l" r="r" t="t"/>
              <a:pathLst>
                <a:path extrusionOk="0" h="1771" w="1771">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50"/>
            <p:cNvSpPr/>
            <p:nvPr/>
          </p:nvSpPr>
          <p:spPr>
            <a:xfrm>
              <a:off x="1672423" y="3253452"/>
              <a:ext cx="134360" cy="134969"/>
            </a:xfrm>
            <a:custGeom>
              <a:rect b="b" l="l" r="r" t="t"/>
              <a:pathLst>
                <a:path extrusionOk="0" h="5097" w="5074">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50"/>
            <p:cNvSpPr/>
            <p:nvPr/>
          </p:nvSpPr>
          <p:spPr>
            <a:xfrm>
              <a:off x="1771168" y="3449645"/>
              <a:ext cx="60613" cy="60004"/>
            </a:xfrm>
            <a:custGeom>
              <a:rect b="b" l="l" r="r" t="t"/>
              <a:pathLst>
                <a:path extrusionOk="0" h="2266" w="2289">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0" name="Google Shape;1550;p50"/>
          <p:cNvSpPr txBox="1"/>
          <p:nvPr>
            <p:ph type="title"/>
          </p:nvPr>
        </p:nvSpPr>
        <p:spPr>
          <a:xfrm>
            <a:off x="1246625" y="546075"/>
            <a:ext cx="38874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5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1551" name="Google Shape;1551;p50"/>
          <p:cNvGrpSpPr/>
          <p:nvPr/>
        </p:nvGrpSpPr>
        <p:grpSpPr>
          <a:xfrm flipH="1" rot="-298095">
            <a:off x="1084250" y="4551494"/>
            <a:ext cx="478001" cy="410608"/>
            <a:chOff x="5263209" y="4056946"/>
            <a:chExt cx="478022" cy="410626"/>
          </a:xfrm>
        </p:grpSpPr>
        <p:sp>
          <p:nvSpPr>
            <p:cNvPr id="1552" name="Google Shape;1552;p50"/>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50"/>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50"/>
            <p:cNvSpPr/>
            <p:nvPr/>
          </p:nvSpPr>
          <p:spPr>
            <a:xfrm>
              <a:off x="5422595" y="4062506"/>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50"/>
            <p:cNvSpPr/>
            <p:nvPr/>
          </p:nvSpPr>
          <p:spPr>
            <a:xfrm>
              <a:off x="5264399" y="4061632"/>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50"/>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50"/>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50"/>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50"/>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50"/>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50"/>
            <p:cNvSpPr/>
            <p:nvPr/>
          </p:nvSpPr>
          <p:spPr>
            <a:xfrm>
              <a:off x="5315639" y="4091502"/>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7_1">
    <p:spTree>
      <p:nvGrpSpPr>
        <p:cNvPr id="1562" name="Shape 1562"/>
        <p:cNvGrpSpPr/>
        <p:nvPr/>
      </p:nvGrpSpPr>
      <p:grpSpPr>
        <a:xfrm>
          <a:off x="0" y="0"/>
          <a:ext cx="0" cy="0"/>
          <a:chOff x="0" y="0"/>
          <a:chExt cx="0" cy="0"/>
        </a:xfrm>
      </p:grpSpPr>
      <p:grpSp>
        <p:nvGrpSpPr>
          <p:cNvPr id="1563" name="Google Shape;1563;p51"/>
          <p:cNvGrpSpPr/>
          <p:nvPr/>
        </p:nvGrpSpPr>
        <p:grpSpPr>
          <a:xfrm>
            <a:off x="-438149" y="-1036800"/>
            <a:ext cx="9753730" cy="7085298"/>
            <a:chOff x="-438149" y="-1036800"/>
            <a:chExt cx="9753730" cy="7085298"/>
          </a:xfrm>
        </p:grpSpPr>
        <p:sp>
          <p:nvSpPr>
            <p:cNvPr id="1564" name="Google Shape;1564;p51"/>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51"/>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51"/>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51"/>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51"/>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51"/>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51"/>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51"/>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51"/>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51"/>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51"/>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51"/>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51"/>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51"/>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51"/>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51"/>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51"/>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51"/>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51"/>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51"/>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51"/>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51"/>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51"/>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51"/>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8" name="Google Shape;1588;p51"/>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51"/>
          <p:cNvSpPr txBox="1"/>
          <p:nvPr>
            <p:ph idx="1" type="body"/>
          </p:nvPr>
        </p:nvSpPr>
        <p:spPr>
          <a:xfrm>
            <a:off x="941825" y="1703550"/>
            <a:ext cx="3630300" cy="3030300"/>
          </a:xfrm>
          <a:prstGeom prst="rect">
            <a:avLst/>
          </a:prstGeom>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Char char="●"/>
              <a:defRPr sz="1200"/>
            </a:lvl1pPr>
            <a:lvl2pPr indent="-311150" lvl="1" marL="914400" rtl="0">
              <a:spcBef>
                <a:spcPts val="0"/>
              </a:spcBef>
              <a:spcAft>
                <a:spcPts val="0"/>
              </a:spcAft>
              <a:buSzPts val="1300"/>
              <a:buChar char="○"/>
              <a:defRPr sz="1300"/>
            </a:lvl2pPr>
            <a:lvl3pPr indent="-311150" lvl="2" marL="1371600" rtl="0">
              <a:spcBef>
                <a:spcPts val="1600"/>
              </a:spcBef>
              <a:spcAft>
                <a:spcPts val="0"/>
              </a:spcAft>
              <a:buSzPts val="1300"/>
              <a:buChar char="■"/>
              <a:defRPr sz="1300"/>
            </a:lvl3pPr>
            <a:lvl4pPr indent="-311150" lvl="3" marL="1828800" rtl="0">
              <a:spcBef>
                <a:spcPts val="1600"/>
              </a:spcBef>
              <a:spcAft>
                <a:spcPts val="0"/>
              </a:spcAft>
              <a:buSzPts val="1300"/>
              <a:buChar char="●"/>
              <a:defRPr sz="1300"/>
            </a:lvl4pPr>
            <a:lvl5pPr indent="-311150" lvl="4" marL="2286000" rtl="0">
              <a:spcBef>
                <a:spcPts val="1600"/>
              </a:spcBef>
              <a:spcAft>
                <a:spcPts val="0"/>
              </a:spcAft>
              <a:buSzPts val="1300"/>
              <a:buChar char="○"/>
              <a:defRPr sz="1300"/>
            </a:lvl5pPr>
            <a:lvl6pPr indent="-311150" lvl="5" marL="2743200" rtl="0">
              <a:spcBef>
                <a:spcPts val="1600"/>
              </a:spcBef>
              <a:spcAft>
                <a:spcPts val="0"/>
              </a:spcAft>
              <a:buSzPts val="1300"/>
              <a:buChar char="■"/>
              <a:defRPr sz="1300"/>
            </a:lvl6pPr>
            <a:lvl7pPr indent="-311150" lvl="6" marL="3200400" rtl="0">
              <a:spcBef>
                <a:spcPts val="1600"/>
              </a:spcBef>
              <a:spcAft>
                <a:spcPts val="0"/>
              </a:spcAft>
              <a:buSzPts val="1300"/>
              <a:buChar char="●"/>
              <a:defRPr sz="1300"/>
            </a:lvl7pPr>
            <a:lvl8pPr indent="-311150" lvl="7" marL="3657600" rtl="0">
              <a:spcBef>
                <a:spcPts val="1600"/>
              </a:spcBef>
              <a:spcAft>
                <a:spcPts val="0"/>
              </a:spcAft>
              <a:buSzPts val="1300"/>
              <a:buChar char="○"/>
              <a:defRPr sz="1300"/>
            </a:lvl8pPr>
            <a:lvl9pPr indent="-311150" lvl="8" marL="4114800" rtl="0">
              <a:spcBef>
                <a:spcPts val="1600"/>
              </a:spcBef>
              <a:spcAft>
                <a:spcPts val="1600"/>
              </a:spcAft>
              <a:buSzPts val="1300"/>
              <a:buChar char="■"/>
              <a:defRPr sz="1300"/>
            </a:lvl9pPr>
          </a:lstStyle>
          <a:p/>
        </p:txBody>
      </p:sp>
      <p:sp>
        <p:nvSpPr>
          <p:cNvPr id="1590" name="Google Shape;1590;p51"/>
          <p:cNvSpPr txBox="1"/>
          <p:nvPr>
            <p:ph idx="2" type="body"/>
          </p:nvPr>
        </p:nvSpPr>
        <p:spPr>
          <a:xfrm>
            <a:off x="4934075" y="1703550"/>
            <a:ext cx="3276300" cy="3065100"/>
          </a:xfrm>
          <a:prstGeom prst="rect">
            <a:avLst/>
          </a:prstGeom>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Char char="●"/>
              <a:defRPr sz="1200"/>
            </a:lvl1pPr>
            <a:lvl2pPr indent="-311150" lvl="1" marL="914400" rtl="0">
              <a:spcBef>
                <a:spcPts val="0"/>
              </a:spcBef>
              <a:spcAft>
                <a:spcPts val="0"/>
              </a:spcAft>
              <a:buSzPts val="1300"/>
              <a:buChar char="○"/>
              <a:defRPr sz="1300"/>
            </a:lvl2pPr>
            <a:lvl3pPr indent="-311150" lvl="2" marL="1371600" rtl="0">
              <a:spcBef>
                <a:spcPts val="1600"/>
              </a:spcBef>
              <a:spcAft>
                <a:spcPts val="0"/>
              </a:spcAft>
              <a:buSzPts val="1300"/>
              <a:buChar char="■"/>
              <a:defRPr sz="1300"/>
            </a:lvl3pPr>
            <a:lvl4pPr indent="-311150" lvl="3" marL="1828800" rtl="0">
              <a:spcBef>
                <a:spcPts val="1600"/>
              </a:spcBef>
              <a:spcAft>
                <a:spcPts val="0"/>
              </a:spcAft>
              <a:buSzPts val="1300"/>
              <a:buChar char="●"/>
              <a:defRPr sz="1300"/>
            </a:lvl4pPr>
            <a:lvl5pPr indent="-311150" lvl="4" marL="2286000" rtl="0">
              <a:spcBef>
                <a:spcPts val="1600"/>
              </a:spcBef>
              <a:spcAft>
                <a:spcPts val="0"/>
              </a:spcAft>
              <a:buSzPts val="1300"/>
              <a:buChar char="○"/>
              <a:defRPr sz="1300"/>
            </a:lvl5pPr>
            <a:lvl6pPr indent="-311150" lvl="5" marL="2743200" rtl="0">
              <a:spcBef>
                <a:spcPts val="1600"/>
              </a:spcBef>
              <a:spcAft>
                <a:spcPts val="0"/>
              </a:spcAft>
              <a:buSzPts val="1300"/>
              <a:buChar char="■"/>
              <a:defRPr sz="1300"/>
            </a:lvl6pPr>
            <a:lvl7pPr indent="-311150" lvl="6" marL="3200400" rtl="0">
              <a:spcBef>
                <a:spcPts val="1600"/>
              </a:spcBef>
              <a:spcAft>
                <a:spcPts val="0"/>
              </a:spcAft>
              <a:buSzPts val="1300"/>
              <a:buChar char="●"/>
              <a:defRPr sz="1300"/>
            </a:lvl7pPr>
            <a:lvl8pPr indent="-311150" lvl="7" marL="3657600" rtl="0">
              <a:spcBef>
                <a:spcPts val="1600"/>
              </a:spcBef>
              <a:spcAft>
                <a:spcPts val="0"/>
              </a:spcAft>
              <a:buSzPts val="1300"/>
              <a:buChar char="○"/>
              <a:defRPr sz="1300"/>
            </a:lvl8pPr>
            <a:lvl9pPr indent="-311150" lvl="8" marL="4114800" rtl="0">
              <a:spcBef>
                <a:spcPts val="1600"/>
              </a:spcBef>
              <a:spcAft>
                <a:spcPts val="1600"/>
              </a:spcAft>
              <a:buClr>
                <a:schemeClr val="accent6"/>
              </a:buClr>
              <a:buSzPts val="1300"/>
              <a:buChar char="■"/>
              <a:defRPr sz="1300">
                <a:solidFill>
                  <a:schemeClr val="accent6"/>
                </a:solidFill>
              </a:defRPr>
            </a:lvl9pPr>
          </a:lstStyle>
          <a:p/>
        </p:txBody>
      </p:sp>
      <p:sp>
        <p:nvSpPr>
          <p:cNvPr id="1591" name="Google Shape;1591;p51"/>
          <p:cNvSpPr txBox="1"/>
          <p:nvPr>
            <p:ph idx="3" type="subTitle"/>
          </p:nvPr>
        </p:nvSpPr>
        <p:spPr>
          <a:xfrm>
            <a:off x="941825" y="1331950"/>
            <a:ext cx="7259400" cy="46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6"/>
              </a:buClr>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92" name="Google Shape;1592;p51"/>
          <p:cNvSpPr txBox="1"/>
          <p:nvPr>
            <p:ph type="title"/>
          </p:nvPr>
        </p:nvSpPr>
        <p:spPr>
          <a:xfrm>
            <a:off x="713225" y="578375"/>
            <a:ext cx="7758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p:txBody>
      </p:sp>
      <p:grpSp>
        <p:nvGrpSpPr>
          <p:cNvPr id="1593" name="Google Shape;1593;p51"/>
          <p:cNvGrpSpPr/>
          <p:nvPr/>
        </p:nvGrpSpPr>
        <p:grpSpPr>
          <a:xfrm rot="2405764">
            <a:off x="7582095" y="3455133"/>
            <a:ext cx="838239" cy="1491831"/>
            <a:chOff x="6731516" y="350092"/>
            <a:chExt cx="838202" cy="1491764"/>
          </a:xfrm>
        </p:grpSpPr>
        <p:sp>
          <p:nvSpPr>
            <p:cNvPr id="1594" name="Google Shape;1594;p51"/>
            <p:cNvSpPr/>
            <p:nvPr/>
          </p:nvSpPr>
          <p:spPr>
            <a:xfrm>
              <a:off x="6911477" y="988507"/>
              <a:ext cx="171220" cy="251189"/>
            </a:xfrm>
            <a:custGeom>
              <a:rect b="b" l="l" r="r" t="t"/>
              <a:pathLst>
                <a:path extrusionOk="0" h="9486" w="6466">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51"/>
            <p:cNvSpPr/>
            <p:nvPr/>
          </p:nvSpPr>
          <p:spPr>
            <a:xfrm>
              <a:off x="6886479" y="1047850"/>
              <a:ext cx="211204" cy="385549"/>
            </a:xfrm>
            <a:custGeom>
              <a:rect b="b" l="l" r="r" t="t"/>
              <a:pathLst>
                <a:path extrusionOk="0" h="14560" w="7976">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51"/>
            <p:cNvSpPr/>
            <p:nvPr/>
          </p:nvSpPr>
          <p:spPr>
            <a:xfrm>
              <a:off x="7223865" y="901651"/>
              <a:ext cx="94375" cy="271182"/>
            </a:xfrm>
            <a:custGeom>
              <a:rect b="b" l="l" r="r" t="t"/>
              <a:pathLst>
                <a:path extrusionOk="0" h="10241" w="3564">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51"/>
            <p:cNvSpPr/>
            <p:nvPr/>
          </p:nvSpPr>
          <p:spPr>
            <a:xfrm>
              <a:off x="7290728" y="917275"/>
              <a:ext cx="134995" cy="418252"/>
            </a:xfrm>
            <a:custGeom>
              <a:rect b="b" l="l" r="r" t="t"/>
              <a:pathLst>
                <a:path extrusionOk="0" h="15795" w="5098">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51"/>
            <p:cNvSpPr/>
            <p:nvPr/>
          </p:nvSpPr>
          <p:spPr>
            <a:xfrm>
              <a:off x="6869611" y="353693"/>
              <a:ext cx="114976" cy="189332"/>
            </a:xfrm>
            <a:custGeom>
              <a:rect b="b" l="l" r="r" t="t"/>
              <a:pathLst>
                <a:path extrusionOk="0" h="7150" w="4342">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51"/>
            <p:cNvSpPr/>
            <p:nvPr/>
          </p:nvSpPr>
          <p:spPr>
            <a:xfrm>
              <a:off x="6905227" y="350092"/>
              <a:ext cx="150592" cy="155438"/>
            </a:xfrm>
            <a:custGeom>
              <a:rect b="b" l="l" r="r" t="t"/>
              <a:pathLst>
                <a:path extrusionOk="0" h="5870" w="5687">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51"/>
            <p:cNvSpPr/>
            <p:nvPr/>
          </p:nvSpPr>
          <p:spPr>
            <a:xfrm>
              <a:off x="6859602" y="505505"/>
              <a:ext cx="331185" cy="745968"/>
            </a:xfrm>
            <a:custGeom>
              <a:rect b="b" l="l" r="r" t="t"/>
              <a:pathLst>
                <a:path extrusionOk="0" h="28171" w="12507">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51"/>
            <p:cNvSpPr/>
            <p:nvPr/>
          </p:nvSpPr>
          <p:spPr>
            <a:xfrm>
              <a:off x="6984562" y="483023"/>
              <a:ext cx="312438" cy="749781"/>
            </a:xfrm>
            <a:custGeom>
              <a:rect b="b" l="l" r="r" t="t"/>
              <a:pathLst>
                <a:path extrusionOk="0" h="28315" w="11799">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51"/>
            <p:cNvSpPr/>
            <p:nvPr/>
          </p:nvSpPr>
          <p:spPr>
            <a:xfrm>
              <a:off x="6941452" y="614551"/>
              <a:ext cx="151863" cy="135048"/>
            </a:xfrm>
            <a:custGeom>
              <a:rect b="b" l="l" r="r" t="t"/>
              <a:pathLst>
                <a:path extrusionOk="0" h="5100" w="5735">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51"/>
            <p:cNvSpPr/>
            <p:nvPr/>
          </p:nvSpPr>
          <p:spPr>
            <a:xfrm>
              <a:off x="6981438" y="634226"/>
              <a:ext cx="68133" cy="94375"/>
            </a:xfrm>
            <a:custGeom>
              <a:rect b="b" l="l" r="r" t="t"/>
              <a:pathLst>
                <a:path extrusionOk="0" h="3564" w="2573">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51"/>
            <p:cNvSpPr/>
            <p:nvPr/>
          </p:nvSpPr>
          <p:spPr>
            <a:xfrm>
              <a:off x="6958956" y="634014"/>
              <a:ext cx="63128" cy="79599"/>
            </a:xfrm>
            <a:custGeom>
              <a:rect b="b" l="l" r="r" t="t"/>
              <a:pathLst>
                <a:path extrusionOk="0" h="3006" w="2384">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51"/>
            <p:cNvSpPr/>
            <p:nvPr/>
          </p:nvSpPr>
          <p:spPr>
            <a:xfrm>
              <a:off x="7007680" y="646725"/>
              <a:ext cx="75256" cy="83121"/>
            </a:xfrm>
            <a:custGeom>
              <a:rect b="b" l="l" r="r" t="t"/>
              <a:pathLst>
                <a:path extrusionOk="0" h="3139" w="2842">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51"/>
            <p:cNvSpPr/>
            <p:nvPr/>
          </p:nvSpPr>
          <p:spPr>
            <a:xfrm>
              <a:off x="6987078" y="761305"/>
              <a:ext cx="151227" cy="135101"/>
            </a:xfrm>
            <a:custGeom>
              <a:rect b="b" l="l" r="r" t="t"/>
              <a:pathLst>
                <a:path extrusionOk="0" h="5102" w="5711">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51"/>
            <p:cNvSpPr/>
            <p:nvPr/>
          </p:nvSpPr>
          <p:spPr>
            <a:xfrm>
              <a:off x="7033922" y="797928"/>
              <a:ext cx="68133" cy="93739"/>
            </a:xfrm>
            <a:custGeom>
              <a:rect b="b" l="l" r="r" t="t"/>
              <a:pathLst>
                <a:path extrusionOk="0" h="3540" w="2573">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51"/>
            <p:cNvSpPr/>
            <p:nvPr/>
          </p:nvSpPr>
          <p:spPr>
            <a:xfrm>
              <a:off x="7011440" y="797690"/>
              <a:ext cx="63128" cy="78990"/>
            </a:xfrm>
            <a:custGeom>
              <a:rect b="b" l="l" r="r" t="t"/>
              <a:pathLst>
                <a:path extrusionOk="0" h="2983" w="2384">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51"/>
            <p:cNvSpPr/>
            <p:nvPr/>
          </p:nvSpPr>
          <p:spPr>
            <a:xfrm>
              <a:off x="7060164" y="809791"/>
              <a:ext cx="74780" cy="83015"/>
            </a:xfrm>
            <a:custGeom>
              <a:rect b="b" l="l" r="r" t="t"/>
              <a:pathLst>
                <a:path extrusionOk="0" h="3135" w="2824">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51"/>
            <p:cNvSpPr/>
            <p:nvPr/>
          </p:nvSpPr>
          <p:spPr>
            <a:xfrm>
              <a:off x="7047056" y="940948"/>
              <a:ext cx="151227" cy="135366"/>
            </a:xfrm>
            <a:custGeom>
              <a:rect b="b" l="l" r="r" t="t"/>
              <a:pathLst>
                <a:path extrusionOk="0" h="5112" w="5711">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51"/>
            <p:cNvSpPr/>
            <p:nvPr/>
          </p:nvSpPr>
          <p:spPr>
            <a:xfrm>
              <a:off x="7087041" y="960994"/>
              <a:ext cx="68133" cy="94375"/>
            </a:xfrm>
            <a:custGeom>
              <a:rect b="b" l="l" r="r" t="t"/>
              <a:pathLst>
                <a:path extrusionOk="0" h="3564" w="2573">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51"/>
            <p:cNvSpPr/>
            <p:nvPr/>
          </p:nvSpPr>
          <p:spPr>
            <a:xfrm>
              <a:off x="7064559" y="960782"/>
              <a:ext cx="63128" cy="78963"/>
            </a:xfrm>
            <a:custGeom>
              <a:rect b="b" l="l" r="r" t="t"/>
              <a:pathLst>
                <a:path extrusionOk="0" h="2982" w="2384">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51"/>
            <p:cNvSpPr/>
            <p:nvPr/>
          </p:nvSpPr>
          <p:spPr>
            <a:xfrm>
              <a:off x="7113283" y="973493"/>
              <a:ext cx="74912" cy="82882"/>
            </a:xfrm>
            <a:custGeom>
              <a:rect b="b" l="l" r="r" t="t"/>
              <a:pathLst>
                <a:path extrusionOk="0" h="3130" w="2829">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51"/>
            <p:cNvSpPr/>
            <p:nvPr/>
          </p:nvSpPr>
          <p:spPr>
            <a:xfrm>
              <a:off x="7036437" y="1310270"/>
              <a:ext cx="533281" cy="531586"/>
            </a:xfrm>
            <a:custGeom>
              <a:rect b="b" l="l" r="r" t="t"/>
              <a:pathLst>
                <a:path extrusionOk="0" h="20075" w="20139">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51"/>
            <p:cNvSpPr/>
            <p:nvPr/>
          </p:nvSpPr>
          <p:spPr>
            <a:xfrm>
              <a:off x="6731516" y="1237793"/>
              <a:ext cx="32517" cy="33153"/>
            </a:xfrm>
            <a:custGeom>
              <a:rect b="b" l="l" r="r" t="t"/>
              <a:pathLst>
                <a:path extrusionOk="0" h="1252" w="1228">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p:nvPr>
            <p:ph type="title"/>
          </p:nvPr>
        </p:nvSpPr>
        <p:spPr>
          <a:xfrm>
            <a:off x="1002325" y="711175"/>
            <a:ext cx="2072100" cy="1166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616" name="Shape 1616"/>
        <p:cNvGrpSpPr/>
        <p:nvPr/>
      </p:nvGrpSpPr>
      <p:grpSpPr>
        <a:xfrm>
          <a:off x="0" y="0"/>
          <a:ext cx="0" cy="0"/>
          <a:chOff x="0" y="0"/>
          <a:chExt cx="0" cy="0"/>
        </a:xfrm>
      </p:grpSpPr>
      <p:grpSp>
        <p:nvGrpSpPr>
          <p:cNvPr id="1617" name="Google Shape;1617;p52"/>
          <p:cNvGrpSpPr/>
          <p:nvPr/>
        </p:nvGrpSpPr>
        <p:grpSpPr>
          <a:xfrm>
            <a:off x="-438149" y="-1036800"/>
            <a:ext cx="9753730" cy="7085298"/>
            <a:chOff x="-438149" y="-1036800"/>
            <a:chExt cx="9753730" cy="7085298"/>
          </a:xfrm>
        </p:grpSpPr>
        <p:sp>
          <p:nvSpPr>
            <p:cNvPr id="1618" name="Google Shape;1618;p52"/>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52"/>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52"/>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52"/>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52"/>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52"/>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52"/>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52"/>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52"/>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52"/>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52"/>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52"/>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52"/>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52"/>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52"/>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52"/>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52"/>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52"/>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52"/>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52"/>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52"/>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52"/>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52"/>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52"/>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2" name="Google Shape;1642;p52"/>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52"/>
          <p:cNvSpPr txBox="1"/>
          <p:nvPr>
            <p:ph idx="1" type="subTitle"/>
          </p:nvPr>
        </p:nvSpPr>
        <p:spPr>
          <a:xfrm>
            <a:off x="2145061" y="2121275"/>
            <a:ext cx="2103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1644" name="Google Shape;1644;p52"/>
          <p:cNvSpPr txBox="1"/>
          <p:nvPr>
            <p:ph idx="2" type="subTitle"/>
          </p:nvPr>
        </p:nvSpPr>
        <p:spPr>
          <a:xfrm>
            <a:off x="4895939" y="3608000"/>
            <a:ext cx="2103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1645" name="Google Shape;1645;p52"/>
          <p:cNvSpPr txBox="1"/>
          <p:nvPr>
            <p:ph idx="3" type="subTitle"/>
          </p:nvPr>
        </p:nvSpPr>
        <p:spPr>
          <a:xfrm>
            <a:off x="4895939" y="2121275"/>
            <a:ext cx="2103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1646" name="Google Shape;1646;p52"/>
          <p:cNvSpPr txBox="1"/>
          <p:nvPr>
            <p:ph idx="4" type="subTitle"/>
          </p:nvPr>
        </p:nvSpPr>
        <p:spPr>
          <a:xfrm>
            <a:off x="2145061" y="3608000"/>
            <a:ext cx="2103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1647" name="Google Shape;1647;p52"/>
          <p:cNvSpPr txBox="1"/>
          <p:nvPr>
            <p:ph type="title"/>
          </p:nvPr>
        </p:nvSpPr>
        <p:spPr>
          <a:xfrm>
            <a:off x="1246625" y="546075"/>
            <a:ext cx="38874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spTree>
      <p:nvGrpSpPr>
        <p:cNvPr id="1648" name="Shape 1648"/>
        <p:cNvGrpSpPr/>
        <p:nvPr/>
      </p:nvGrpSpPr>
      <p:grpSpPr>
        <a:xfrm>
          <a:off x="0" y="0"/>
          <a:ext cx="0" cy="0"/>
          <a:chOff x="0" y="0"/>
          <a:chExt cx="0" cy="0"/>
        </a:xfrm>
      </p:grpSpPr>
      <p:grpSp>
        <p:nvGrpSpPr>
          <p:cNvPr id="1649" name="Google Shape;1649;p53"/>
          <p:cNvGrpSpPr/>
          <p:nvPr/>
        </p:nvGrpSpPr>
        <p:grpSpPr>
          <a:xfrm>
            <a:off x="-438149" y="-1036800"/>
            <a:ext cx="9753730" cy="7085298"/>
            <a:chOff x="-438149" y="-1036800"/>
            <a:chExt cx="9753730" cy="7085298"/>
          </a:xfrm>
        </p:grpSpPr>
        <p:sp>
          <p:nvSpPr>
            <p:cNvPr id="1650" name="Google Shape;1650;p53"/>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53"/>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53"/>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53"/>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53"/>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53"/>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53"/>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53"/>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53"/>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53"/>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53"/>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53"/>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53"/>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53"/>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53"/>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53"/>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53"/>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53"/>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53"/>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53"/>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53"/>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53"/>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53"/>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53"/>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4" name="Google Shape;1674;p53"/>
          <p:cNvGrpSpPr/>
          <p:nvPr/>
        </p:nvGrpSpPr>
        <p:grpSpPr>
          <a:xfrm>
            <a:off x="7718729" y="550204"/>
            <a:ext cx="745421" cy="1040624"/>
            <a:chOff x="7718729" y="550204"/>
            <a:chExt cx="745421" cy="1040624"/>
          </a:xfrm>
        </p:grpSpPr>
        <p:sp>
          <p:nvSpPr>
            <p:cNvPr id="1675" name="Google Shape;1675;p53"/>
            <p:cNvSpPr/>
            <p:nvPr/>
          </p:nvSpPr>
          <p:spPr>
            <a:xfrm>
              <a:off x="7918047" y="706067"/>
              <a:ext cx="510481" cy="688586"/>
            </a:xfrm>
            <a:custGeom>
              <a:rect b="b" l="l" r="r" t="t"/>
              <a:pathLst>
                <a:path extrusionOk="0" h="26004" w="19278">
                  <a:moveTo>
                    <a:pt x="3563" y="1"/>
                  </a:moveTo>
                  <a:lnTo>
                    <a:pt x="0" y="2384"/>
                  </a:lnTo>
                  <a:lnTo>
                    <a:pt x="15691" y="26003"/>
                  </a:lnTo>
                  <a:lnTo>
                    <a:pt x="19278" y="23620"/>
                  </a:lnTo>
                  <a:lnTo>
                    <a:pt x="3563" y="1"/>
                  </a:lnTo>
                  <a:close/>
                </a:path>
              </a:pathLst>
            </a:custGeom>
            <a:solidFill>
              <a:srgbClr val="EFE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53"/>
            <p:cNvSpPr/>
            <p:nvPr/>
          </p:nvSpPr>
          <p:spPr>
            <a:xfrm>
              <a:off x="7823062" y="769197"/>
              <a:ext cx="510508" cy="688559"/>
            </a:xfrm>
            <a:custGeom>
              <a:rect b="b" l="l" r="r" t="t"/>
              <a:pathLst>
                <a:path extrusionOk="0" h="26003" w="19279">
                  <a:moveTo>
                    <a:pt x="3587" y="0"/>
                  </a:moveTo>
                  <a:lnTo>
                    <a:pt x="1" y="2383"/>
                  </a:lnTo>
                  <a:lnTo>
                    <a:pt x="15715" y="26002"/>
                  </a:lnTo>
                  <a:lnTo>
                    <a:pt x="19278" y="23619"/>
                  </a:lnTo>
                  <a:lnTo>
                    <a:pt x="3587" y="0"/>
                  </a:ln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53"/>
            <p:cNvSpPr/>
            <p:nvPr/>
          </p:nvSpPr>
          <p:spPr>
            <a:xfrm>
              <a:off x="8408516" y="1479585"/>
              <a:ext cx="55634" cy="111242"/>
            </a:xfrm>
            <a:custGeom>
              <a:rect b="b" l="l" r="r" t="t"/>
              <a:pathLst>
                <a:path extrusionOk="0" h="4201" w="2101">
                  <a:moveTo>
                    <a:pt x="1534" y="1"/>
                  </a:moveTo>
                  <a:lnTo>
                    <a:pt x="0" y="1039"/>
                  </a:lnTo>
                  <a:lnTo>
                    <a:pt x="2100" y="4201"/>
                  </a:lnTo>
                  <a:lnTo>
                    <a:pt x="1534" y="1"/>
                  </a:lnTo>
                  <a:close/>
                </a:path>
              </a:pathLst>
            </a:custGeom>
            <a:solidFill>
              <a:srgbClr val="EFE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53"/>
            <p:cNvSpPr/>
            <p:nvPr/>
          </p:nvSpPr>
          <p:spPr>
            <a:xfrm>
              <a:off x="8367895" y="1507098"/>
              <a:ext cx="96255" cy="83730"/>
            </a:xfrm>
            <a:custGeom>
              <a:rect b="b" l="l" r="r" t="t"/>
              <a:pathLst>
                <a:path extrusionOk="0" h="3162" w="3635">
                  <a:moveTo>
                    <a:pt x="1534" y="0"/>
                  </a:moveTo>
                  <a:lnTo>
                    <a:pt x="1" y="1015"/>
                  </a:lnTo>
                  <a:lnTo>
                    <a:pt x="3634" y="3162"/>
                  </a:lnTo>
                  <a:lnTo>
                    <a:pt x="1534" y="0"/>
                  </a:ln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53"/>
            <p:cNvSpPr/>
            <p:nvPr/>
          </p:nvSpPr>
          <p:spPr>
            <a:xfrm>
              <a:off x="8334159" y="1331507"/>
              <a:ext cx="115003" cy="175615"/>
            </a:xfrm>
            <a:custGeom>
              <a:rect b="b" l="l" r="r" t="t"/>
              <a:pathLst>
                <a:path extrusionOk="0" h="6632" w="4343">
                  <a:moveTo>
                    <a:pt x="3564" y="1"/>
                  </a:moveTo>
                  <a:lnTo>
                    <a:pt x="1" y="2384"/>
                  </a:lnTo>
                  <a:lnTo>
                    <a:pt x="2808" y="6631"/>
                  </a:lnTo>
                  <a:lnTo>
                    <a:pt x="4342" y="5593"/>
                  </a:lnTo>
                  <a:lnTo>
                    <a:pt x="3564" y="1"/>
                  </a:lnTo>
                  <a:close/>
                </a:path>
              </a:pathLst>
            </a:custGeom>
            <a:solidFill>
              <a:srgbClr val="FFDF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53"/>
            <p:cNvSpPr/>
            <p:nvPr/>
          </p:nvSpPr>
          <p:spPr>
            <a:xfrm>
              <a:off x="8239200" y="1394636"/>
              <a:ext cx="169340" cy="139338"/>
            </a:xfrm>
            <a:custGeom>
              <a:rect b="b" l="l" r="r" t="t"/>
              <a:pathLst>
                <a:path extrusionOk="0" h="5262" w="6395">
                  <a:moveTo>
                    <a:pt x="3587" y="0"/>
                  </a:moveTo>
                  <a:lnTo>
                    <a:pt x="0" y="2383"/>
                  </a:lnTo>
                  <a:lnTo>
                    <a:pt x="4861" y="5262"/>
                  </a:lnTo>
                  <a:lnTo>
                    <a:pt x="6394" y="4247"/>
                  </a:lnTo>
                  <a:lnTo>
                    <a:pt x="3587" y="0"/>
                  </a:lnTo>
                  <a:close/>
                </a:path>
              </a:pathLst>
            </a:custGeom>
            <a:solidFill>
              <a:srgbClr val="F2C8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53"/>
            <p:cNvSpPr/>
            <p:nvPr/>
          </p:nvSpPr>
          <p:spPr>
            <a:xfrm>
              <a:off x="7789369" y="735024"/>
              <a:ext cx="121225" cy="103113"/>
            </a:xfrm>
            <a:custGeom>
              <a:rect b="b" l="l" r="r" t="t"/>
              <a:pathLst>
                <a:path extrusionOk="0" h="3894" w="4578">
                  <a:moveTo>
                    <a:pt x="3563" y="0"/>
                  </a:moveTo>
                  <a:lnTo>
                    <a:pt x="0" y="2360"/>
                  </a:lnTo>
                  <a:lnTo>
                    <a:pt x="1015" y="3894"/>
                  </a:lnTo>
                  <a:lnTo>
                    <a:pt x="4578" y="1511"/>
                  </a:lnTo>
                  <a:lnTo>
                    <a:pt x="3563" y="0"/>
                  </a:lnTo>
                  <a:close/>
                </a:path>
              </a:pathLst>
            </a:custGeom>
            <a:solidFill>
              <a:srgbClr val="4CA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53"/>
            <p:cNvSpPr/>
            <p:nvPr/>
          </p:nvSpPr>
          <p:spPr>
            <a:xfrm>
              <a:off x="7891169" y="665473"/>
              <a:ext cx="121252" cy="103749"/>
            </a:xfrm>
            <a:custGeom>
              <a:rect b="b" l="l" r="r" t="t"/>
              <a:pathLst>
                <a:path extrusionOk="0" h="3918" w="4579">
                  <a:moveTo>
                    <a:pt x="3563" y="0"/>
                  </a:moveTo>
                  <a:lnTo>
                    <a:pt x="1" y="2383"/>
                  </a:lnTo>
                  <a:lnTo>
                    <a:pt x="1015" y="3917"/>
                  </a:lnTo>
                  <a:lnTo>
                    <a:pt x="4578" y="1534"/>
                  </a:lnTo>
                  <a:lnTo>
                    <a:pt x="3563" y="0"/>
                  </a:ln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53"/>
            <p:cNvSpPr/>
            <p:nvPr/>
          </p:nvSpPr>
          <p:spPr>
            <a:xfrm>
              <a:off x="7718729" y="591752"/>
              <a:ext cx="172464" cy="200586"/>
            </a:xfrm>
            <a:custGeom>
              <a:rect b="b" l="l" r="r" t="t"/>
              <a:pathLst>
                <a:path extrusionOk="0" h="7575" w="6513">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53"/>
            <p:cNvSpPr/>
            <p:nvPr/>
          </p:nvSpPr>
          <p:spPr>
            <a:xfrm>
              <a:off x="7799336" y="550204"/>
              <a:ext cx="186843" cy="179031"/>
            </a:xfrm>
            <a:custGeom>
              <a:rect b="b" l="l" r="r" t="t"/>
              <a:pathLst>
                <a:path extrusionOk="0" h="6761" w="7056">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53"/>
            <p:cNvSpPr/>
            <p:nvPr/>
          </p:nvSpPr>
          <p:spPr>
            <a:xfrm>
              <a:off x="7918047" y="748568"/>
              <a:ext cx="446135" cy="646086"/>
            </a:xfrm>
            <a:custGeom>
              <a:rect b="b" l="l" r="r" t="t"/>
              <a:pathLst>
                <a:path extrusionOk="0" h="24399" w="16848">
                  <a:moveTo>
                    <a:pt x="1133" y="0"/>
                  </a:moveTo>
                  <a:lnTo>
                    <a:pt x="0" y="779"/>
                  </a:lnTo>
                  <a:lnTo>
                    <a:pt x="15691" y="24398"/>
                  </a:lnTo>
                  <a:lnTo>
                    <a:pt x="16847" y="23619"/>
                  </a:lnTo>
                  <a:lnTo>
                    <a:pt x="11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53"/>
            <p:cNvSpPr/>
            <p:nvPr/>
          </p:nvSpPr>
          <p:spPr>
            <a:xfrm>
              <a:off x="7887436" y="769197"/>
              <a:ext cx="446135" cy="645450"/>
            </a:xfrm>
            <a:custGeom>
              <a:rect b="b" l="l" r="r" t="t"/>
              <a:pathLst>
                <a:path extrusionOk="0" h="24375" w="16848">
                  <a:moveTo>
                    <a:pt x="1133" y="0"/>
                  </a:moveTo>
                  <a:lnTo>
                    <a:pt x="0" y="755"/>
                  </a:lnTo>
                  <a:lnTo>
                    <a:pt x="15691" y="24374"/>
                  </a:lnTo>
                  <a:lnTo>
                    <a:pt x="16847" y="23619"/>
                  </a:lnTo>
                  <a:lnTo>
                    <a:pt x="1133"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7" name="Google Shape;1687;p53"/>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53"/>
          <p:cNvSpPr/>
          <p:nvPr/>
        </p:nvSpPr>
        <p:spPr>
          <a:xfrm>
            <a:off x="7105154" y="2825370"/>
            <a:ext cx="15650" cy="15094"/>
          </a:xfrm>
          <a:custGeom>
            <a:rect b="b" l="l" r="r" t="t"/>
            <a:pathLst>
              <a:path extrusionOk="0" h="570" w="591">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53"/>
          <p:cNvSpPr txBox="1"/>
          <p:nvPr>
            <p:ph type="ctrTitle"/>
          </p:nvPr>
        </p:nvSpPr>
        <p:spPr>
          <a:xfrm>
            <a:off x="1513200" y="933450"/>
            <a:ext cx="6117600" cy="93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b="1" sz="5500">
                <a:latin typeface="Amatic SC"/>
                <a:ea typeface="Amatic SC"/>
                <a:cs typeface="Amatic SC"/>
                <a:sym typeface="Amatic SC"/>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90" name="Google Shape;1690;p53"/>
          <p:cNvSpPr txBox="1"/>
          <p:nvPr>
            <p:ph idx="1" type="subTitle"/>
          </p:nvPr>
        </p:nvSpPr>
        <p:spPr>
          <a:xfrm>
            <a:off x="1513200" y="1756350"/>
            <a:ext cx="6117600" cy="1129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atin typeface="Cabin"/>
                <a:ea typeface="Cabin"/>
                <a:cs typeface="Cabin"/>
                <a:sym typeface="Cabin"/>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91" name="Google Shape;1691;p53"/>
          <p:cNvSpPr txBox="1"/>
          <p:nvPr/>
        </p:nvSpPr>
        <p:spPr>
          <a:xfrm>
            <a:off x="2822700" y="3283750"/>
            <a:ext cx="3498600" cy="86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abin Medium"/>
                <a:ea typeface="Cabin Medium"/>
                <a:cs typeface="Cabin Medium"/>
                <a:sym typeface="Cabin Medium"/>
              </a:rPr>
              <a:t>CREDITS: This presentation template was created </a:t>
            </a:r>
            <a:endParaRPr sz="1200">
              <a:solidFill>
                <a:schemeClr val="dk2"/>
              </a:solidFill>
              <a:latin typeface="Cabin Medium"/>
              <a:ea typeface="Cabin Medium"/>
              <a:cs typeface="Cabin Medium"/>
              <a:sym typeface="Cabin Medium"/>
            </a:endParaRPr>
          </a:p>
          <a:p>
            <a:pPr indent="0" lvl="0" marL="0" rtl="0" algn="ctr">
              <a:spcBef>
                <a:spcPts val="0"/>
              </a:spcBef>
              <a:spcAft>
                <a:spcPts val="0"/>
              </a:spcAft>
              <a:buNone/>
            </a:pPr>
            <a:r>
              <a:rPr lang="en" sz="1200">
                <a:solidFill>
                  <a:schemeClr val="dk2"/>
                </a:solidFill>
                <a:latin typeface="Cabin Medium"/>
                <a:ea typeface="Cabin Medium"/>
                <a:cs typeface="Cabin Medium"/>
                <a:sym typeface="Cabin Medium"/>
              </a:rPr>
              <a:t>by </a:t>
            </a:r>
            <a:r>
              <a:rPr b="1" lang="en" sz="1200">
                <a:solidFill>
                  <a:schemeClr val="dk2"/>
                </a:solidFill>
                <a:uFill>
                  <a:noFill/>
                </a:uFill>
                <a:latin typeface="Cabin"/>
                <a:ea typeface="Cabin"/>
                <a:cs typeface="Cabin"/>
                <a:sym typeface="Cabin"/>
                <a:hlinkClick r:id="rId2">
                  <a:extLst>
                    <a:ext uri="{A12FA001-AC4F-418D-AE19-62706E023703}">
                      <ahyp:hlinkClr val="tx"/>
                    </a:ext>
                  </a:extLst>
                </a:hlinkClick>
              </a:rPr>
              <a:t>Slidesgo</a:t>
            </a:r>
            <a:r>
              <a:rPr lang="en" sz="1200">
                <a:solidFill>
                  <a:schemeClr val="dk2"/>
                </a:solidFill>
                <a:latin typeface="Cabin Medium"/>
                <a:ea typeface="Cabin Medium"/>
                <a:cs typeface="Cabin Medium"/>
                <a:sym typeface="Cabin Medium"/>
              </a:rPr>
              <a:t>, including icons by </a:t>
            </a:r>
            <a:r>
              <a:rPr b="1" lang="en" sz="1200">
                <a:solidFill>
                  <a:schemeClr val="dk2"/>
                </a:solidFill>
                <a:uFill>
                  <a:noFill/>
                </a:uFill>
                <a:latin typeface="Cabin"/>
                <a:ea typeface="Cabin"/>
                <a:cs typeface="Cabin"/>
                <a:sym typeface="Cabin"/>
                <a:hlinkClick r:id="rId3">
                  <a:extLst>
                    <a:ext uri="{A12FA001-AC4F-418D-AE19-62706E023703}">
                      <ahyp:hlinkClr val="tx"/>
                    </a:ext>
                  </a:extLst>
                </a:hlinkClick>
              </a:rPr>
              <a:t>Flaticon</a:t>
            </a:r>
            <a:r>
              <a:rPr lang="en" sz="1200">
                <a:solidFill>
                  <a:schemeClr val="dk2"/>
                </a:solidFill>
                <a:latin typeface="Cabin Medium"/>
                <a:ea typeface="Cabin Medium"/>
                <a:cs typeface="Cabin Medium"/>
                <a:sym typeface="Cabin Medium"/>
              </a:rPr>
              <a:t>, infographics &amp; images by </a:t>
            </a:r>
            <a:r>
              <a:rPr b="1" lang="en" sz="1200">
                <a:solidFill>
                  <a:schemeClr val="dk2"/>
                </a:solidFill>
                <a:uFill>
                  <a:noFill/>
                </a:uFill>
                <a:latin typeface="Cabin"/>
                <a:ea typeface="Cabin"/>
                <a:cs typeface="Cabin"/>
                <a:sym typeface="Cabin"/>
                <a:hlinkClick r:id="rId4">
                  <a:extLst>
                    <a:ext uri="{A12FA001-AC4F-418D-AE19-62706E023703}">
                      <ahyp:hlinkClr val="tx"/>
                    </a:ext>
                  </a:extLst>
                </a:hlinkClick>
              </a:rPr>
              <a:t>Freepi</a:t>
            </a:r>
            <a:r>
              <a:rPr b="1" lang="en" sz="1200">
                <a:solidFill>
                  <a:schemeClr val="dk2"/>
                </a:solidFill>
                <a:latin typeface="Cabin"/>
                <a:ea typeface="Cabin"/>
                <a:cs typeface="Cabin"/>
                <a:sym typeface="Cabin"/>
              </a:rPr>
              <a:t>k</a:t>
            </a:r>
            <a:endParaRPr b="1" sz="1200">
              <a:solidFill>
                <a:schemeClr val="dk2"/>
              </a:solidFill>
              <a:latin typeface="Cabin"/>
              <a:ea typeface="Cabin"/>
              <a:cs typeface="Cabin"/>
              <a:sym typeface="Cabin"/>
            </a:endParaRPr>
          </a:p>
        </p:txBody>
      </p:sp>
      <p:grpSp>
        <p:nvGrpSpPr>
          <p:cNvPr id="1692" name="Google Shape;1692;p53"/>
          <p:cNvGrpSpPr/>
          <p:nvPr/>
        </p:nvGrpSpPr>
        <p:grpSpPr>
          <a:xfrm rot="558925">
            <a:off x="7741375" y="3716207"/>
            <a:ext cx="1084994" cy="1200031"/>
            <a:chOff x="6758394" y="3187198"/>
            <a:chExt cx="1143406" cy="1264636"/>
          </a:xfrm>
        </p:grpSpPr>
        <p:sp>
          <p:nvSpPr>
            <p:cNvPr id="1693" name="Google Shape;1693;p53"/>
            <p:cNvSpPr/>
            <p:nvPr/>
          </p:nvSpPr>
          <p:spPr>
            <a:xfrm>
              <a:off x="6758394" y="3187198"/>
              <a:ext cx="1143406" cy="1131570"/>
            </a:xfrm>
            <a:custGeom>
              <a:rect b="b" l="l" r="r" t="t"/>
              <a:pathLst>
                <a:path extrusionOk="0" h="42733" w="4318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53"/>
            <p:cNvSpPr/>
            <p:nvPr/>
          </p:nvSpPr>
          <p:spPr>
            <a:xfrm>
              <a:off x="6955196" y="3483990"/>
              <a:ext cx="924126" cy="967844"/>
            </a:xfrm>
            <a:custGeom>
              <a:rect b="b" l="l" r="r" t="t"/>
              <a:pathLst>
                <a:path extrusionOk="0" h="36550" w="34899">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53"/>
            <p:cNvSpPr/>
            <p:nvPr/>
          </p:nvSpPr>
          <p:spPr>
            <a:xfrm>
              <a:off x="6974579" y="3510868"/>
              <a:ext cx="791646" cy="163090"/>
            </a:xfrm>
            <a:custGeom>
              <a:rect b="b" l="l" r="r" t="t"/>
              <a:pathLst>
                <a:path extrusionOk="0" h="6159" w="29896">
                  <a:moveTo>
                    <a:pt x="166" y="0"/>
                  </a:moveTo>
                  <a:lnTo>
                    <a:pt x="0" y="897"/>
                  </a:lnTo>
                  <a:lnTo>
                    <a:pt x="29754" y="6159"/>
                  </a:lnTo>
                  <a:lnTo>
                    <a:pt x="29896" y="5239"/>
                  </a:lnTo>
                  <a:lnTo>
                    <a:pt x="1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53"/>
            <p:cNvSpPr/>
            <p:nvPr/>
          </p:nvSpPr>
          <p:spPr>
            <a:xfrm>
              <a:off x="6948946" y="3650816"/>
              <a:ext cx="791673" cy="163117"/>
            </a:xfrm>
            <a:custGeom>
              <a:rect b="b" l="l" r="r" t="t"/>
              <a:pathLst>
                <a:path extrusionOk="0" h="6160" w="29897">
                  <a:moveTo>
                    <a:pt x="166" y="1"/>
                  </a:moveTo>
                  <a:lnTo>
                    <a:pt x="1" y="897"/>
                  </a:lnTo>
                  <a:lnTo>
                    <a:pt x="29755"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53"/>
            <p:cNvSpPr/>
            <p:nvPr/>
          </p:nvSpPr>
          <p:spPr>
            <a:xfrm>
              <a:off x="6924584" y="3791401"/>
              <a:ext cx="791646" cy="163117"/>
            </a:xfrm>
            <a:custGeom>
              <a:rect b="b" l="l" r="r" t="t"/>
              <a:pathLst>
                <a:path extrusionOk="0" h="6160" w="29896">
                  <a:moveTo>
                    <a:pt x="166" y="1"/>
                  </a:moveTo>
                  <a:lnTo>
                    <a:pt x="1" y="921"/>
                  </a:lnTo>
                  <a:lnTo>
                    <a:pt x="29731"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53"/>
            <p:cNvSpPr/>
            <p:nvPr/>
          </p:nvSpPr>
          <p:spPr>
            <a:xfrm>
              <a:off x="6899587" y="3931985"/>
              <a:ext cx="791673" cy="163090"/>
            </a:xfrm>
            <a:custGeom>
              <a:rect b="b" l="l" r="r" t="t"/>
              <a:pathLst>
                <a:path extrusionOk="0" h="6159" w="29897">
                  <a:moveTo>
                    <a:pt x="166" y="1"/>
                  </a:moveTo>
                  <a:lnTo>
                    <a:pt x="1" y="921"/>
                  </a:lnTo>
                  <a:lnTo>
                    <a:pt x="29755"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53"/>
            <p:cNvSpPr/>
            <p:nvPr/>
          </p:nvSpPr>
          <p:spPr>
            <a:xfrm>
              <a:off x="6874616" y="4073205"/>
              <a:ext cx="792255" cy="162455"/>
            </a:xfrm>
            <a:custGeom>
              <a:rect b="b" l="l" r="r" t="t"/>
              <a:pathLst>
                <a:path extrusionOk="0" h="6135" w="29919">
                  <a:moveTo>
                    <a:pt x="165" y="0"/>
                  </a:moveTo>
                  <a:lnTo>
                    <a:pt x="0" y="897"/>
                  </a:lnTo>
                  <a:lnTo>
                    <a:pt x="29754" y="6135"/>
                  </a:lnTo>
                  <a:lnTo>
                    <a:pt x="29919" y="5238"/>
                  </a:lnTo>
                  <a:lnTo>
                    <a:pt x="1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0" name="Google Shape;1700;p53"/>
          <p:cNvGrpSpPr/>
          <p:nvPr/>
        </p:nvGrpSpPr>
        <p:grpSpPr>
          <a:xfrm rot="-1200163">
            <a:off x="7611133" y="4316648"/>
            <a:ext cx="844905" cy="1044951"/>
            <a:chOff x="5959271" y="3613664"/>
            <a:chExt cx="890364" cy="1101173"/>
          </a:xfrm>
        </p:grpSpPr>
        <p:sp>
          <p:nvSpPr>
            <p:cNvPr id="1701" name="Google Shape;1701;p53"/>
            <p:cNvSpPr/>
            <p:nvPr/>
          </p:nvSpPr>
          <p:spPr>
            <a:xfrm>
              <a:off x="6201062" y="3613664"/>
              <a:ext cx="192457" cy="184645"/>
            </a:xfrm>
            <a:custGeom>
              <a:rect b="b" l="l" r="r" t="t"/>
              <a:pathLst>
                <a:path extrusionOk="0" h="6973" w="7268">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53"/>
            <p:cNvSpPr/>
            <p:nvPr/>
          </p:nvSpPr>
          <p:spPr>
            <a:xfrm>
              <a:off x="6457869" y="3708411"/>
              <a:ext cx="169949" cy="134254"/>
            </a:xfrm>
            <a:custGeom>
              <a:rect b="b" l="l" r="r" t="t"/>
              <a:pathLst>
                <a:path extrusionOk="0" h="5070" w="6418">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53"/>
            <p:cNvSpPr/>
            <p:nvPr/>
          </p:nvSpPr>
          <p:spPr>
            <a:xfrm>
              <a:off x="5989246" y="3771885"/>
              <a:ext cx="164970" cy="162614"/>
            </a:xfrm>
            <a:custGeom>
              <a:rect b="b" l="l" r="r" t="t"/>
              <a:pathLst>
                <a:path extrusionOk="0" h="6141" w="623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53"/>
            <p:cNvSpPr/>
            <p:nvPr/>
          </p:nvSpPr>
          <p:spPr>
            <a:xfrm>
              <a:off x="5959271" y="3755175"/>
              <a:ext cx="890364" cy="959662"/>
            </a:xfrm>
            <a:custGeom>
              <a:rect b="b" l="l" r="r" t="t"/>
              <a:pathLst>
                <a:path extrusionOk="0" h="36241" w="33624">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53"/>
            <p:cNvSpPr/>
            <p:nvPr/>
          </p:nvSpPr>
          <p:spPr>
            <a:xfrm>
              <a:off x="5996740" y="3784992"/>
              <a:ext cx="720441" cy="393360"/>
            </a:xfrm>
            <a:custGeom>
              <a:rect b="b" l="l" r="r" t="t"/>
              <a:pathLst>
                <a:path extrusionOk="0" h="14855" w="27207">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53"/>
            <p:cNvSpPr/>
            <p:nvPr/>
          </p:nvSpPr>
          <p:spPr>
            <a:xfrm>
              <a:off x="6704665" y="4070451"/>
              <a:ext cx="43136" cy="68371"/>
            </a:xfrm>
            <a:custGeom>
              <a:rect b="b" l="l" r="r" t="t"/>
              <a:pathLst>
                <a:path extrusionOk="0" h="2582" w="1629">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53"/>
            <p:cNvSpPr/>
            <p:nvPr/>
          </p:nvSpPr>
          <p:spPr>
            <a:xfrm>
              <a:off x="6111718" y="3902009"/>
              <a:ext cx="234957" cy="254314"/>
            </a:xfrm>
            <a:custGeom>
              <a:rect b="b" l="l" r="r" t="t"/>
              <a:pathLst>
                <a:path extrusionOk="0" h="9604" w="8873">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53"/>
            <p:cNvSpPr/>
            <p:nvPr/>
          </p:nvSpPr>
          <p:spPr>
            <a:xfrm>
              <a:off x="6167326" y="3898275"/>
              <a:ext cx="421138" cy="258842"/>
            </a:xfrm>
            <a:custGeom>
              <a:rect b="b" l="l" r="r" t="t"/>
              <a:pathLst>
                <a:path extrusionOk="0" h="9775" w="15904">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53"/>
            <p:cNvSpPr/>
            <p:nvPr/>
          </p:nvSpPr>
          <p:spPr>
            <a:xfrm>
              <a:off x="6102953" y="4213789"/>
              <a:ext cx="228708" cy="403635"/>
            </a:xfrm>
            <a:custGeom>
              <a:rect b="b" l="l" r="r" t="t"/>
              <a:pathLst>
                <a:path extrusionOk="0" h="15243" w="8637">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53"/>
            <p:cNvSpPr/>
            <p:nvPr/>
          </p:nvSpPr>
          <p:spPr>
            <a:xfrm>
              <a:off x="6174820" y="4186249"/>
              <a:ext cx="543608" cy="431412"/>
            </a:xfrm>
            <a:custGeom>
              <a:rect b="b" l="l" r="r" t="t"/>
              <a:pathLst>
                <a:path extrusionOk="0" h="16292" w="20529">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1" name="Google Shape;1711;p53"/>
          <p:cNvGrpSpPr/>
          <p:nvPr/>
        </p:nvGrpSpPr>
        <p:grpSpPr>
          <a:xfrm>
            <a:off x="8137412" y="2808991"/>
            <a:ext cx="976717" cy="808014"/>
            <a:chOff x="8639759" y="1788937"/>
            <a:chExt cx="976717" cy="808014"/>
          </a:xfrm>
        </p:grpSpPr>
        <p:grpSp>
          <p:nvGrpSpPr>
            <p:cNvPr id="1712" name="Google Shape;1712;p53"/>
            <p:cNvGrpSpPr/>
            <p:nvPr/>
          </p:nvGrpSpPr>
          <p:grpSpPr>
            <a:xfrm>
              <a:off x="8639759" y="1788937"/>
              <a:ext cx="976717" cy="808014"/>
              <a:chOff x="7420559" y="2246137"/>
              <a:chExt cx="976717" cy="808014"/>
            </a:xfrm>
          </p:grpSpPr>
          <p:sp>
            <p:nvSpPr>
              <p:cNvPr id="1713" name="Google Shape;1713;p53"/>
              <p:cNvSpPr/>
              <p:nvPr/>
            </p:nvSpPr>
            <p:spPr>
              <a:xfrm>
                <a:off x="7420559" y="2246137"/>
                <a:ext cx="930375" cy="747292"/>
              </a:xfrm>
              <a:custGeom>
                <a:rect b="b" l="l" r="r" t="t"/>
                <a:pathLst>
                  <a:path extrusionOk="0" h="28221" w="35135">
                    <a:moveTo>
                      <a:pt x="33294" y="0"/>
                    </a:moveTo>
                    <a:lnTo>
                      <a:pt x="1" y="25861"/>
                    </a:lnTo>
                    <a:lnTo>
                      <a:pt x="1865" y="28220"/>
                    </a:lnTo>
                    <a:lnTo>
                      <a:pt x="35134" y="2383"/>
                    </a:lnTo>
                    <a:lnTo>
                      <a:pt x="332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53"/>
              <p:cNvSpPr/>
              <p:nvPr/>
            </p:nvSpPr>
            <p:spPr>
              <a:xfrm>
                <a:off x="7467564" y="2306858"/>
                <a:ext cx="929713" cy="747292"/>
              </a:xfrm>
              <a:custGeom>
                <a:rect b="b" l="l" r="r" t="t"/>
                <a:pathLst>
                  <a:path extrusionOk="0" h="28221" w="35110">
                    <a:moveTo>
                      <a:pt x="33269" y="0"/>
                    </a:moveTo>
                    <a:lnTo>
                      <a:pt x="0" y="25837"/>
                    </a:lnTo>
                    <a:lnTo>
                      <a:pt x="1840" y="28220"/>
                    </a:lnTo>
                    <a:lnTo>
                      <a:pt x="35110" y="2383"/>
                    </a:lnTo>
                    <a:lnTo>
                      <a:pt x="3326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53"/>
              <p:cNvSpPr/>
              <p:nvPr/>
            </p:nvSpPr>
            <p:spPr>
              <a:xfrm>
                <a:off x="7547534" y="2914795"/>
                <a:ext cx="53119" cy="64373"/>
              </a:xfrm>
              <a:custGeom>
                <a:rect b="b" l="l" r="r" t="t"/>
                <a:pathLst>
                  <a:path extrusionOk="0" h="2431" w="2006">
                    <a:moveTo>
                      <a:pt x="307" y="0"/>
                    </a:moveTo>
                    <a:lnTo>
                      <a:pt x="0" y="236"/>
                    </a:lnTo>
                    <a:lnTo>
                      <a:pt x="1723" y="2431"/>
                    </a:lnTo>
                    <a:lnTo>
                      <a:pt x="2006"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53"/>
              <p:cNvSpPr/>
              <p:nvPr/>
            </p:nvSpPr>
            <p:spPr>
              <a:xfrm>
                <a:off x="7596893" y="2876054"/>
                <a:ext cx="53119" cy="65008"/>
              </a:xfrm>
              <a:custGeom>
                <a:rect b="b" l="l" r="r" t="t"/>
                <a:pathLst>
                  <a:path extrusionOk="0" h="2455" w="2006">
                    <a:moveTo>
                      <a:pt x="307" y="1"/>
                    </a:moveTo>
                    <a:lnTo>
                      <a:pt x="0" y="236"/>
                    </a:lnTo>
                    <a:lnTo>
                      <a:pt x="1723" y="2454"/>
                    </a:lnTo>
                    <a:lnTo>
                      <a:pt x="2006" y="2218"/>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53"/>
              <p:cNvSpPr/>
              <p:nvPr/>
            </p:nvSpPr>
            <p:spPr>
              <a:xfrm>
                <a:off x="7646253" y="2837949"/>
                <a:ext cx="53119" cy="65008"/>
              </a:xfrm>
              <a:custGeom>
                <a:rect b="b" l="l" r="r" t="t"/>
                <a:pathLst>
                  <a:path extrusionOk="0" h="2455" w="2006">
                    <a:moveTo>
                      <a:pt x="307" y="0"/>
                    </a:moveTo>
                    <a:lnTo>
                      <a:pt x="0" y="236"/>
                    </a:lnTo>
                    <a:lnTo>
                      <a:pt x="1699" y="2454"/>
                    </a:lnTo>
                    <a:lnTo>
                      <a:pt x="2006" y="2218"/>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53"/>
              <p:cNvSpPr/>
              <p:nvPr/>
            </p:nvSpPr>
            <p:spPr>
              <a:xfrm>
                <a:off x="8132352" y="2459004"/>
                <a:ext cx="53119" cy="64373"/>
              </a:xfrm>
              <a:custGeom>
                <a:rect b="b" l="l" r="r" t="t"/>
                <a:pathLst>
                  <a:path extrusionOk="0" h="2431" w="2006">
                    <a:moveTo>
                      <a:pt x="307" y="0"/>
                    </a:moveTo>
                    <a:lnTo>
                      <a:pt x="0" y="236"/>
                    </a:lnTo>
                    <a:lnTo>
                      <a:pt x="1699" y="2431"/>
                    </a:lnTo>
                    <a:lnTo>
                      <a:pt x="2006"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53"/>
              <p:cNvSpPr/>
              <p:nvPr/>
            </p:nvSpPr>
            <p:spPr>
              <a:xfrm>
                <a:off x="8181712" y="2420872"/>
                <a:ext cx="53119" cy="64399"/>
              </a:xfrm>
              <a:custGeom>
                <a:rect b="b" l="l" r="r" t="t"/>
                <a:pathLst>
                  <a:path extrusionOk="0" h="2432" w="2006">
                    <a:moveTo>
                      <a:pt x="307" y="1"/>
                    </a:moveTo>
                    <a:lnTo>
                      <a:pt x="0" y="237"/>
                    </a:lnTo>
                    <a:lnTo>
                      <a:pt x="1699" y="2431"/>
                    </a:lnTo>
                    <a:lnTo>
                      <a:pt x="2006" y="2195"/>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53"/>
              <p:cNvSpPr/>
              <p:nvPr/>
            </p:nvSpPr>
            <p:spPr>
              <a:xfrm>
                <a:off x="8237320" y="2379335"/>
                <a:ext cx="53754" cy="64373"/>
              </a:xfrm>
              <a:custGeom>
                <a:rect b="b" l="l" r="r" t="t"/>
                <a:pathLst>
                  <a:path extrusionOk="0" h="2431" w="2030">
                    <a:moveTo>
                      <a:pt x="307" y="0"/>
                    </a:moveTo>
                    <a:lnTo>
                      <a:pt x="0" y="236"/>
                    </a:lnTo>
                    <a:lnTo>
                      <a:pt x="1723" y="2431"/>
                    </a:lnTo>
                    <a:lnTo>
                      <a:pt x="2030"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3"/>
              <p:cNvSpPr/>
              <p:nvPr/>
            </p:nvSpPr>
            <p:spPr>
              <a:xfrm>
                <a:off x="7990524" y="2569279"/>
                <a:ext cx="53754" cy="65008"/>
              </a:xfrm>
              <a:custGeom>
                <a:rect b="b" l="l" r="r" t="t"/>
                <a:pathLst>
                  <a:path extrusionOk="0" h="2455" w="2030">
                    <a:moveTo>
                      <a:pt x="307" y="0"/>
                    </a:moveTo>
                    <a:lnTo>
                      <a:pt x="0" y="236"/>
                    </a:lnTo>
                    <a:lnTo>
                      <a:pt x="1723" y="2454"/>
                    </a:lnTo>
                    <a:lnTo>
                      <a:pt x="2029" y="2218"/>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3"/>
              <p:cNvSpPr/>
              <p:nvPr/>
            </p:nvSpPr>
            <p:spPr>
              <a:xfrm>
                <a:off x="8040492" y="2531783"/>
                <a:ext cx="53145" cy="65008"/>
              </a:xfrm>
              <a:custGeom>
                <a:rect b="b" l="l" r="r" t="t"/>
                <a:pathLst>
                  <a:path extrusionOk="0" h="2455" w="2007">
                    <a:moveTo>
                      <a:pt x="308" y="0"/>
                    </a:moveTo>
                    <a:lnTo>
                      <a:pt x="1" y="236"/>
                    </a:lnTo>
                    <a:lnTo>
                      <a:pt x="1700" y="2454"/>
                    </a:lnTo>
                    <a:lnTo>
                      <a:pt x="2006" y="2218"/>
                    </a:lnTo>
                    <a:lnTo>
                      <a:pt x="3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53"/>
              <p:cNvSpPr/>
              <p:nvPr/>
            </p:nvSpPr>
            <p:spPr>
              <a:xfrm>
                <a:off x="7744971" y="2761712"/>
                <a:ext cx="53119" cy="64373"/>
              </a:xfrm>
              <a:custGeom>
                <a:rect b="b" l="l" r="r" t="t"/>
                <a:pathLst>
                  <a:path extrusionOk="0" h="2431" w="2006">
                    <a:moveTo>
                      <a:pt x="283" y="1"/>
                    </a:moveTo>
                    <a:lnTo>
                      <a:pt x="0" y="237"/>
                    </a:lnTo>
                    <a:lnTo>
                      <a:pt x="1699" y="2431"/>
                    </a:lnTo>
                    <a:lnTo>
                      <a:pt x="2006" y="2195"/>
                    </a:lnTo>
                    <a:lnTo>
                      <a:pt x="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53"/>
              <p:cNvSpPr/>
              <p:nvPr/>
            </p:nvSpPr>
            <p:spPr>
              <a:xfrm>
                <a:off x="7794331" y="2723606"/>
                <a:ext cx="53119" cy="64373"/>
              </a:xfrm>
              <a:custGeom>
                <a:rect b="b" l="l" r="r" t="t"/>
                <a:pathLst>
                  <a:path extrusionOk="0" h="2431" w="2006">
                    <a:moveTo>
                      <a:pt x="283" y="0"/>
                    </a:moveTo>
                    <a:lnTo>
                      <a:pt x="0" y="236"/>
                    </a:lnTo>
                    <a:lnTo>
                      <a:pt x="1699" y="2431"/>
                    </a:lnTo>
                    <a:lnTo>
                      <a:pt x="2006" y="2195"/>
                    </a:lnTo>
                    <a:lnTo>
                      <a:pt x="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53"/>
              <p:cNvSpPr/>
              <p:nvPr/>
            </p:nvSpPr>
            <p:spPr>
              <a:xfrm>
                <a:off x="7843055" y="2684866"/>
                <a:ext cx="53754" cy="65008"/>
              </a:xfrm>
              <a:custGeom>
                <a:rect b="b" l="l" r="r" t="t"/>
                <a:pathLst>
                  <a:path extrusionOk="0" h="2455" w="2030">
                    <a:moveTo>
                      <a:pt x="308" y="0"/>
                    </a:moveTo>
                    <a:lnTo>
                      <a:pt x="1" y="236"/>
                    </a:lnTo>
                    <a:lnTo>
                      <a:pt x="1723" y="2454"/>
                    </a:lnTo>
                    <a:lnTo>
                      <a:pt x="2030" y="2218"/>
                    </a:lnTo>
                    <a:lnTo>
                      <a:pt x="3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53"/>
              <p:cNvSpPr/>
              <p:nvPr/>
            </p:nvSpPr>
            <p:spPr>
              <a:xfrm>
                <a:off x="7668126" y="2764836"/>
                <a:ext cx="80605" cy="99988"/>
              </a:xfrm>
              <a:custGeom>
                <a:rect b="b" l="l" r="r" t="t"/>
                <a:pathLst>
                  <a:path extrusionOk="0" h="3776" w="3044">
                    <a:moveTo>
                      <a:pt x="307" y="1"/>
                    </a:moveTo>
                    <a:lnTo>
                      <a:pt x="0" y="237"/>
                    </a:lnTo>
                    <a:lnTo>
                      <a:pt x="2737" y="3776"/>
                    </a:lnTo>
                    <a:lnTo>
                      <a:pt x="3044" y="3540"/>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53"/>
              <p:cNvSpPr/>
              <p:nvPr/>
            </p:nvSpPr>
            <p:spPr>
              <a:xfrm>
                <a:off x="8062365" y="2458670"/>
                <a:ext cx="80632" cy="100015"/>
              </a:xfrm>
              <a:custGeom>
                <a:rect b="b" l="l" r="r" t="t"/>
                <a:pathLst>
                  <a:path extrusionOk="0" h="3777" w="3045">
                    <a:moveTo>
                      <a:pt x="307" y="1"/>
                    </a:moveTo>
                    <a:lnTo>
                      <a:pt x="1" y="237"/>
                    </a:lnTo>
                    <a:lnTo>
                      <a:pt x="2738" y="3776"/>
                    </a:lnTo>
                    <a:lnTo>
                      <a:pt x="3045" y="3540"/>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8" name="Google Shape;1728;p53"/>
            <p:cNvSpPr/>
            <p:nvPr/>
          </p:nvSpPr>
          <p:spPr>
            <a:xfrm>
              <a:off x="9165755" y="2140504"/>
              <a:ext cx="53145" cy="64399"/>
            </a:xfrm>
            <a:custGeom>
              <a:rect b="b" l="l" r="r" t="t"/>
              <a:pathLst>
                <a:path extrusionOk="0" h="2432" w="2007">
                  <a:moveTo>
                    <a:pt x="308" y="1"/>
                  </a:moveTo>
                  <a:lnTo>
                    <a:pt x="1" y="237"/>
                  </a:lnTo>
                  <a:lnTo>
                    <a:pt x="1723" y="2431"/>
                  </a:lnTo>
                  <a:lnTo>
                    <a:pt x="2006" y="2195"/>
                  </a:lnTo>
                  <a:lnTo>
                    <a:pt x="3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53"/>
            <p:cNvSpPr/>
            <p:nvPr/>
          </p:nvSpPr>
          <p:spPr>
            <a:xfrm>
              <a:off x="9088909" y="2143019"/>
              <a:ext cx="80632" cy="99988"/>
            </a:xfrm>
            <a:custGeom>
              <a:rect b="b" l="l" r="r" t="t"/>
              <a:pathLst>
                <a:path extrusionOk="0" h="3776" w="3045">
                  <a:moveTo>
                    <a:pt x="307" y="0"/>
                  </a:moveTo>
                  <a:lnTo>
                    <a:pt x="1" y="236"/>
                  </a:lnTo>
                  <a:lnTo>
                    <a:pt x="2761" y="3775"/>
                  </a:lnTo>
                  <a:lnTo>
                    <a:pt x="3044" y="3539"/>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0" name="Google Shape;1730;p53"/>
          <p:cNvGrpSpPr/>
          <p:nvPr/>
        </p:nvGrpSpPr>
        <p:grpSpPr>
          <a:xfrm rot="899960">
            <a:off x="66545" y="2694394"/>
            <a:ext cx="819746" cy="865608"/>
            <a:chOff x="7088286" y="1674216"/>
            <a:chExt cx="819771" cy="865634"/>
          </a:xfrm>
        </p:grpSpPr>
        <p:grpSp>
          <p:nvGrpSpPr>
            <p:cNvPr id="1731" name="Google Shape;1731;p53"/>
            <p:cNvGrpSpPr/>
            <p:nvPr/>
          </p:nvGrpSpPr>
          <p:grpSpPr>
            <a:xfrm>
              <a:off x="7331958" y="1674216"/>
              <a:ext cx="576099" cy="865634"/>
              <a:chOff x="7331958" y="1674216"/>
              <a:chExt cx="576099" cy="865634"/>
            </a:xfrm>
          </p:grpSpPr>
          <p:sp>
            <p:nvSpPr>
              <p:cNvPr id="1732" name="Google Shape;1732;p53"/>
              <p:cNvSpPr/>
              <p:nvPr/>
            </p:nvSpPr>
            <p:spPr>
              <a:xfrm>
                <a:off x="7331958" y="1859552"/>
                <a:ext cx="576099" cy="680298"/>
              </a:xfrm>
              <a:custGeom>
                <a:rect b="b" l="l" r="r" t="t"/>
                <a:pathLst>
                  <a:path extrusionOk="0" h="25691" w="21756">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53"/>
              <p:cNvSpPr/>
              <p:nvPr/>
            </p:nvSpPr>
            <p:spPr>
              <a:xfrm>
                <a:off x="7698737" y="1674216"/>
                <a:ext cx="186207" cy="248409"/>
              </a:xfrm>
              <a:custGeom>
                <a:rect b="b" l="l" r="r" t="t"/>
                <a:pathLst>
                  <a:path extrusionOk="0" h="9381" w="7032">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53"/>
              <p:cNvSpPr/>
              <p:nvPr/>
            </p:nvSpPr>
            <p:spPr>
              <a:xfrm>
                <a:off x="7731837" y="1817395"/>
                <a:ext cx="23144" cy="36993"/>
              </a:xfrm>
              <a:custGeom>
                <a:rect b="b" l="l" r="r" t="t"/>
                <a:pathLst>
                  <a:path extrusionOk="0" h="1397" w="874">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53"/>
              <p:cNvSpPr/>
              <p:nvPr/>
            </p:nvSpPr>
            <p:spPr>
              <a:xfrm>
                <a:off x="7753710" y="1827749"/>
                <a:ext cx="22534" cy="36993"/>
              </a:xfrm>
              <a:custGeom>
                <a:rect b="b" l="l" r="r" t="t"/>
                <a:pathLst>
                  <a:path extrusionOk="0" h="1397" w="851">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53"/>
              <p:cNvSpPr/>
              <p:nvPr/>
            </p:nvSpPr>
            <p:spPr>
              <a:xfrm>
                <a:off x="7774947" y="1837997"/>
                <a:ext cx="22534" cy="36754"/>
              </a:xfrm>
              <a:custGeom>
                <a:rect b="b" l="l" r="r" t="t"/>
                <a:pathLst>
                  <a:path extrusionOk="0" h="1388" w="851">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53"/>
              <p:cNvSpPr/>
              <p:nvPr/>
            </p:nvSpPr>
            <p:spPr>
              <a:xfrm>
                <a:off x="7796211" y="1848616"/>
                <a:ext cx="22508" cy="36754"/>
              </a:xfrm>
              <a:custGeom>
                <a:rect b="b" l="l" r="r" t="t"/>
                <a:pathLst>
                  <a:path extrusionOk="0" h="1388" w="85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53"/>
              <p:cNvSpPr/>
              <p:nvPr/>
            </p:nvSpPr>
            <p:spPr>
              <a:xfrm>
                <a:off x="7817448" y="1858625"/>
                <a:ext cx="23144" cy="36993"/>
              </a:xfrm>
              <a:custGeom>
                <a:rect b="b" l="l" r="r" t="t"/>
                <a:pathLst>
                  <a:path extrusionOk="0" h="1397" w="874">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53"/>
              <p:cNvSpPr/>
              <p:nvPr/>
            </p:nvSpPr>
            <p:spPr>
              <a:xfrm>
                <a:off x="7428823" y="2207954"/>
                <a:ext cx="336773" cy="258736"/>
              </a:xfrm>
              <a:custGeom>
                <a:rect b="b" l="l" r="r" t="t"/>
                <a:pathLst>
                  <a:path extrusionOk="0" h="9771" w="12718">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53"/>
              <p:cNvSpPr/>
              <p:nvPr/>
            </p:nvSpPr>
            <p:spPr>
              <a:xfrm>
                <a:off x="7398821" y="1952472"/>
                <a:ext cx="433636" cy="415630"/>
              </a:xfrm>
              <a:custGeom>
                <a:rect b="b" l="l" r="r" t="t"/>
                <a:pathLst>
                  <a:path extrusionOk="0" h="15696" w="16376">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1" name="Google Shape;1741;p53"/>
            <p:cNvSpPr/>
            <p:nvPr/>
          </p:nvSpPr>
          <p:spPr>
            <a:xfrm>
              <a:off x="7088286" y="201380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2" name="Google Shape;1742;p53"/>
          <p:cNvGrpSpPr/>
          <p:nvPr/>
        </p:nvGrpSpPr>
        <p:grpSpPr>
          <a:xfrm>
            <a:off x="1095131" y="4380591"/>
            <a:ext cx="979076" cy="1042985"/>
            <a:chOff x="2293493" y="3811393"/>
            <a:chExt cx="832902" cy="887270"/>
          </a:xfrm>
        </p:grpSpPr>
        <p:sp>
          <p:nvSpPr>
            <p:cNvPr id="1743" name="Google Shape;1743;p53"/>
            <p:cNvSpPr/>
            <p:nvPr/>
          </p:nvSpPr>
          <p:spPr>
            <a:xfrm>
              <a:off x="2293493" y="3811393"/>
              <a:ext cx="832902" cy="710432"/>
            </a:xfrm>
            <a:custGeom>
              <a:rect b="b" l="l" r="r" t="t"/>
              <a:pathLst>
                <a:path extrusionOk="0" h="26829" w="31454">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53"/>
            <p:cNvSpPr/>
            <p:nvPr/>
          </p:nvSpPr>
          <p:spPr>
            <a:xfrm>
              <a:off x="2412840" y="4112554"/>
              <a:ext cx="683555" cy="586108"/>
            </a:xfrm>
            <a:custGeom>
              <a:rect b="b" l="l" r="r" t="t"/>
              <a:pathLst>
                <a:path extrusionOk="0" h="22134" w="25814">
                  <a:moveTo>
                    <a:pt x="25814" y="1"/>
                  </a:moveTo>
                  <a:cubicBezTo>
                    <a:pt x="15620" y="1440"/>
                    <a:pt x="5994" y="7079"/>
                    <a:pt x="0" y="15456"/>
                  </a:cubicBezTo>
                  <a:lnTo>
                    <a:pt x="17225" y="22133"/>
                  </a:lnTo>
                  <a:lnTo>
                    <a:pt x="258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53"/>
            <p:cNvSpPr/>
            <p:nvPr/>
          </p:nvSpPr>
          <p:spPr>
            <a:xfrm>
              <a:off x="2522177" y="4017596"/>
              <a:ext cx="482386" cy="199341"/>
            </a:xfrm>
            <a:custGeom>
              <a:rect b="b" l="l" r="r" t="t"/>
              <a:pathLst>
                <a:path extrusionOk="0" h="7528" w="18217">
                  <a:moveTo>
                    <a:pt x="213" y="0"/>
                  </a:moveTo>
                  <a:lnTo>
                    <a:pt x="1" y="543"/>
                  </a:lnTo>
                  <a:lnTo>
                    <a:pt x="18004" y="7527"/>
                  </a:lnTo>
                  <a:lnTo>
                    <a:pt x="18216" y="6984"/>
                  </a:lnTo>
                  <a:lnTo>
                    <a:pt x="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53"/>
            <p:cNvSpPr/>
            <p:nvPr/>
          </p:nvSpPr>
          <p:spPr>
            <a:xfrm>
              <a:off x="2489076" y="4102571"/>
              <a:ext cx="482360" cy="199950"/>
            </a:xfrm>
            <a:custGeom>
              <a:rect b="b" l="l" r="r" t="t"/>
              <a:pathLst>
                <a:path extrusionOk="0" h="7551" w="18216">
                  <a:moveTo>
                    <a:pt x="212" y="0"/>
                  </a:moveTo>
                  <a:lnTo>
                    <a:pt x="0" y="566"/>
                  </a:lnTo>
                  <a:lnTo>
                    <a:pt x="18003" y="7551"/>
                  </a:lnTo>
                  <a:lnTo>
                    <a:pt x="18216" y="6984"/>
                  </a:lnTo>
                  <a:lnTo>
                    <a:pt x="2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53"/>
            <p:cNvSpPr/>
            <p:nvPr/>
          </p:nvSpPr>
          <p:spPr>
            <a:xfrm>
              <a:off x="2455950" y="4188156"/>
              <a:ext cx="482995" cy="199341"/>
            </a:xfrm>
            <a:custGeom>
              <a:rect b="b" l="l" r="r" t="t"/>
              <a:pathLst>
                <a:path extrusionOk="0" h="7528" w="18240">
                  <a:moveTo>
                    <a:pt x="213" y="1"/>
                  </a:moveTo>
                  <a:lnTo>
                    <a:pt x="0" y="543"/>
                  </a:lnTo>
                  <a:lnTo>
                    <a:pt x="18027"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53"/>
            <p:cNvSpPr/>
            <p:nvPr/>
          </p:nvSpPr>
          <p:spPr>
            <a:xfrm>
              <a:off x="2422823" y="4273131"/>
              <a:ext cx="483022" cy="199341"/>
            </a:xfrm>
            <a:custGeom>
              <a:rect b="b" l="l" r="r" t="t"/>
              <a:pathLst>
                <a:path extrusionOk="0" h="7528" w="18241">
                  <a:moveTo>
                    <a:pt x="213" y="1"/>
                  </a:moveTo>
                  <a:lnTo>
                    <a:pt x="1" y="543"/>
                  </a:lnTo>
                  <a:lnTo>
                    <a:pt x="18028"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53"/>
            <p:cNvSpPr/>
            <p:nvPr/>
          </p:nvSpPr>
          <p:spPr>
            <a:xfrm>
              <a:off x="2390331" y="4358107"/>
              <a:ext cx="482386" cy="199977"/>
            </a:xfrm>
            <a:custGeom>
              <a:rect b="b" l="l" r="r" t="t"/>
              <a:pathLst>
                <a:path extrusionOk="0" h="7552" w="18217">
                  <a:moveTo>
                    <a:pt x="213" y="1"/>
                  </a:moveTo>
                  <a:lnTo>
                    <a:pt x="1" y="543"/>
                  </a:lnTo>
                  <a:lnTo>
                    <a:pt x="18004" y="7551"/>
                  </a:lnTo>
                  <a:lnTo>
                    <a:pt x="18216"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0" name="Google Shape;1750;p53"/>
          <p:cNvGrpSpPr/>
          <p:nvPr/>
        </p:nvGrpSpPr>
        <p:grpSpPr>
          <a:xfrm>
            <a:off x="687198" y="3686952"/>
            <a:ext cx="736065" cy="1326494"/>
            <a:chOff x="1672423" y="3253452"/>
            <a:chExt cx="736065" cy="1326494"/>
          </a:xfrm>
        </p:grpSpPr>
        <p:sp>
          <p:nvSpPr>
            <p:cNvPr id="1751" name="Google Shape;1751;p53"/>
            <p:cNvSpPr/>
            <p:nvPr/>
          </p:nvSpPr>
          <p:spPr>
            <a:xfrm>
              <a:off x="1695567" y="3610513"/>
              <a:ext cx="712921" cy="969433"/>
            </a:xfrm>
            <a:custGeom>
              <a:rect b="b" l="l" r="r" t="t"/>
              <a:pathLst>
                <a:path extrusionOk="0" h="36610" w="26923">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53"/>
            <p:cNvSpPr/>
            <p:nvPr/>
          </p:nvSpPr>
          <p:spPr>
            <a:xfrm>
              <a:off x="1744291" y="3707670"/>
              <a:ext cx="629827" cy="814684"/>
            </a:xfrm>
            <a:custGeom>
              <a:rect b="b" l="l" r="r" t="t"/>
              <a:pathLst>
                <a:path extrusionOk="0" h="30766" w="23785">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53"/>
            <p:cNvSpPr/>
            <p:nvPr/>
          </p:nvSpPr>
          <p:spPr>
            <a:xfrm>
              <a:off x="1821931" y="4073205"/>
              <a:ext cx="510958" cy="395293"/>
            </a:xfrm>
            <a:custGeom>
              <a:rect b="b" l="l" r="r" t="t"/>
              <a:pathLst>
                <a:path extrusionOk="0" h="14928" w="19296">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53"/>
            <p:cNvSpPr/>
            <p:nvPr/>
          </p:nvSpPr>
          <p:spPr>
            <a:xfrm>
              <a:off x="1921100" y="4295375"/>
              <a:ext cx="48141" cy="42394"/>
            </a:xfrm>
            <a:custGeom>
              <a:rect b="b" l="l" r="r" t="t"/>
              <a:pathLst>
                <a:path extrusionOk="0" h="1601" w="1818">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53"/>
            <p:cNvSpPr/>
            <p:nvPr/>
          </p:nvSpPr>
          <p:spPr>
            <a:xfrm>
              <a:off x="1939239" y="4228141"/>
              <a:ext cx="41256" cy="36357"/>
            </a:xfrm>
            <a:custGeom>
              <a:rect b="b" l="l" r="r" t="t"/>
              <a:pathLst>
                <a:path extrusionOk="0" h="1373" w="1558">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53"/>
            <p:cNvSpPr/>
            <p:nvPr/>
          </p:nvSpPr>
          <p:spPr>
            <a:xfrm>
              <a:off x="1976099" y="4277262"/>
              <a:ext cx="28757" cy="25500"/>
            </a:xfrm>
            <a:custGeom>
              <a:rect b="b" l="l" r="r" t="t"/>
              <a:pathLst>
                <a:path extrusionOk="0" h="963" w="1086">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53"/>
            <p:cNvSpPr/>
            <p:nvPr/>
          </p:nvSpPr>
          <p:spPr>
            <a:xfrm>
              <a:off x="1672423" y="3530225"/>
              <a:ext cx="46896" cy="46896"/>
            </a:xfrm>
            <a:custGeom>
              <a:rect b="b" l="l" r="r" t="t"/>
              <a:pathLst>
                <a:path extrusionOk="0" h="1771" w="1771">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53"/>
            <p:cNvSpPr/>
            <p:nvPr/>
          </p:nvSpPr>
          <p:spPr>
            <a:xfrm>
              <a:off x="1672423" y="3253452"/>
              <a:ext cx="134360" cy="134969"/>
            </a:xfrm>
            <a:custGeom>
              <a:rect b="b" l="l" r="r" t="t"/>
              <a:pathLst>
                <a:path extrusionOk="0" h="5097" w="5074">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53"/>
            <p:cNvSpPr/>
            <p:nvPr/>
          </p:nvSpPr>
          <p:spPr>
            <a:xfrm>
              <a:off x="1771168" y="3449645"/>
              <a:ext cx="60613" cy="60004"/>
            </a:xfrm>
            <a:custGeom>
              <a:rect b="b" l="l" r="r" t="t"/>
              <a:pathLst>
                <a:path extrusionOk="0" h="2266" w="2289">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0" name="Google Shape;1760;p53"/>
          <p:cNvGrpSpPr/>
          <p:nvPr/>
        </p:nvGrpSpPr>
        <p:grpSpPr>
          <a:xfrm>
            <a:off x="1257946" y="3851878"/>
            <a:ext cx="300631" cy="300867"/>
            <a:chOff x="3311371" y="901016"/>
            <a:chExt cx="300631" cy="300867"/>
          </a:xfrm>
        </p:grpSpPr>
        <p:sp>
          <p:nvSpPr>
            <p:cNvPr id="1761" name="Google Shape;1761;p53"/>
            <p:cNvSpPr/>
            <p:nvPr/>
          </p:nvSpPr>
          <p:spPr>
            <a:xfrm>
              <a:off x="3311371" y="901016"/>
              <a:ext cx="271817" cy="289320"/>
            </a:xfrm>
            <a:custGeom>
              <a:rect b="b" l="l" r="r" t="t"/>
              <a:pathLst>
                <a:path extrusionOk="0" h="10926" w="10265">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53"/>
            <p:cNvSpPr/>
            <p:nvPr/>
          </p:nvSpPr>
          <p:spPr>
            <a:xfrm>
              <a:off x="3398280" y="1004739"/>
              <a:ext cx="213085" cy="197144"/>
            </a:xfrm>
            <a:custGeom>
              <a:rect b="b" l="l" r="r" t="t"/>
              <a:pathLst>
                <a:path extrusionOk="0" h="7445" w="8047">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53"/>
            <p:cNvSpPr/>
            <p:nvPr/>
          </p:nvSpPr>
          <p:spPr>
            <a:xfrm>
              <a:off x="3488261" y="902550"/>
              <a:ext cx="123741" cy="121464"/>
            </a:xfrm>
            <a:custGeom>
              <a:rect b="b" l="l" r="r" t="t"/>
              <a:pathLst>
                <a:path extrusionOk="0" h="4587" w="4673">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53"/>
            <p:cNvSpPr/>
            <p:nvPr/>
          </p:nvSpPr>
          <p:spPr>
            <a:xfrm>
              <a:off x="3341293" y="943808"/>
              <a:ext cx="186843" cy="186552"/>
            </a:xfrm>
            <a:custGeom>
              <a:rect b="b" l="l" r="r" t="t"/>
              <a:pathLst>
                <a:path extrusionOk="0" h="7045" w="7056">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53"/>
            <p:cNvSpPr/>
            <p:nvPr/>
          </p:nvSpPr>
          <p:spPr>
            <a:xfrm>
              <a:off x="3378789" y="980987"/>
              <a:ext cx="171220" cy="170293"/>
            </a:xfrm>
            <a:custGeom>
              <a:rect b="b" l="l" r="r" t="t"/>
              <a:pathLst>
                <a:path extrusionOk="0" h="6431" w="6466">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53"/>
            <p:cNvSpPr/>
            <p:nvPr/>
          </p:nvSpPr>
          <p:spPr>
            <a:xfrm>
              <a:off x="3416285" y="1014802"/>
              <a:ext cx="45016" cy="41044"/>
            </a:xfrm>
            <a:custGeom>
              <a:rect b="b" l="l" r="r" t="t"/>
              <a:pathLst>
                <a:path extrusionOk="0" h="1550" w="170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53"/>
            <p:cNvSpPr/>
            <p:nvPr/>
          </p:nvSpPr>
          <p:spPr>
            <a:xfrm>
              <a:off x="3426268" y="1022852"/>
              <a:ext cx="25024" cy="24415"/>
            </a:xfrm>
            <a:custGeom>
              <a:rect b="b" l="l" r="r" t="t"/>
              <a:pathLst>
                <a:path extrusionOk="0" h="922" w="945">
                  <a:moveTo>
                    <a:pt x="732" y="1"/>
                  </a:moveTo>
                  <a:lnTo>
                    <a:pt x="1" y="709"/>
                  </a:lnTo>
                  <a:lnTo>
                    <a:pt x="213" y="921"/>
                  </a:lnTo>
                  <a:lnTo>
                    <a:pt x="945" y="213"/>
                  </a:lnTo>
                  <a:lnTo>
                    <a:pt x="732" y="1"/>
                  </a:lnTo>
                  <a:close/>
                </a:path>
              </a:pathLst>
            </a:custGeom>
            <a:solidFill>
              <a:srgbClr val="B73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53"/>
            <p:cNvSpPr/>
            <p:nvPr/>
          </p:nvSpPr>
          <p:spPr>
            <a:xfrm>
              <a:off x="3426268" y="1022852"/>
              <a:ext cx="25024" cy="24415"/>
            </a:xfrm>
            <a:custGeom>
              <a:rect b="b" l="l" r="r" t="t"/>
              <a:pathLst>
                <a:path extrusionOk="0" h="922" w="945">
                  <a:moveTo>
                    <a:pt x="213" y="1"/>
                  </a:moveTo>
                  <a:lnTo>
                    <a:pt x="1" y="213"/>
                  </a:lnTo>
                  <a:lnTo>
                    <a:pt x="709" y="921"/>
                  </a:lnTo>
                  <a:lnTo>
                    <a:pt x="945" y="709"/>
                  </a:lnTo>
                  <a:lnTo>
                    <a:pt x="213" y="1"/>
                  </a:lnTo>
                  <a:close/>
                </a:path>
              </a:pathLst>
            </a:custGeom>
            <a:solidFill>
              <a:srgbClr val="B73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53"/>
            <p:cNvSpPr/>
            <p:nvPr/>
          </p:nvSpPr>
          <p:spPr>
            <a:xfrm>
              <a:off x="3528246" y="936417"/>
              <a:ext cx="53754" cy="48856"/>
            </a:xfrm>
            <a:custGeom>
              <a:rect b="b" l="l" r="r" t="t"/>
              <a:pathLst>
                <a:path extrusionOk="0" h="1845" w="203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0" name="Google Shape;1770;p53"/>
          <p:cNvGrpSpPr/>
          <p:nvPr/>
        </p:nvGrpSpPr>
        <p:grpSpPr>
          <a:xfrm rot="1305467">
            <a:off x="1772370" y="4194229"/>
            <a:ext cx="766388" cy="1025337"/>
            <a:chOff x="1092001" y="1318452"/>
            <a:chExt cx="766354" cy="1025292"/>
          </a:xfrm>
        </p:grpSpPr>
        <p:sp>
          <p:nvSpPr>
            <p:cNvPr id="1771" name="Google Shape;1771;p53"/>
            <p:cNvSpPr/>
            <p:nvPr/>
          </p:nvSpPr>
          <p:spPr>
            <a:xfrm>
              <a:off x="1226944" y="1536465"/>
              <a:ext cx="524860" cy="680430"/>
            </a:xfrm>
            <a:custGeom>
              <a:rect b="b" l="l" r="r" t="t"/>
              <a:pathLst>
                <a:path extrusionOk="0" h="25696" w="19821">
                  <a:moveTo>
                    <a:pt x="16281" y="0"/>
                  </a:moveTo>
                  <a:lnTo>
                    <a:pt x="1" y="23218"/>
                  </a:lnTo>
                  <a:lnTo>
                    <a:pt x="3540" y="25695"/>
                  </a:lnTo>
                  <a:lnTo>
                    <a:pt x="19821" y="2454"/>
                  </a:lnTo>
                  <a:lnTo>
                    <a:pt x="162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53"/>
            <p:cNvSpPr/>
            <p:nvPr/>
          </p:nvSpPr>
          <p:spPr>
            <a:xfrm>
              <a:off x="1133840" y="1470847"/>
              <a:ext cx="524251" cy="680430"/>
            </a:xfrm>
            <a:custGeom>
              <a:rect b="b" l="l" r="r" t="t"/>
              <a:pathLst>
                <a:path extrusionOk="0" h="25696" w="19798">
                  <a:moveTo>
                    <a:pt x="16282" y="1"/>
                  </a:moveTo>
                  <a:lnTo>
                    <a:pt x="1" y="23218"/>
                  </a:lnTo>
                  <a:lnTo>
                    <a:pt x="3517" y="25696"/>
                  </a:lnTo>
                  <a:lnTo>
                    <a:pt x="19797" y="2478"/>
                  </a:lnTo>
                  <a:lnTo>
                    <a:pt x="1628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53"/>
            <p:cNvSpPr/>
            <p:nvPr/>
          </p:nvSpPr>
          <p:spPr>
            <a:xfrm>
              <a:off x="1092001" y="2261233"/>
              <a:ext cx="98108" cy="82512"/>
            </a:xfrm>
            <a:custGeom>
              <a:rect b="b" l="l" r="r" t="t"/>
              <a:pathLst>
                <a:path extrusionOk="0" h="3116" w="3705">
                  <a:moveTo>
                    <a:pt x="2194" y="1"/>
                  </a:moveTo>
                  <a:lnTo>
                    <a:pt x="0" y="3115"/>
                  </a:lnTo>
                  <a:lnTo>
                    <a:pt x="3704" y="1063"/>
                  </a:lnTo>
                  <a:lnTo>
                    <a:pt x="2194"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53"/>
            <p:cNvSpPr/>
            <p:nvPr/>
          </p:nvSpPr>
          <p:spPr>
            <a:xfrm>
              <a:off x="1092001" y="2233111"/>
              <a:ext cx="58124" cy="110633"/>
            </a:xfrm>
            <a:custGeom>
              <a:rect b="b" l="l" r="r" t="t"/>
              <a:pathLst>
                <a:path extrusionOk="0" h="4178" w="2195">
                  <a:moveTo>
                    <a:pt x="684" y="1"/>
                  </a:moveTo>
                  <a:lnTo>
                    <a:pt x="0" y="4177"/>
                  </a:lnTo>
                  <a:lnTo>
                    <a:pt x="0" y="4177"/>
                  </a:lnTo>
                  <a:lnTo>
                    <a:pt x="2194" y="1063"/>
                  </a:lnTo>
                  <a:lnTo>
                    <a:pt x="684" y="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53"/>
            <p:cNvSpPr/>
            <p:nvPr/>
          </p:nvSpPr>
          <p:spPr>
            <a:xfrm>
              <a:off x="1149657" y="2150154"/>
              <a:ext cx="170584" cy="138120"/>
            </a:xfrm>
            <a:custGeom>
              <a:rect b="b" l="l" r="r" t="t"/>
              <a:pathLst>
                <a:path extrusionOk="0" h="5216" w="6442">
                  <a:moveTo>
                    <a:pt x="2903" y="1"/>
                  </a:moveTo>
                  <a:lnTo>
                    <a:pt x="0" y="4154"/>
                  </a:lnTo>
                  <a:lnTo>
                    <a:pt x="1510" y="5216"/>
                  </a:lnTo>
                  <a:lnTo>
                    <a:pt x="6442" y="2478"/>
                  </a:lnTo>
                  <a:lnTo>
                    <a:pt x="29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53"/>
            <p:cNvSpPr/>
            <p:nvPr/>
          </p:nvSpPr>
          <p:spPr>
            <a:xfrm>
              <a:off x="1110113" y="2085668"/>
              <a:ext cx="116856" cy="175589"/>
            </a:xfrm>
            <a:custGeom>
              <a:rect b="b" l="l" r="r" t="t"/>
              <a:pathLst>
                <a:path extrusionOk="0" h="6631" w="4413">
                  <a:moveTo>
                    <a:pt x="897" y="0"/>
                  </a:moveTo>
                  <a:lnTo>
                    <a:pt x="0" y="5569"/>
                  </a:lnTo>
                  <a:lnTo>
                    <a:pt x="1510" y="6631"/>
                  </a:lnTo>
                  <a:lnTo>
                    <a:pt x="4413" y="2478"/>
                  </a:lnTo>
                  <a:lnTo>
                    <a:pt x="8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53"/>
            <p:cNvSpPr/>
            <p:nvPr/>
          </p:nvSpPr>
          <p:spPr>
            <a:xfrm>
              <a:off x="1564966" y="1430861"/>
              <a:ext cx="121252" cy="105629"/>
            </a:xfrm>
            <a:custGeom>
              <a:rect b="b" l="l" r="r" t="t"/>
              <a:pathLst>
                <a:path extrusionOk="0" h="3989" w="4579">
                  <a:moveTo>
                    <a:pt x="1062" y="1"/>
                  </a:moveTo>
                  <a:lnTo>
                    <a:pt x="1" y="1511"/>
                  </a:lnTo>
                  <a:lnTo>
                    <a:pt x="3516" y="3988"/>
                  </a:lnTo>
                  <a:lnTo>
                    <a:pt x="4578" y="2478"/>
                  </a:lnTo>
                  <a:lnTo>
                    <a:pt x="1062" y="1"/>
                  </a:lnTo>
                  <a:close/>
                </a:path>
              </a:pathLst>
            </a:custGeom>
            <a:solidFill>
              <a:srgbClr val="D6C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53"/>
            <p:cNvSpPr/>
            <p:nvPr/>
          </p:nvSpPr>
          <p:spPr>
            <a:xfrm>
              <a:off x="1658071" y="1496480"/>
              <a:ext cx="121225" cy="104993"/>
            </a:xfrm>
            <a:custGeom>
              <a:rect b="b" l="l" r="r" t="t"/>
              <a:pathLst>
                <a:path extrusionOk="0" h="3965" w="4578">
                  <a:moveTo>
                    <a:pt x="1062" y="0"/>
                  </a:moveTo>
                  <a:lnTo>
                    <a:pt x="0" y="1510"/>
                  </a:lnTo>
                  <a:lnTo>
                    <a:pt x="3540" y="3964"/>
                  </a:lnTo>
                  <a:lnTo>
                    <a:pt x="4578" y="2478"/>
                  </a:lnTo>
                  <a:lnTo>
                    <a:pt x="1062" y="0"/>
                  </a:lnTo>
                  <a:close/>
                </a:path>
              </a:pathLst>
            </a:custGeom>
            <a:solidFill>
              <a:srgbClr val="EFE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53"/>
            <p:cNvSpPr/>
            <p:nvPr/>
          </p:nvSpPr>
          <p:spPr>
            <a:xfrm>
              <a:off x="1592452" y="1318452"/>
              <a:ext cx="188087" cy="178052"/>
            </a:xfrm>
            <a:custGeom>
              <a:rect b="b" l="l" r="r" t="t"/>
              <a:pathLst>
                <a:path extrusionOk="0" h="6724" w="7103">
                  <a:moveTo>
                    <a:pt x="4113" y="1"/>
                  </a:moveTo>
                  <a:cubicBezTo>
                    <a:pt x="3445" y="1"/>
                    <a:pt x="2782" y="314"/>
                    <a:pt x="2360" y="895"/>
                  </a:cubicBezTo>
                  <a:lnTo>
                    <a:pt x="1" y="4246"/>
                  </a:lnTo>
                  <a:lnTo>
                    <a:pt x="3540" y="6723"/>
                  </a:lnTo>
                  <a:lnTo>
                    <a:pt x="7103" y="1650"/>
                  </a:lnTo>
                  <a:lnTo>
                    <a:pt x="5310" y="376"/>
                  </a:lnTo>
                  <a:cubicBezTo>
                    <a:pt x="4947" y="122"/>
                    <a:pt x="4529" y="1"/>
                    <a:pt x="4113"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53"/>
            <p:cNvSpPr/>
            <p:nvPr/>
          </p:nvSpPr>
          <p:spPr>
            <a:xfrm>
              <a:off x="1684646" y="1361481"/>
              <a:ext cx="173709" cy="199950"/>
            </a:xfrm>
            <a:custGeom>
              <a:rect b="b" l="l" r="r" t="t"/>
              <a:pathLst>
                <a:path extrusionOk="0" h="7551" w="6560">
                  <a:moveTo>
                    <a:pt x="3587" y="0"/>
                  </a:moveTo>
                  <a:lnTo>
                    <a:pt x="0" y="5073"/>
                  </a:lnTo>
                  <a:lnTo>
                    <a:pt x="3539" y="7551"/>
                  </a:lnTo>
                  <a:lnTo>
                    <a:pt x="5899" y="4200"/>
                  </a:lnTo>
                  <a:cubicBezTo>
                    <a:pt x="6560" y="3233"/>
                    <a:pt x="6324" y="1911"/>
                    <a:pt x="5380" y="1251"/>
                  </a:cubicBezTo>
                  <a:lnTo>
                    <a:pt x="3587" y="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53"/>
            <p:cNvSpPr/>
            <p:nvPr/>
          </p:nvSpPr>
          <p:spPr>
            <a:xfrm>
              <a:off x="1225397" y="1535801"/>
              <a:ext cx="461123" cy="636076"/>
            </a:xfrm>
            <a:custGeom>
              <a:rect b="b" l="l" r="r" t="t"/>
              <a:pathLst>
                <a:path extrusionOk="0" h="24021" w="17414">
                  <a:moveTo>
                    <a:pt x="16281" y="0"/>
                  </a:moveTo>
                  <a:lnTo>
                    <a:pt x="1" y="23218"/>
                  </a:lnTo>
                  <a:lnTo>
                    <a:pt x="1133" y="24020"/>
                  </a:lnTo>
                  <a:lnTo>
                    <a:pt x="17414" y="779"/>
                  </a:lnTo>
                  <a:lnTo>
                    <a:pt x="1628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53"/>
            <p:cNvSpPr/>
            <p:nvPr/>
          </p:nvSpPr>
          <p:spPr>
            <a:xfrm>
              <a:off x="1197410" y="1516307"/>
              <a:ext cx="461732" cy="636076"/>
            </a:xfrm>
            <a:custGeom>
              <a:rect b="b" l="l" r="r" t="t"/>
              <a:pathLst>
                <a:path extrusionOk="0" h="24021" w="17437">
                  <a:moveTo>
                    <a:pt x="16304" y="1"/>
                  </a:moveTo>
                  <a:lnTo>
                    <a:pt x="0" y="23219"/>
                  </a:lnTo>
                  <a:lnTo>
                    <a:pt x="1133" y="24021"/>
                  </a:lnTo>
                  <a:lnTo>
                    <a:pt x="17437" y="803"/>
                  </a:lnTo>
                  <a:lnTo>
                    <a:pt x="16304" y="1"/>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3" name="Google Shape;1783;p53"/>
          <p:cNvGrpSpPr/>
          <p:nvPr/>
        </p:nvGrpSpPr>
        <p:grpSpPr>
          <a:xfrm>
            <a:off x="6206454" y="4522820"/>
            <a:ext cx="776096" cy="798845"/>
            <a:chOff x="4228612" y="3830323"/>
            <a:chExt cx="856430" cy="881533"/>
          </a:xfrm>
        </p:grpSpPr>
        <p:sp>
          <p:nvSpPr>
            <p:cNvPr id="1784" name="Google Shape;1784;p53"/>
            <p:cNvSpPr/>
            <p:nvPr/>
          </p:nvSpPr>
          <p:spPr>
            <a:xfrm>
              <a:off x="4349631" y="3916500"/>
              <a:ext cx="578588" cy="596700"/>
            </a:xfrm>
            <a:custGeom>
              <a:rect b="b" l="l" r="r" t="t"/>
              <a:pathLst>
                <a:path extrusionOk="0" h="22534" w="21850">
                  <a:moveTo>
                    <a:pt x="18853" y="0"/>
                  </a:moveTo>
                  <a:lnTo>
                    <a:pt x="0" y="19679"/>
                  </a:lnTo>
                  <a:lnTo>
                    <a:pt x="2973" y="22534"/>
                  </a:lnTo>
                  <a:lnTo>
                    <a:pt x="21849" y="2855"/>
                  </a:lnTo>
                  <a:lnTo>
                    <a:pt x="188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53"/>
            <p:cNvSpPr/>
            <p:nvPr/>
          </p:nvSpPr>
          <p:spPr>
            <a:xfrm>
              <a:off x="4428357" y="3992101"/>
              <a:ext cx="578588" cy="597336"/>
            </a:xfrm>
            <a:custGeom>
              <a:rect b="b" l="l" r="r" t="t"/>
              <a:pathLst>
                <a:path extrusionOk="0" h="22558" w="21850">
                  <a:moveTo>
                    <a:pt x="18876" y="0"/>
                  </a:moveTo>
                  <a:lnTo>
                    <a:pt x="0" y="19679"/>
                  </a:lnTo>
                  <a:lnTo>
                    <a:pt x="2997" y="22557"/>
                  </a:lnTo>
                  <a:lnTo>
                    <a:pt x="21849" y="2855"/>
                  </a:lnTo>
                  <a:lnTo>
                    <a:pt x="1887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53"/>
            <p:cNvSpPr/>
            <p:nvPr/>
          </p:nvSpPr>
          <p:spPr>
            <a:xfrm>
              <a:off x="4983808" y="3830323"/>
              <a:ext cx="101233" cy="70013"/>
            </a:xfrm>
            <a:custGeom>
              <a:rect b="b" l="l" r="r" t="t"/>
              <a:pathLst>
                <a:path extrusionOk="0" h="2644" w="3823">
                  <a:moveTo>
                    <a:pt x="3823" y="1"/>
                  </a:moveTo>
                  <a:lnTo>
                    <a:pt x="0" y="1417"/>
                  </a:lnTo>
                  <a:lnTo>
                    <a:pt x="1274" y="2644"/>
                  </a:lnTo>
                  <a:lnTo>
                    <a:pt x="3823"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53"/>
            <p:cNvSpPr/>
            <p:nvPr/>
          </p:nvSpPr>
          <p:spPr>
            <a:xfrm>
              <a:off x="5016231" y="3830323"/>
              <a:ext cx="67498" cy="102504"/>
            </a:xfrm>
            <a:custGeom>
              <a:rect b="b" l="l" r="r" t="t"/>
              <a:pathLst>
                <a:path extrusionOk="0" h="3871" w="2549">
                  <a:moveTo>
                    <a:pt x="2549" y="1"/>
                  </a:moveTo>
                  <a:lnTo>
                    <a:pt x="0" y="2644"/>
                  </a:lnTo>
                  <a:lnTo>
                    <a:pt x="1275" y="3871"/>
                  </a:lnTo>
                  <a:lnTo>
                    <a:pt x="2549" y="1"/>
                  </a:lnTo>
                  <a:close/>
                </a:path>
              </a:pathLst>
            </a:custGeom>
            <a:solidFill>
              <a:srgbClr val="E04B5D"/>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53"/>
            <p:cNvSpPr/>
            <p:nvPr/>
          </p:nvSpPr>
          <p:spPr>
            <a:xfrm>
              <a:off x="4848838" y="3867819"/>
              <a:ext cx="168731" cy="125621"/>
            </a:xfrm>
            <a:custGeom>
              <a:rect b="b" l="l" r="r" t="t"/>
              <a:pathLst>
                <a:path extrusionOk="0" h="4744" w="6372">
                  <a:moveTo>
                    <a:pt x="5097" y="1"/>
                  </a:moveTo>
                  <a:lnTo>
                    <a:pt x="1" y="1888"/>
                  </a:lnTo>
                  <a:lnTo>
                    <a:pt x="2997" y="4743"/>
                  </a:lnTo>
                  <a:lnTo>
                    <a:pt x="6371" y="1228"/>
                  </a:lnTo>
                  <a:lnTo>
                    <a:pt x="50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53"/>
            <p:cNvSpPr/>
            <p:nvPr/>
          </p:nvSpPr>
          <p:spPr>
            <a:xfrm>
              <a:off x="4928200" y="3900310"/>
              <a:ext cx="123106" cy="168731"/>
            </a:xfrm>
            <a:custGeom>
              <a:rect b="b" l="l" r="r" t="t"/>
              <a:pathLst>
                <a:path extrusionOk="0" h="6372" w="4649">
                  <a:moveTo>
                    <a:pt x="3374" y="1"/>
                  </a:moveTo>
                  <a:lnTo>
                    <a:pt x="0" y="3516"/>
                  </a:lnTo>
                  <a:lnTo>
                    <a:pt x="2997" y="6371"/>
                  </a:lnTo>
                  <a:lnTo>
                    <a:pt x="4649" y="1228"/>
                  </a:lnTo>
                  <a:lnTo>
                    <a:pt x="33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53"/>
            <p:cNvSpPr/>
            <p:nvPr/>
          </p:nvSpPr>
          <p:spPr>
            <a:xfrm>
              <a:off x="4398493" y="4510554"/>
              <a:ext cx="111852" cy="109998"/>
            </a:xfrm>
            <a:custGeom>
              <a:rect b="b" l="l" r="r" t="t"/>
              <a:pathLst>
                <a:path extrusionOk="0" h="4154" w="4224">
                  <a:moveTo>
                    <a:pt x="1227" y="1"/>
                  </a:moveTo>
                  <a:lnTo>
                    <a:pt x="0" y="1275"/>
                  </a:lnTo>
                  <a:lnTo>
                    <a:pt x="2997" y="4154"/>
                  </a:lnTo>
                  <a:lnTo>
                    <a:pt x="4224" y="2879"/>
                  </a:lnTo>
                  <a:lnTo>
                    <a:pt x="12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53"/>
            <p:cNvSpPr/>
            <p:nvPr/>
          </p:nvSpPr>
          <p:spPr>
            <a:xfrm>
              <a:off x="4319767" y="4434953"/>
              <a:ext cx="111242" cy="109998"/>
            </a:xfrm>
            <a:custGeom>
              <a:rect b="b" l="l" r="r" t="t"/>
              <a:pathLst>
                <a:path extrusionOk="0" h="4154" w="4201">
                  <a:moveTo>
                    <a:pt x="1227" y="1"/>
                  </a:moveTo>
                  <a:lnTo>
                    <a:pt x="0" y="1275"/>
                  </a:lnTo>
                  <a:lnTo>
                    <a:pt x="2973" y="4154"/>
                  </a:lnTo>
                  <a:lnTo>
                    <a:pt x="4200" y="2879"/>
                  </a:lnTo>
                  <a:lnTo>
                    <a:pt x="12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53"/>
            <p:cNvSpPr/>
            <p:nvPr/>
          </p:nvSpPr>
          <p:spPr>
            <a:xfrm>
              <a:off x="4289130" y="4544317"/>
              <a:ext cx="188723" cy="167539"/>
            </a:xfrm>
            <a:custGeom>
              <a:rect b="b" l="l" r="r" t="t"/>
              <a:pathLst>
                <a:path extrusionOk="0" h="6327" w="7127">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53"/>
            <p:cNvSpPr/>
            <p:nvPr/>
          </p:nvSpPr>
          <p:spPr>
            <a:xfrm>
              <a:off x="4228612" y="4470003"/>
              <a:ext cx="171220" cy="189968"/>
            </a:xfrm>
            <a:custGeom>
              <a:rect b="b" l="l" r="r" t="t"/>
              <a:pathLst>
                <a:path extrusionOk="0" h="7174" w="6466">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53"/>
            <p:cNvSpPr/>
            <p:nvPr/>
          </p:nvSpPr>
          <p:spPr>
            <a:xfrm>
              <a:off x="4405352" y="3965112"/>
              <a:ext cx="525496" cy="545462"/>
            </a:xfrm>
            <a:custGeom>
              <a:rect b="b" l="l" r="r" t="t"/>
              <a:pathLst>
                <a:path extrusionOk="0" h="20599" w="19845">
                  <a:moveTo>
                    <a:pt x="18877" y="0"/>
                  </a:moveTo>
                  <a:lnTo>
                    <a:pt x="1" y="19679"/>
                  </a:lnTo>
                  <a:lnTo>
                    <a:pt x="968" y="20599"/>
                  </a:lnTo>
                  <a:lnTo>
                    <a:pt x="19844" y="920"/>
                  </a:lnTo>
                  <a:lnTo>
                    <a:pt x="188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53"/>
            <p:cNvSpPr/>
            <p:nvPr/>
          </p:nvSpPr>
          <p:spPr>
            <a:xfrm>
              <a:off x="4429671" y="3988160"/>
              <a:ext cx="525469" cy="545488"/>
            </a:xfrm>
            <a:custGeom>
              <a:rect b="b" l="l" r="r" t="t"/>
              <a:pathLst>
                <a:path extrusionOk="0" h="20600" w="19844">
                  <a:moveTo>
                    <a:pt x="18876" y="0"/>
                  </a:moveTo>
                  <a:lnTo>
                    <a:pt x="0" y="19679"/>
                  </a:lnTo>
                  <a:lnTo>
                    <a:pt x="967" y="20599"/>
                  </a:lnTo>
                  <a:lnTo>
                    <a:pt x="19844" y="921"/>
                  </a:lnTo>
                  <a:lnTo>
                    <a:pt x="18876"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6" name="Google Shape;1796;p53"/>
          <p:cNvGrpSpPr/>
          <p:nvPr/>
        </p:nvGrpSpPr>
        <p:grpSpPr>
          <a:xfrm flipH="1" rot="-3667843">
            <a:off x="6924406" y="4602351"/>
            <a:ext cx="478009" cy="410615"/>
            <a:chOff x="5263209" y="4056946"/>
            <a:chExt cx="478022" cy="410626"/>
          </a:xfrm>
        </p:grpSpPr>
        <p:sp>
          <p:nvSpPr>
            <p:cNvPr id="1797" name="Google Shape;1797;p53"/>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53"/>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53"/>
            <p:cNvSpPr/>
            <p:nvPr/>
          </p:nvSpPr>
          <p:spPr>
            <a:xfrm>
              <a:off x="5422020" y="4063548"/>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53"/>
            <p:cNvSpPr/>
            <p:nvPr/>
          </p:nvSpPr>
          <p:spPr>
            <a:xfrm>
              <a:off x="5264399" y="4061632"/>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53"/>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53"/>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53"/>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53"/>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53"/>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53"/>
            <p:cNvSpPr/>
            <p:nvPr/>
          </p:nvSpPr>
          <p:spPr>
            <a:xfrm>
              <a:off x="5315639" y="4091502"/>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8">
    <p:spTree>
      <p:nvGrpSpPr>
        <p:cNvPr id="1807" name="Shape 1807"/>
        <p:cNvGrpSpPr/>
        <p:nvPr/>
      </p:nvGrpSpPr>
      <p:grpSpPr>
        <a:xfrm>
          <a:off x="0" y="0"/>
          <a:ext cx="0" cy="0"/>
          <a:chOff x="0" y="0"/>
          <a:chExt cx="0" cy="0"/>
        </a:xfrm>
      </p:grpSpPr>
      <p:grpSp>
        <p:nvGrpSpPr>
          <p:cNvPr id="1808" name="Google Shape;1808;p54"/>
          <p:cNvGrpSpPr/>
          <p:nvPr/>
        </p:nvGrpSpPr>
        <p:grpSpPr>
          <a:xfrm>
            <a:off x="-438149" y="-1036800"/>
            <a:ext cx="9753730" cy="7085298"/>
            <a:chOff x="-438149" y="-1036800"/>
            <a:chExt cx="9753730" cy="7085298"/>
          </a:xfrm>
        </p:grpSpPr>
        <p:sp>
          <p:nvSpPr>
            <p:cNvPr id="1809" name="Google Shape;1809;p54"/>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54"/>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54"/>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54"/>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54"/>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54"/>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54"/>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54"/>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54"/>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54"/>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54"/>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54"/>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54"/>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54"/>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54"/>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54"/>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54"/>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54"/>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54"/>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54"/>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54"/>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54"/>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54"/>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54"/>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3" name="Google Shape;1833;p54"/>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4" name="Google Shape;1834;p54"/>
          <p:cNvGrpSpPr/>
          <p:nvPr/>
        </p:nvGrpSpPr>
        <p:grpSpPr>
          <a:xfrm rot="3667843">
            <a:off x="777981" y="751151"/>
            <a:ext cx="478009" cy="410615"/>
            <a:chOff x="5263209" y="4056946"/>
            <a:chExt cx="478022" cy="410626"/>
          </a:xfrm>
        </p:grpSpPr>
        <p:sp>
          <p:nvSpPr>
            <p:cNvPr id="1835" name="Google Shape;1835;p54"/>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54"/>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54"/>
            <p:cNvSpPr/>
            <p:nvPr/>
          </p:nvSpPr>
          <p:spPr>
            <a:xfrm>
              <a:off x="5422020" y="4063548"/>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54"/>
            <p:cNvSpPr/>
            <p:nvPr/>
          </p:nvSpPr>
          <p:spPr>
            <a:xfrm>
              <a:off x="5264399" y="4061632"/>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54"/>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54"/>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54"/>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54"/>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54"/>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54"/>
            <p:cNvSpPr/>
            <p:nvPr/>
          </p:nvSpPr>
          <p:spPr>
            <a:xfrm>
              <a:off x="5315639" y="4091502"/>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5" name="Google Shape;1845;p54"/>
          <p:cNvGrpSpPr/>
          <p:nvPr/>
        </p:nvGrpSpPr>
        <p:grpSpPr>
          <a:xfrm rot="6887349">
            <a:off x="7836760" y="4017409"/>
            <a:ext cx="976764" cy="808052"/>
            <a:chOff x="8639759" y="1788937"/>
            <a:chExt cx="976717" cy="808014"/>
          </a:xfrm>
        </p:grpSpPr>
        <p:grpSp>
          <p:nvGrpSpPr>
            <p:cNvPr id="1846" name="Google Shape;1846;p54"/>
            <p:cNvGrpSpPr/>
            <p:nvPr/>
          </p:nvGrpSpPr>
          <p:grpSpPr>
            <a:xfrm>
              <a:off x="8639759" y="1788937"/>
              <a:ext cx="976717" cy="808014"/>
              <a:chOff x="7420559" y="2246137"/>
              <a:chExt cx="976717" cy="808014"/>
            </a:xfrm>
          </p:grpSpPr>
          <p:sp>
            <p:nvSpPr>
              <p:cNvPr id="1847" name="Google Shape;1847;p54"/>
              <p:cNvSpPr/>
              <p:nvPr/>
            </p:nvSpPr>
            <p:spPr>
              <a:xfrm>
                <a:off x="7420559" y="2246137"/>
                <a:ext cx="930375" cy="747292"/>
              </a:xfrm>
              <a:custGeom>
                <a:rect b="b" l="l" r="r" t="t"/>
                <a:pathLst>
                  <a:path extrusionOk="0" h="28221" w="35135">
                    <a:moveTo>
                      <a:pt x="33294" y="0"/>
                    </a:moveTo>
                    <a:lnTo>
                      <a:pt x="1" y="25861"/>
                    </a:lnTo>
                    <a:lnTo>
                      <a:pt x="1865" y="28220"/>
                    </a:lnTo>
                    <a:lnTo>
                      <a:pt x="35134" y="2383"/>
                    </a:lnTo>
                    <a:lnTo>
                      <a:pt x="332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54"/>
              <p:cNvSpPr/>
              <p:nvPr/>
            </p:nvSpPr>
            <p:spPr>
              <a:xfrm>
                <a:off x="7467564" y="2306858"/>
                <a:ext cx="929713" cy="747292"/>
              </a:xfrm>
              <a:custGeom>
                <a:rect b="b" l="l" r="r" t="t"/>
                <a:pathLst>
                  <a:path extrusionOk="0" h="28221" w="35110">
                    <a:moveTo>
                      <a:pt x="33269" y="0"/>
                    </a:moveTo>
                    <a:lnTo>
                      <a:pt x="0" y="25837"/>
                    </a:lnTo>
                    <a:lnTo>
                      <a:pt x="1840" y="28220"/>
                    </a:lnTo>
                    <a:lnTo>
                      <a:pt x="35110" y="2383"/>
                    </a:lnTo>
                    <a:lnTo>
                      <a:pt x="3326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54"/>
              <p:cNvSpPr/>
              <p:nvPr/>
            </p:nvSpPr>
            <p:spPr>
              <a:xfrm>
                <a:off x="7547534" y="2914795"/>
                <a:ext cx="53119" cy="64373"/>
              </a:xfrm>
              <a:custGeom>
                <a:rect b="b" l="l" r="r" t="t"/>
                <a:pathLst>
                  <a:path extrusionOk="0" h="2431" w="2006">
                    <a:moveTo>
                      <a:pt x="307" y="0"/>
                    </a:moveTo>
                    <a:lnTo>
                      <a:pt x="0" y="236"/>
                    </a:lnTo>
                    <a:lnTo>
                      <a:pt x="1723" y="2431"/>
                    </a:lnTo>
                    <a:lnTo>
                      <a:pt x="2006"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54"/>
              <p:cNvSpPr/>
              <p:nvPr/>
            </p:nvSpPr>
            <p:spPr>
              <a:xfrm>
                <a:off x="7596893" y="2876054"/>
                <a:ext cx="53119" cy="65008"/>
              </a:xfrm>
              <a:custGeom>
                <a:rect b="b" l="l" r="r" t="t"/>
                <a:pathLst>
                  <a:path extrusionOk="0" h="2455" w="2006">
                    <a:moveTo>
                      <a:pt x="307" y="1"/>
                    </a:moveTo>
                    <a:lnTo>
                      <a:pt x="0" y="236"/>
                    </a:lnTo>
                    <a:lnTo>
                      <a:pt x="1723" y="2454"/>
                    </a:lnTo>
                    <a:lnTo>
                      <a:pt x="2006" y="2218"/>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54"/>
              <p:cNvSpPr/>
              <p:nvPr/>
            </p:nvSpPr>
            <p:spPr>
              <a:xfrm>
                <a:off x="7646253" y="2837949"/>
                <a:ext cx="53119" cy="65008"/>
              </a:xfrm>
              <a:custGeom>
                <a:rect b="b" l="l" r="r" t="t"/>
                <a:pathLst>
                  <a:path extrusionOk="0" h="2455" w="2006">
                    <a:moveTo>
                      <a:pt x="307" y="0"/>
                    </a:moveTo>
                    <a:lnTo>
                      <a:pt x="0" y="236"/>
                    </a:lnTo>
                    <a:lnTo>
                      <a:pt x="1699" y="2454"/>
                    </a:lnTo>
                    <a:lnTo>
                      <a:pt x="2006" y="2218"/>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54"/>
              <p:cNvSpPr/>
              <p:nvPr/>
            </p:nvSpPr>
            <p:spPr>
              <a:xfrm>
                <a:off x="8132352" y="2459004"/>
                <a:ext cx="53119" cy="64373"/>
              </a:xfrm>
              <a:custGeom>
                <a:rect b="b" l="l" r="r" t="t"/>
                <a:pathLst>
                  <a:path extrusionOk="0" h="2431" w="2006">
                    <a:moveTo>
                      <a:pt x="307" y="0"/>
                    </a:moveTo>
                    <a:lnTo>
                      <a:pt x="0" y="236"/>
                    </a:lnTo>
                    <a:lnTo>
                      <a:pt x="1699" y="2431"/>
                    </a:lnTo>
                    <a:lnTo>
                      <a:pt x="2006"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54"/>
              <p:cNvSpPr/>
              <p:nvPr/>
            </p:nvSpPr>
            <p:spPr>
              <a:xfrm>
                <a:off x="8181712" y="2420872"/>
                <a:ext cx="53119" cy="64399"/>
              </a:xfrm>
              <a:custGeom>
                <a:rect b="b" l="l" r="r" t="t"/>
                <a:pathLst>
                  <a:path extrusionOk="0" h="2432" w="2006">
                    <a:moveTo>
                      <a:pt x="307" y="1"/>
                    </a:moveTo>
                    <a:lnTo>
                      <a:pt x="0" y="237"/>
                    </a:lnTo>
                    <a:lnTo>
                      <a:pt x="1699" y="2431"/>
                    </a:lnTo>
                    <a:lnTo>
                      <a:pt x="2006" y="2195"/>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54"/>
              <p:cNvSpPr/>
              <p:nvPr/>
            </p:nvSpPr>
            <p:spPr>
              <a:xfrm>
                <a:off x="8237320" y="2379335"/>
                <a:ext cx="53754" cy="64373"/>
              </a:xfrm>
              <a:custGeom>
                <a:rect b="b" l="l" r="r" t="t"/>
                <a:pathLst>
                  <a:path extrusionOk="0" h="2431" w="2030">
                    <a:moveTo>
                      <a:pt x="307" y="0"/>
                    </a:moveTo>
                    <a:lnTo>
                      <a:pt x="0" y="236"/>
                    </a:lnTo>
                    <a:lnTo>
                      <a:pt x="1723" y="2431"/>
                    </a:lnTo>
                    <a:lnTo>
                      <a:pt x="2030"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54"/>
              <p:cNvSpPr/>
              <p:nvPr/>
            </p:nvSpPr>
            <p:spPr>
              <a:xfrm>
                <a:off x="7990524" y="2569279"/>
                <a:ext cx="53754" cy="65008"/>
              </a:xfrm>
              <a:custGeom>
                <a:rect b="b" l="l" r="r" t="t"/>
                <a:pathLst>
                  <a:path extrusionOk="0" h="2455" w="2030">
                    <a:moveTo>
                      <a:pt x="307" y="0"/>
                    </a:moveTo>
                    <a:lnTo>
                      <a:pt x="0" y="236"/>
                    </a:lnTo>
                    <a:lnTo>
                      <a:pt x="1723" y="2454"/>
                    </a:lnTo>
                    <a:lnTo>
                      <a:pt x="2029" y="2218"/>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54"/>
              <p:cNvSpPr/>
              <p:nvPr/>
            </p:nvSpPr>
            <p:spPr>
              <a:xfrm>
                <a:off x="8040492" y="2531783"/>
                <a:ext cx="53145" cy="65008"/>
              </a:xfrm>
              <a:custGeom>
                <a:rect b="b" l="l" r="r" t="t"/>
                <a:pathLst>
                  <a:path extrusionOk="0" h="2455" w="2007">
                    <a:moveTo>
                      <a:pt x="308" y="0"/>
                    </a:moveTo>
                    <a:lnTo>
                      <a:pt x="1" y="236"/>
                    </a:lnTo>
                    <a:lnTo>
                      <a:pt x="1700" y="2454"/>
                    </a:lnTo>
                    <a:lnTo>
                      <a:pt x="2006" y="2218"/>
                    </a:lnTo>
                    <a:lnTo>
                      <a:pt x="3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54"/>
              <p:cNvSpPr/>
              <p:nvPr/>
            </p:nvSpPr>
            <p:spPr>
              <a:xfrm>
                <a:off x="7744971" y="2761712"/>
                <a:ext cx="53119" cy="64373"/>
              </a:xfrm>
              <a:custGeom>
                <a:rect b="b" l="l" r="r" t="t"/>
                <a:pathLst>
                  <a:path extrusionOk="0" h="2431" w="2006">
                    <a:moveTo>
                      <a:pt x="283" y="1"/>
                    </a:moveTo>
                    <a:lnTo>
                      <a:pt x="0" y="237"/>
                    </a:lnTo>
                    <a:lnTo>
                      <a:pt x="1699" y="2431"/>
                    </a:lnTo>
                    <a:lnTo>
                      <a:pt x="2006" y="2195"/>
                    </a:lnTo>
                    <a:lnTo>
                      <a:pt x="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54"/>
              <p:cNvSpPr/>
              <p:nvPr/>
            </p:nvSpPr>
            <p:spPr>
              <a:xfrm>
                <a:off x="7794331" y="2723606"/>
                <a:ext cx="53119" cy="64373"/>
              </a:xfrm>
              <a:custGeom>
                <a:rect b="b" l="l" r="r" t="t"/>
                <a:pathLst>
                  <a:path extrusionOk="0" h="2431" w="2006">
                    <a:moveTo>
                      <a:pt x="283" y="0"/>
                    </a:moveTo>
                    <a:lnTo>
                      <a:pt x="0" y="236"/>
                    </a:lnTo>
                    <a:lnTo>
                      <a:pt x="1699" y="2431"/>
                    </a:lnTo>
                    <a:lnTo>
                      <a:pt x="2006" y="2195"/>
                    </a:lnTo>
                    <a:lnTo>
                      <a:pt x="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54"/>
              <p:cNvSpPr/>
              <p:nvPr/>
            </p:nvSpPr>
            <p:spPr>
              <a:xfrm>
                <a:off x="7843055" y="2684866"/>
                <a:ext cx="53754" cy="65008"/>
              </a:xfrm>
              <a:custGeom>
                <a:rect b="b" l="l" r="r" t="t"/>
                <a:pathLst>
                  <a:path extrusionOk="0" h="2455" w="2030">
                    <a:moveTo>
                      <a:pt x="308" y="0"/>
                    </a:moveTo>
                    <a:lnTo>
                      <a:pt x="1" y="236"/>
                    </a:lnTo>
                    <a:lnTo>
                      <a:pt x="1723" y="2454"/>
                    </a:lnTo>
                    <a:lnTo>
                      <a:pt x="2030" y="2218"/>
                    </a:lnTo>
                    <a:lnTo>
                      <a:pt x="3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54"/>
              <p:cNvSpPr/>
              <p:nvPr/>
            </p:nvSpPr>
            <p:spPr>
              <a:xfrm>
                <a:off x="7668126" y="2764836"/>
                <a:ext cx="80605" cy="99988"/>
              </a:xfrm>
              <a:custGeom>
                <a:rect b="b" l="l" r="r" t="t"/>
                <a:pathLst>
                  <a:path extrusionOk="0" h="3776" w="3044">
                    <a:moveTo>
                      <a:pt x="307" y="1"/>
                    </a:moveTo>
                    <a:lnTo>
                      <a:pt x="0" y="237"/>
                    </a:lnTo>
                    <a:lnTo>
                      <a:pt x="2737" y="3776"/>
                    </a:lnTo>
                    <a:lnTo>
                      <a:pt x="3044" y="3540"/>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54"/>
              <p:cNvSpPr/>
              <p:nvPr/>
            </p:nvSpPr>
            <p:spPr>
              <a:xfrm>
                <a:off x="8062365" y="2458670"/>
                <a:ext cx="80632" cy="100015"/>
              </a:xfrm>
              <a:custGeom>
                <a:rect b="b" l="l" r="r" t="t"/>
                <a:pathLst>
                  <a:path extrusionOk="0" h="3777" w="3045">
                    <a:moveTo>
                      <a:pt x="307" y="1"/>
                    </a:moveTo>
                    <a:lnTo>
                      <a:pt x="1" y="237"/>
                    </a:lnTo>
                    <a:lnTo>
                      <a:pt x="2738" y="3776"/>
                    </a:lnTo>
                    <a:lnTo>
                      <a:pt x="3045" y="3540"/>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2" name="Google Shape;1862;p54"/>
            <p:cNvSpPr/>
            <p:nvPr/>
          </p:nvSpPr>
          <p:spPr>
            <a:xfrm>
              <a:off x="9165755" y="2140504"/>
              <a:ext cx="53145" cy="64399"/>
            </a:xfrm>
            <a:custGeom>
              <a:rect b="b" l="l" r="r" t="t"/>
              <a:pathLst>
                <a:path extrusionOk="0" h="2432" w="2007">
                  <a:moveTo>
                    <a:pt x="308" y="1"/>
                  </a:moveTo>
                  <a:lnTo>
                    <a:pt x="1" y="237"/>
                  </a:lnTo>
                  <a:lnTo>
                    <a:pt x="1723" y="2431"/>
                  </a:lnTo>
                  <a:lnTo>
                    <a:pt x="2006" y="2195"/>
                  </a:lnTo>
                  <a:lnTo>
                    <a:pt x="3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54"/>
            <p:cNvSpPr/>
            <p:nvPr/>
          </p:nvSpPr>
          <p:spPr>
            <a:xfrm>
              <a:off x="9088909" y="2143019"/>
              <a:ext cx="80632" cy="99988"/>
            </a:xfrm>
            <a:custGeom>
              <a:rect b="b" l="l" r="r" t="t"/>
              <a:pathLst>
                <a:path extrusionOk="0" h="3776" w="3045">
                  <a:moveTo>
                    <a:pt x="307" y="0"/>
                  </a:moveTo>
                  <a:lnTo>
                    <a:pt x="1" y="236"/>
                  </a:lnTo>
                  <a:lnTo>
                    <a:pt x="2761" y="3775"/>
                  </a:lnTo>
                  <a:lnTo>
                    <a:pt x="3044" y="3539"/>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4">
    <p:spTree>
      <p:nvGrpSpPr>
        <p:cNvPr id="1864" name="Shape 1864"/>
        <p:cNvGrpSpPr/>
        <p:nvPr/>
      </p:nvGrpSpPr>
      <p:grpSpPr>
        <a:xfrm>
          <a:off x="0" y="0"/>
          <a:ext cx="0" cy="0"/>
          <a:chOff x="0" y="0"/>
          <a:chExt cx="0" cy="0"/>
        </a:xfrm>
      </p:grpSpPr>
      <p:grpSp>
        <p:nvGrpSpPr>
          <p:cNvPr id="1865" name="Google Shape;1865;p55"/>
          <p:cNvGrpSpPr/>
          <p:nvPr/>
        </p:nvGrpSpPr>
        <p:grpSpPr>
          <a:xfrm>
            <a:off x="-438149" y="-1036800"/>
            <a:ext cx="9753730" cy="7085298"/>
            <a:chOff x="-438149" y="-1036800"/>
            <a:chExt cx="9753730" cy="7085298"/>
          </a:xfrm>
        </p:grpSpPr>
        <p:sp>
          <p:nvSpPr>
            <p:cNvPr id="1866" name="Google Shape;1866;p55"/>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55"/>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55"/>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55"/>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55"/>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55"/>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55"/>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55"/>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55"/>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55"/>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55"/>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55"/>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55"/>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55"/>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55"/>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55"/>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55"/>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55"/>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55"/>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55"/>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55"/>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55"/>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55"/>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55"/>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0" name="Google Shape;1890;p55"/>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1" name="Google Shape;1891;p55"/>
          <p:cNvGrpSpPr/>
          <p:nvPr/>
        </p:nvGrpSpPr>
        <p:grpSpPr>
          <a:xfrm flipH="1" rot="-899960">
            <a:off x="8196335" y="532219"/>
            <a:ext cx="819746" cy="865608"/>
            <a:chOff x="7088286" y="1674216"/>
            <a:chExt cx="819771" cy="865634"/>
          </a:xfrm>
        </p:grpSpPr>
        <p:grpSp>
          <p:nvGrpSpPr>
            <p:cNvPr id="1892" name="Google Shape;1892;p55"/>
            <p:cNvGrpSpPr/>
            <p:nvPr/>
          </p:nvGrpSpPr>
          <p:grpSpPr>
            <a:xfrm>
              <a:off x="7331958" y="1674216"/>
              <a:ext cx="576099" cy="865634"/>
              <a:chOff x="7331958" y="1674216"/>
              <a:chExt cx="576099" cy="865634"/>
            </a:xfrm>
          </p:grpSpPr>
          <p:sp>
            <p:nvSpPr>
              <p:cNvPr id="1893" name="Google Shape;1893;p55"/>
              <p:cNvSpPr/>
              <p:nvPr/>
            </p:nvSpPr>
            <p:spPr>
              <a:xfrm>
                <a:off x="7331958" y="1859552"/>
                <a:ext cx="576099" cy="680298"/>
              </a:xfrm>
              <a:custGeom>
                <a:rect b="b" l="l" r="r" t="t"/>
                <a:pathLst>
                  <a:path extrusionOk="0" h="25691" w="21756">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55"/>
              <p:cNvSpPr/>
              <p:nvPr/>
            </p:nvSpPr>
            <p:spPr>
              <a:xfrm>
                <a:off x="7698737" y="1674216"/>
                <a:ext cx="186207" cy="248409"/>
              </a:xfrm>
              <a:custGeom>
                <a:rect b="b" l="l" r="r" t="t"/>
                <a:pathLst>
                  <a:path extrusionOk="0" h="9381" w="7032">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55"/>
              <p:cNvSpPr/>
              <p:nvPr/>
            </p:nvSpPr>
            <p:spPr>
              <a:xfrm>
                <a:off x="7731837" y="1817395"/>
                <a:ext cx="23144" cy="36993"/>
              </a:xfrm>
              <a:custGeom>
                <a:rect b="b" l="l" r="r" t="t"/>
                <a:pathLst>
                  <a:path extrusionOk="0" h="1397" w="874">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55"/>
              <p:cNvSpPr/>
              <p:nvPr/>
            </p:nvSpPr>
            <p:spPr>
              <a:xfrm>
                <a:off x="7753710" y="1827749"/>
                <a:ext cx="22534" cy="36993"/>
              </a:xfrm>
              <a:custGeom>
                <a:rect b="b" l="l" r="r" t="t"/>
                <a:pathLst>
                  <a:path extrusionOk="0" h="1397" w="851">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55"/>
              <p:cNvSpPr/>
              <p:nvPr/>
            </p:nvSpPr>
            <p:spPr>
              <a:xfrm>
                <a:off x="7774947" y="1837997"/>
                <a:ext cx="22534" cy="36754"/>
              </a:xfrm>
              <a:custGeom>
                <a:rect b="b" l="l" r="r" t="t"/>
                <a:pathLst>
                  <a:path extrusionOk="0" h="1388" w="851">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55"/>
              <p:cNvSpPr/>
              <p:nvPr/>
            </p:nvSpPr>
            <p:spPr>
              <a:xfrm>
                <a:off x="7796211" y="1848616"/>
                <a:ext cx="22508" cy="36754"/>
              </a:xfrm>
              <a:custGeom>
                <a:rect b="b" l="l" r="r" t="t"/>
                <a:pathLst>
                  <a:path extrusionOk="0" h="1388" w="85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55"/>
              <p:cNvSpPr/>
              <p:nvPr/>
            </p:nvSpPr>
            <p:spPr>
              <a:xfrm>
                <a:off x="7817448" y="1858625"/>
                <a:ext cx="23144" cy="36993"/>
              </a:xfrm>
              <a:custGeom>
                <a:rect b="b" l="l" r="r" t="t"/>
                <a:pathLst>
                  <a:path extrusionOk="0" h="1397" w="874">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55"/>
              <p:cNvSpPr/>
              <p:nvPr/>
            </p:nvSpPr>
            <p:spPr>
              <a:xfrm>
                <a:off x="7428823" y="2207954"/>
                <a:ext cx="336773" cy="258736"/>
              </a:xfrm>
              <a:custGeom>
                <a:rect b="b" l="l" r="r" t="t"/>
                <a:pathLst>
                  <a:path extrusionOk="0" h="9771" w="12718">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55"/>
              <p:cNvSpPr/>
              <p:nvPr/>
            </p:nvSpPr>
            <p:spPr>
              <a:xfrm>
                <a:off x="7398821" y="1952472"/>
                <a:ext cx="433636" cy="415630"/>
              </a:xfrm>
              <a:custGeom>
                <a:rect b="b" l="l" r="r" t="t"/>
                <a:pathLst>
                  <a:path extrusionOk="0" h="15696" w="16376">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2" name="Google Shape;1902;p55"/>
            <p:cNvSpPr/>
            <p:nvPr/>
          </p:nvSpPr>
          <p:spPr>
            <a:xfrm>
              <a:off x="7088286" y="201380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3" name="Google Shape;1903;p55"/>
          <p:cNvGrpSpPr/>
          <p:nvPr/>
        </p:nvGrpSpPr>
        <p:grpSpPr>
          <a:xfrm flipH="1">
            <a:off x="7287888" y="-46898"/>
            <a:ext cx="736065" cy="1326494"/>
            <a:chOff x="1672423" y="3253452"/>
            <a:chExt cx="736065" cy="1326494"/>
          </a:xfrm>
        </p:grpSpPr>
        <p:sp>
          <p:nvSpPr>
            <p:cNvPr id="1904" name="Google Shape;1904;p55"/>
            <p:cNvSpPr/>
            <p:nvPr/>
          </p:nvSpPr>
          <p:spPr>
            <a:xfrm>
              <a:off x="1695567" y="3610513"/>
              <a:ext cx="712921" cy="969433"/>
            </a:xfrm>
            <a:custGeom>
              <a:rect b="b" l="l" r="r" t="t"/>
              <a:pathLst>
                <a:path extrusionOk="0" h="36610" w="26923">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55"/>
            <p:cNvSpPr/>
            <p:nvPr/>
          </p:nvSpPr>
          <p:spPr>
            <a:xfrm>
              <a:off x="1744291" y="3707670"/>
              <a:ext cx="629827" cy="814684"/>
            </a:xfrm>
            <a:custGeom>
              <a:rect b="b" l="l" r="r" t="t"/>
              <a:pathLst>
                <a:path extrusionOk="0" h="30766" w="23785">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55"/>
            <p:cNvSpPr/>
            <p:nvPr/>
          </p:nvSpPr>
          <p:spPr>
            <a:xfrm>
              <a:off x="1821931" y="4073205"/>
              <a:ext cx="510958" cy="395293"/>
            </a:xfrm>
            <a:custGeom>
              <a:rect b="b" l="l" r="r" t="t"/>
              <a:pathLst>
                <a:path extrusionOk="0" h="14928" w="19296">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55"/>
            <p:cNvSpPr/>
            <p:nvPr/>
          </p:nvSpPr>
          <p:spPr>
            <a:xfrm>
              <a:off x="1921100" y="4295375"/>
              <a:ext cx="48141" cy="42394"/>
            </a:xfrm>
            <a:custGeom>
              <a:rect b="b" l="l" r="r" t="t"/>
              <a:pathLst>
                <a:path extrusionOk="0" h="1601" w="1818">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55"/>
            <p:cNvSpPr/>
            <p:nvPr/>
          </p:nvSpPr>
          <p:spPr>
            <a:xfrm>
              <a:off x="1939239" y="4228141"/>
              <a:ext cx="41256" cy="36357"/>
            </a:xfrm>
            <a:custGeom>
              <a:rect b="b" l="l" r="r" t="t"/>
              <a:pathLst>
                <a:path extrusionOk="0" h="1373" w="1558">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55"/>
            <p:cNvSpPr/>
            <p:nvPr/>
          </p:nvSpPr>
          <p:spPr>
            <a:xfrm>
              <a:off x="1976099" y="4277262"/>
              <a:ext cx="28757" cy="25500"/>
            </a:xfrm>
            <a:custGeom>
              <a:rect b="b" l="l" r="r" t="t"/>
              <a:pathLst>
                <a:path extrusionOk="0" h="963" w="1086">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55"/>
            <p:cNvSpPr/>
            <p:nvPr/>
          </p:nvSpPr>
          <p:spPr>
            <a:xfrm>
              <a:off x="1672423" y="3530225"/>
              <a:ext cx="46896" cy="46896"/>
            </a:xfrm>
            <a:custGeom>
              <a:rect b="b" l="l" r="r" t="t"/>
              <a:pathLst>
                <a:path extrusionOk="0" h="1771" w="1771">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55"/>
            <p:cNvSpPr/>
            <p:nvPr/>
          </p:nvSpPr>
          <p:spPr>
            <a:xfrm>
              <a:off x="1672423" y="3253452"/>
              <a:ext cx="134360" cy="134969"/>
            </a:xfrm>
            <a:custGeom>
              <a:rect b="b" l="l" r="r" t="t"/>
              <a:pathLst>
                <a:path extrusionOk="0" h="5097" w="5074">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55"/>
            <p:cNvSpPr/>
            <p:nvPr/>
          </p:nvSpPr>
          <p:spPr>
            <a:xfrm>
              <a:off x="1771168" y="3449645"/>
              <a:ext cx="60613" cy="60004"/>
            </a:xfrm>
            <a:custGeom>
              <a:rect b="b" l="l" r="r" t="t"/>
              <a:pathLst>
                <a:path extrusionOk="0" h="2266" w="2289">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3" name="Google Shape;1913;p55"/>
          <p:cNvSpPr/>
          <p:nvPr/>
        </p:nvSpPr>
        <p:spPr>
          <a:xfrm>
            <a:off x="1594392" y="744527"/>
            <a:ext cx="65892" cy="65892"/>
          </a:xfrm>
          <a:custGeom>
            <a:rect b="b" l="l" r="r" t="t"/>
            <a:pathLst>
              <a:path extrusionOk="0" h="1912" w="1912">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55"/>
          <p:cNvSpPr/>
          <p:nvPr/>
        </p:nvSpPr>
        <p:spPr>
          <a:xfrm>
            <a:off x="1899330" y="323271"/>
            <a:ext cx="43147" cy="43974"/>
          </a:xfrm>
          <a:custGeom>
            <a:rect b="b" l="l" r="r" t="t"/>
            <a:pathLst>
              <a:path extrusionOk="0" h="1276" w="1252">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55"/>
          <p:cNvSpPr/>
          <p:nvPr/>
        </p:nvSpPr>
        <p:spPr>
          <a:xfrm>
            <a:off x="8160661" y="149655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55"/>
          <p:cNvSpPr/>
          <p:nvPr/>
        </p:nvSpPr>
        <p:spPr>
          <a:xfrm>
            <a:off x="7125448" y="831537"/>
            <a:ext cx="109903" cy="110860"/>
          </a:xfrm>
          <a:custGeom>
            <a:rect b="b" l="l" r="r" t="t"/>
            <a:pathLst>
              <a:path extrusionOk="0" h="2762" w="2738">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7" name="Google Shape;1917;p55"/>
          <p:cNvGrpSpPr/>
          <p:nvPr/>
        </p:nvGrpSpPr>
        <p:grpSpPr>
          <a:xfrm>
            <a:off x="848981" y="3794879"/>
            <a:ext cx="717966" cy="575573"/>
            <a:chOff x="2905824" y="3732667"/>
            <a:chExt cx="538609" cy="431788"/>
          </a:xfrm>
        </p:grpSpPr>
        <p:sp>
          <p:nvSpPr>
            <p:cNvPr id="1918" name="Google Shape;1918;p55"/>
            <p:cNvSpPr/>
            <p:nvPr/>
          </p:nvSpPr>
          <p:spPr>
            <a:xfrm>
              <a:off x="2905824" y="3732667"/>
              <a:ext cx="46261" cy="46896"/>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55"/>
            <p:cNvSpPr/>
            <p:nvPr/>
          </p:nvSpPr>
          <p:spPr>
            <a:xfrm>
              <a:off x="3369415" y="4089437"/>
              <a:ext cx="75018" cy="75018"/>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0" name="Google Shape;1920;p55"/>
          <p:cNvSpPr/>
          <p:nvPr/>
        </p:nvSpPr>
        <p:spPr>
          <a:xfrm>
            <a:off x="1120014" y="3091234"/>
            <a:ext cx="90783" cy="92030"/>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55"/>
          <p:cNvSpPr/>
          <p:nvPr/>
        </p:nvSpPr>
        <p:spPr>
          <a:xfrm>
            <a:off x="8290285" y="2539546"/>
            <a:ext cx="48870" cy="48909"/>
          </a:xfrm>
          <a:custGeom>
            <a:rect b="b" l="l" r="r" t="t"/>
            <a:pathLst>
              <a:path extrusionOk="0" h="1252" w="1251">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55"/>
          <p:cNvSpPr/>
          <p:nvPr/>
        </p:nvSpPr>
        <p:spPr>
          <a:xfrm>
            <a:off x="7287565" y="3438509"/>
            <a:ext cx="147217" cy="147217"/>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3" name="Google Shape;1923;p55"/>
          <p:cNvGrpSpPr/>
          <p:nvPr/>
        </p:nvGrpSpPr>
        <p:grpSpPr>
          <a:xfrm flipH="1" rot="-558925">
            <a:off x="645865" y="3733270"/>
            <a:ext cx="1084994" cy="1200031"/>
            <a:chOff x="6758394" y="3187198"/>
            <a:chExt cx="1143406" cy="1264636"/>
          </a:xfrm>
        </p:grpSpPr>
        <p:sp>
          <p:nvSpPr>
            <p:cNvPr id="1924" name="Google Shape;1924;p55"/>
            <p:cNvSpPr/>
            <p:nvPr/>
          </p:nvSpPr>
          <p:spPr>
            <a:xfrm>
              <a:off x="6758394" y="3187198"/>
              <a:ext cx="1143406" cy="1131570"/>
            </a:xfrm>
            <a:custGeom>
              <a:rect b="b" l="l" r="r" t="t"/>
              <a:pathLst>
                <a:path extrusionOk="0" h="42733" w="4318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55"/>
            <p:cNvSpPr/>
            <p:nvPr/>
          </p:nvSpPr>
          <p:spPr>
            <a:xfrm>
              <a:off x="6955196" y="3483990"/>
              <a:ext cx="924126" cy="967844"/>
            </a:xfrm>
            <a:custGeom>
              <a:rect b="b" l="l" r="r" t="t"/>
              <a:pathLst>
                <a:path extrusionOk="0" h="36550" w="34899">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55"/>
            <p:cNvSpPr/>
            <p:nvPr/>
          </p:nvSpPr>
          <p:spPr>
            <a:xfrm>
              <a:off x="6974579" y="3510868"/>
              <a:ext cx="791646" cy="163090"/>
            </a:xfrm>
            <a:custGeom>
              <a:rect b="b" l="l" r="r" t="t"/>
              <a:pathLst>
                <a:path extrusionOk="0" h="6159" w="29896">
                  <a:moveTo>
                    <a:pt x="166" y="0"/>
                  </a:moveTo>
                  <a:lnTo>
                    <a:pt x="0" y="897"/>
                  </a:lnTo>
                  <a:lnTo>
                    <a:pt x="29754" y="6159"/>
                  </a:lnTo>
                  <a:lnTo>
                    <a:pt x="29896" y="5239"/>
                  </a:lnTo>
                  <a:lnTo>
                    <a:pt x="1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55"/>
            <p:cNvSpPr/>
            <p:nvPr/>
          </p:nvSpPr>
          <p:spPr>
            <a:xfrm>
              <a:off x="6948946" y="3650816"/>
              <a:ext cx="791673" cy="163117"/>
            </a:xfrm>
            <a:custGeom>
              <a:rect b="b" l="l" r="r" t="t"/>
              <a:pathLst>
                <a:path extrusionOk="0" h="6160" w="29897">
                  <a:moveTo>
                    <a:pt x="166" y="1"/>
                  </a:moveTo>
                  <a:lnTo>
                    <a:pt x="1" y="897"/>
                  </a:lnTo>
                  <a:lnTo>
                    <a:pt x="29755"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55"/>
            <p:cNvSpPr/>
            <p:nvPr/>
          </p:nvSpPr>
          <p:spPr>
            <a:xfrm>
              <a:off x="6924584" y="3791401"/>
              <a:ext cx="791646" cy="163117"/>
            </a:xfrm>
            <a:custGeom>
              <a:rect b="b" l="l" r="r" t="t"/>
              <a:pathLst>
                <a:path extrusionOk="0" h="6160" w="29896">
                  <a:moveTo>
                    <a:pt x="166" y="1"/>
                  </a:moveTo>
                  <a:lnTo>
                    <a:pt x="1" y="921"/>
                  </a:lnTo>
                  <a:lnTo>
                    <a:pt x="29731"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55"/>
            <p:cNvSpPr/>
            <p:nvPr/>
          </p:nvSpPr>
          <p:spPr>
            <a:xfrm>
              <a:off x="6899587" y="3931985"/>
              <a:ext cx="791673" cy="163090"/>
            </a:xfrm>
            <a:custGeom>
              <a:rect b="b" l="l" r="r" t="t"/>
              <a:pathLst>
                <a:path extrusionOk="0" h="6159" w="29897">
                  <a:moveTo>
                    <a:pt x="166" y="1"/>
                  </a:moveTo>
                  <a:lnTo>
                    <a:pt x="1" y="921"/>
                  </a:lnTo>
                  <a:lnTo>
                    <a:pt x="29755"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55"/>
            <p:cNvSpPr/>
            <p:nvPr/>
          </p:nvSpPr>
          <p:spPr>
            <a:xfrm>
              <a:off x="6874616" y="4073205"/>
              <a:ext cx="792255" cy="162455"/>
            </a:xfrm>
            <a:custGeom>
              <a:rect b="b" l="l" r="r" t="t"/>
              <a:pathLst>
                <a:path extrusionOk="0" h="6135" w="29919">
                  <a:moveTo>
                    <a:pt x="165" y="0"/>
                  </a:moveTo>
                  <a:lnTo>
                    <a:pt x="0" y="897"/>
                  </a:lnTo>
                  <a:lnTo>
                    <a:pt x="29754" y="6135"/>
                  </a:lnTo>
                  <a:lnTo>
                    <a:pt x="29919" y="5238"/>
                  </a:lnTo>
                  <a:lnTo>
                    <a:pt x="1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1" name="Google Shape;1931;p55"/>
          <p:cNvGrpSpPr/>
          <p:nvPr/>
        </p:nvGrpSpPr>
        <p:grpSpPr>
          <a:xfrm flipH="1" rot="1200163">
            <a:off x="1016197" y="4333711"/>
            <a:ext cx="844905" cy="1044951"/>
            <a:chOff x="5959271" y="3613664"/>
            <a:chExt cx="890364" cy="1101173"/>
          </a:xfrm>
        </p:grpSpPr>
        <p:sp>
          <p:nvSpPr>
            <p:cNvPr id="1932" name="Google Shape;1932;p55"/>
            <p:cNvSpPr/>
            <p:nvPr/>
          </p:nvSpPr>
          <p:spPr>
            <a:xfrm>
              <a:off x="6201062" y="3613664"/>
              <a:ext cx="192457" cy="184645"/>
            </a:xfrm>
            <a:custGeom>
              <a:rect b="b" l="l" r="r" t="t"/>
              <a:pathLst>
                <a:path extrusionOk="0" h="6973" w="7268">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55"/>
            <p:cNvSpPr/>
            <p:nvPr/>
          </p:nvSpPr>
          <p:spPr>
            <a:xfrm>
              <a:off x="6457869" y="3708411"/>
              <a:ext cx="169949" cy="134254"/>
            </a:xfrm>
            <a:custGeom>
              <a:rect b="b" l="l" r="r" t="t"/>
              <a:pathLst>
                <a:path extrusionOk="0" h="5070" w="6418">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55"/>
            <p:cNvSpPr/>
            <p:nvPr/>
          </p:nvSpPr>
          <p:spPr>
            <a:xfrm>
              <a:off x="5989246" y="3771885"/>
              <a:ext cx="164970" cy="162614"/>
            </a:xfrm>
            <a:custGeom>
              <a:rect b="b" l="l" r="r" t="t"/>
              <a:pathLst>
                <a:path extrusionOk="0" h="6141" w="623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55"/>
            <p:cNvSpPr/>
            <p:nvPr/>
          </p:nvSpPr>
          <p:spPr>
            <a:xfrm>
              <a:off x="5959271" y="3755175"/>
              <a:ext cx="890364" cy="959662"/>
            </a:xfrm>
            <a:custGeom>
              <a:rect b="b" l="l" r="r" t="t"/>
              <a:pathLst>
                <a:path extrusionOk="0" h="36241" w="33624">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55"/>
            <p:cNvSpPr/>
            <p:nvPr/>
          </p:nvSpPr>
          <p:spPr>
            <a:xfrm>
              <a:off x="5996740" y="3784992"/>
              <a:ext cx="720441" cy="393360"/>
            </a:xfrm>
            <a:custGeom>
              <a:rect b="b" l="l" r="r" t="t"/>
              <a:pathLst>
                <a:path extrusionOk="0" h="14855" w="27207">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55"/>
            <p:cNvSpPr/>
            <p:nvPr/>
          </p:nvSpPr>
          <p:spPr>
            <a:xfrm>
              <a:off x="6704665" y="4070451"/>
              <a:ext cx="43136" cy="68371"/>
            </a:xfrm>
            <a:custGeom>
              <a:rect b="b" l="l" r="r" t="t"/>
              <a:pathLst>
                <a:path extrusionOk="0" h="2582" w="1629">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55"/>
            <p:cNvSpPr/>
            <p:nvPr/>
          </p:nvSpPr>
          <p:spPr>
            <a:xfrm>
              <a:off x="6111718" y="3902009"/>
              <a:ext cx="234957" cy="254314"/>
            </a:xfrm>
            <a:custGeom>
              <a:rect b="b" l="l" r="r" t="t"/>
              <a:pathLst>
                <a:path extrusionOk="0" h="9604" w="8873">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55"/>
            <p:cNvSpPr/>
            <p:nvPr/>
          </p:nvSpPr>
          <p:spPr>
            <a:xfrm>
              <a:off x="6167326" y="3898275"/>
              <a:ext cx="421138" cy="258842"/>
            </a:xfrm>
            <a:custGeom>
              <a:rect b="b" l="l" r="r" t="t"/>
              <a:pathLst>
                <a:path extrusionOk="0" h="9775" w="15904">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55"/>
            <p:cNvSpPr/>
            <p:nvPr/>
          </p:nvSpPr>
          <p:spPr>
            <a:xfrm>
              <a:off x="6102953" y="4213789"/>
              <a:ext cx="228708" cy="403635"/>
            </a:xfrm>
            <a:custGeom>
              <a:rect b="b" l="l" r="r" t="t"/>
              <a:pathLst>
                <a:path extrusionOk="0" h="15243" w="8637">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55"/>
            <p:cNvSpPr/>
            <p:nvPr/>
          </p:nvSpPr>
          <p:spPr>
            <a:xfrm>
              <a:off x="6174820" y="4186249"/>
              <a:ext cx="543608" cy="431412"/>
            </a:xfrm>
            <a:custGeom>
              <a:rect b="b" l="l" r="r" t="t"/>
              <a:pathLst>
                <a:path extrusionOk="0" h="16292" w="20529">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2" name="Google Shape;1942;p55"/>
          <p:cNvGrpSpPr/>
          <p:nvPr/>
        </p:nvGrpSpPr>
        <p:grpSpPr>
          <a:xfrm flipH="1">
            <a:off x="358104" y="2826054"/>
            <a:ext cx="976717" cy="808014"/>
            <a:chOff x="8639759" y="1788937"/>
            <a:chExt cx="976717" cy="808014"/>
          </a:xfrm>
        </p:grpSpPr>
        <p:grpSp>
          <p:nvGrpSpPr>
            <p:cNvPr id="1943" name="Google Shape;1943;p55"/>
            <p:cNvGrpSpPr/>
            <p:nvPr/>
          </p:nvGrpSpPr>
          <p:grpSpPr>
            <a:xfrm>
              <a:off x="8639759" y="1788937"/>
              <a:ext cx="976717" cy="808014"/>
              <a:chOff x="7420559" y="2246137"/>
              <a:chExt cx="976717" cy="808014"/>
            </a:xfrm>
          </p:grpSpPr>
          <p:sp>
            <p:nvSpPr>
              <p:cNvPr id="1944" name="Google Shape;1944;p55"/>
              <p:cNvSpPr/>
              <p:nvPr/>
            </p:nvSpPr>
            <p:spPr>
              <a:xfrm>
                <a:off x="7420559" y="2246137"/>
                <a:ext cx="930375" cy="747292"/>
              </a:xfrm>
              <a:custGeom>
                <a:rect b="b" l="l" r="r" t="t"/>
                <a:pathLst>
                  <a:path extrusionOk="0" h="28221" w="35135">
                    <a:moveTo>
                      <a:pt x="33294" y="0"/>
                    </a:moveTo>
                    <a:lnTo>
                      <a:pt x="1" y="25861"/>
                    </a:lnTo>
                    <a:lnTo>
                      <a:pt x="1865" y="28220"/>
                    </a:lnTo>
                    <a:lnTo>
                      <a:pt x="35134" y="2383"/>
                    </a:lnTo>
                    <a:lnTo>
                      <a:pt x="332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55"/>
              <p:cNvSpPr/>
              <p:nvPr/>
            </p:nvSpPr>
            <p:spPr>
              <a:xfrm>
                <a:off x="7467564" y="2306858"/>
                <a:ext cx="929713" cy="747292"/>
              </a:xfrm>
              <a:custGeom>
                <a:rect b="b" l="l" r="r" t="t"/>
                <a:pathLst>
                  <a:path extrusionOk="0" h="28221" w="35110">
                    <a:moveTo>
                      <a:pt x="33269" y="0"/>
                    </a:moveTo>
                    <a:lnTo>
                      <a:pt x="0" y="25837"/>
                    </a:lnTo>
                    <a:lnTo>
                      <a:pt x="1840" y="28220"/>
                    </a:lnTo>
                    <a:lnTo>
                      <a:pt x="35110" y="2383"/>
                    </a:lnTo>
                    <a:lnTo>
                      <a:pt x="3326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55"/>
              <p:cNvSpPr/>
              <p:nvPr/>
            </p:nvSpPr>
            <p:spPr>
              <a:xfrm>
                <a:off x="7547534" y="2914795"/>
                <a:ext cx="53119" cy="64373"/>
              </a:xfrm>
              <a:custGeom>
                <a:rect b="b" l="l" r="r" t="t"/>
                <a:pathLst>
                  <a:path extrusionOk="0" h="2431" w="2006">
                    <a:moveTo>
                      <a:pt x="307" y="0"/>
                    </a:moveTo>
                    <a:lnTo>
                      <a:pt x="0" y="236"/>
                    </a:lnTo>
                    <a:lnTo>
                      <a:pt x="1723" y="2431"/>
                    </a:lnTo>
                    <a:lnTo>
                      <a:pt x="2006"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55"/>
              <p:cNvSpPr/>
              <p:nvPr/>
            </p:nvSpPr>
            <p:spPr>
              <a:xfrm>
                <a:off x="7596893" y="2876054"/>
                <a:ext cx="53119" cy="65008"/>
              </a:xfrm>
              <a:custGeom>
                <a:rect b="b" l="l" r="r" t="t"/>
                <a:pathLst>
                  <a:path extrusionOk="0" h="2455" w="2006">
                    <a:moveTo>
                      <a:pt x="307" y="1"/>
                    </a:moveTo>
                    <a:lnTo>
                      <a:pt x="0" y="236"/>
                    </a:lnTo>
                    <a:lnTo>
                      <a:pt x="1723" y="2454"/>
                    </a:lnTo>
                    <a:lnTo>
                      <a:pt x="2006" y="2218"/>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55"/>
              <p:cNvSpPr/>
              <p:nvPr/>
            </p:nvSpPr>
            <p:spPr>
              <a:xfrm>
                <a:off x="7646253" y="2837949"/>
                <a:ext cx="53119" cy="65008"/>
              </a:xfrm>
              <a:custGeom>
                <a:rect b="b" l="l" r="r" t="t"/>
                <a:pathLst>
                  <a:path extrusionOk="0" h="2455" w="2006">
                    <a:moveTo>
                      <a:pt x="307" y="0"/>
                    </a:moveTo>
                    <a:lnTo>
                      <a:pt x="0" y="236"/>
                    </a:lnTo>
                    <a:lnTo>
                      <a:pt x="1699" y="2454"/>
                    </a:lnTo>
                    <a:lnTo>
                      <a:pt x="2006" y="2218"/>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55"/>
              <p:cNvSpPr/>
              <p:nvPr/>
            </p:nvSpPr>
            <p:spPr>
              <a:xfrm>
                <a:off x="8132352" y="2459004"/>
                <a:ext cx="53119" cy="64373"/>
              </a:xfrm>
              <a:custGeom>
                <a:rect b="b" l="l" r="r" t="t"/>
                <a:pathLst>
                  <a:path extrusionOk="0" h="2431" w="2006">
                    <a:moveTo>
                      <a:pt x="307" y="0"/>
                    </a:moveTo>
                    <a:lnTo>
                      <a:pt x="0" y="236"/>
                    </a:lnTo>
                    <a:lnTo>
                      <a:pt x="1699" y="2431"/>
                    </a:lnTo>
                    <a:lnTo>
                      <a:pt x="2006"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55"/>
              <p:cNvSpPr/>
              <p:nvPr/>
            </p:nvSpPr>
            <p:spPr>
              <a:xfrm>
                <a:off x="8181712" y="2420872"/>
                <a:ext cx="53119" cy="64399"/>
              </a:xfrm>
              <a:custGeom>
                <a:rect b="b" l="l" r="r" t="t"/>
                <a:pathLst>
                  <a:path extrusionOk="0" h="2432" w="2006">
                    <a:moveTo>
                      <a:pt x="307" y="1"/>
                    </a:moveTo>
                    <a:lnTo>
                      <a:pt x="0" y="237"/>
                    </a:lnTo>
                    <a:lnTo>
                      <a:pt x="1699" y="2431"/>
                    </a:lnTo>
                    <a:lnTo>
                      <a:pt x="2006" y="2195"/>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55"/>
              <p:cNvSpPr/>
              <p:nvPr/>
            </p:nvSpPr>
            <p:spPr>
              <a:xfrm>
                <a:off x="8237320" y="2379335"/>
                <a:ext cx="53754" cy="64373"/>
              </a:xfrm>
              <a:custGeom>
                <a:rect b="b" l="l" r="r" t="t"/>
                <a:pathLst>
                  <a:path extrusionOk="0" h="2431" w="2030">
                    <a:moveTo>
                      <a:pt x="307" y="0"/>
                    </a:moveTo>
                    <a:lnTo>
                      <a:pt x="0" y="236"/>
                    </a:lnTo>
                    <a:lnTo>
                      <a:pt x="1723" y="2431"/>
                    </a:lnTo>
                    <a:lnTo>
                      <a:pt x="2030"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55"/>
              <p:cNvSpPr/>
              <p:nvPr/>
            </p:nvSpPr>
            <p:spPr>
              <a:xfrm>
                <a:off x="7990524" y="2569279"/>
                <a:ext cx="53754" cy="65008"/>
              </a:xfrm>
              <a:custGeom>
                <a:rect b="b" l="l" r="r" t="t"/>
                <a:pathLst>
                  <a:path extrusionOk="0" h="2455" w="2030">
                    <a:moveTo>
                      <a:pt x="307" y="0"/>
                    </a:moveTo>
                    <a:lnTo>
                      <a:pt x="0" y="236"/>
                    </a:lnTo>
                    <a:lnTo>
                      <a:pt x="1723" y="2454"/>
                    </a:lnTo>
                    <a:lnTo>
                      <a:pt x="2029" y="2218"/>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55"/>
              <p:cNvSpPr/>
              <p:nvPr/>
            </p:nvSpPr>
            <p:spPr>
              <a:xfrm>
                <a:off x="8040492" y="2531783"/>
                <a:ext cx="53145" cy="65008"/>
              </a:xfrm>
              <a:custGeom>
                <a:rect b="b" l="l" r="r" t="t"/>
                <a:pathLst>
                  <a:path extrusionOk="0" h="2455" w="2007">
                    <a:moveTo>
                      <a:pt x="308" y="0"/>
                    </a:moveTo>
                    <a:lnTo>
                      <a:pt x="1" y="236"/>
                    </a:lnTo>
                    <a:lnTo>
                      <a:pt x="1700" y="2454"/>
                    </a:lnTo>
                    <a:lnTo>
                      <a:pt x="2006" y="2218"/>
                    </a:lnTo>
                    <a:lnTo>
                      <a:pt x="3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55"/>
              <p:cNvSpPr/>
              <p:nvPr/>
            </p:nvSpPr>
            <p:spPr>
              <a:xfrm>
                <a:off x="7744971" y="2761712"/>
                <a:ext cx="53119" cy="64373"/>
              </a:xfrm>
              <a:custGeom>
                <a:rect b="b" l="l" r="r" t="t"/>
                <a:pathLst>
                  <a:path extrusionOk="0" h="2431" w="2006">
                    <a:moveTo>
                      <a:pt x="283" y="1"/>
                    </a:moveTo>
                    <a:lnTo>
                      <a:pt x="0" y="237"/>
                    </a:lnTo>
                    <a:lnTo>
                      <a:pt x="1699" y="2431"/>
                    </a:lnTo>
                    <a:lnTo>
                      <a:pt x="2006" y="2195"/>
                    </a:lnTo>
                    <a:lnTo>
                      <a:pt x="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55"/>
              <p:cNvSpPr/>
              <p:nvPr/>
            </p:nvSpPr>
            <p:spPr>
              <a:xfrm>
                <a:off x="7794331" y="2723606"/>
                <a:ext cx="53119" cy="64373"/>
              </a:xfrm>
              <a:custGeom>
                <a:rect b="b" l="l" r="r" t="t"/>
                <a:pathLst>
                  <a:path extrusionOk="0" h="2431" w="2006">
                    <a:moveTo>
                      <a:pt x="283" y="0"/>
                    </a:moveTo>
                    <a:lnTo>
                      <a:pt x="0" y="236"/>
                    </a:lnTo>
                    <a:lnTo>
                      <a:pt x="1699" y="2431"/>
                    </a:lnTo>
                    <a:lnTo>
                      <a:pt x="2006" y="2195"/>
                    </a:lnTo>
                    <a:lnTo>
                      <a:pt x="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55"/>
              <p:cNvSpPr/>
              <p:nvPr/>
            </p:nvSpPr>
            <p:spPr>
              <a:xfrm>
                <a:off x="7843055" y="2684866"/>
                <a:ext cx="53754" cy="65008"/>
              </a:xfrm>
              <a:custGeom>
                <a:rect b="b" l="l" r="r" t="t"/>
                <a:pathLst>
                  <a:path extrusionOk="0" h="2455" w="2030">
                    <a:moveTo>
                      <a:pt x="308" y="0"/>
                    </a:moveTo>
                    <a:lnTo>
                      <a:pt x="1" y="236"/>
                    </a:lnTo>
                    <a:lnTo>
                      <a:pt x="1723" y="2454"/>
                    </a:lnTo>
                    <a:lnTo>
                      <a:pt x="2030" y="2218"/>
                    </a:lnTo>
                    <a:lnTo>
                      <a:pt x="3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55"/>
              <p:cNvSpPr/>
              <p:nvPr/>
            </p:nvSpPr>
            <p:spPr>
              <a:xfrm>
                <a:off x="7668126" y="2764836"/>
                <a:ext cx="80605" cy="99988"/>
              </a:xfrm>
              <a:custGeom>
                <a:rect b="b" l="l" r="r" t="t"/>
                <a:pathLst>
                  <a:path extrusionOk="0" h="3776" w="3044">
                    <a:moveTo>
                      <a:pt x="307" y="1"/>
                    </a:moveTo>
                    <a:lnTo>
                      <a:pt x="0" y="237"/>
                    </a:lnTo>
                    <a:lnTo>
                      <a:pt x="2737" y="3776"/>
                    </a:lnTo>
                    <a:lnTo>
                      <a:pt x="3044" y="3540"/>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55"/>
              <p:cNvSpPr/>
              <p:nvPr/>
            </p:nvSpPr>
            <p:spPr>
              <a:xfrm>
                <a:off x="8062365" y="2458670"/>
                <a:ext cx="80632" cy="100015"/>
              </a:xfrm>
              <a:custGeom>
                <a:rect b="b" l="l" r="r" t="t"/>
                <a:pathLst>
                  <a:path extrusionOk="0" h="3777" w="3045">
                    <a:moveTo>
                      <a:pt x="307" y="1"/>
                    </a:moveTo>
                    <a:lnTo>
                      <a:pt x="1" y="237"/>
                    </a:lnTo>
                    <a:lnTo>
                      <a:pt x="2738" y="3776"/>
                    </a:lnTo>
                    <a:lnTo>
                      <a:pt x="3045" y="3540"/>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9" name="Google Shape;1959;p55"/>
            <p:cNvSpPr/>
            <p:nvPr/>
          </p:nvSpPr>
          <p:spPr>
            <a:xfrm>
              <a:off x="9165755" y="2140504"/>
              <a:ext cx="53145" cy="64399"/>
            </a:xfrm>
            <a:custGeom>
              <a:rect b="b" l="l" r="r" t="t"/>
              <a:pathLst>
                <a:path extrusionOk="0" h="2432" w="2007">
                  <a:moveTo>
                    <a:pt x="308" y="1"/>
                  </a:moveTo>
                  <a:lnTo>
                    <a:pt x="1" y="237"/>
                  </a:lnTo>
                  <a:lnTo>
                    <a:pt x="1723" y="2431"/>
                  </a:lnTo>
                  <a:lnTo>
                    <a:pt x="2006" y="2195"/>
                  </a:lnTo>
                  <a:lnTo>
                    <a:pt x="3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55"/>
            <p:cNvSpPr/>
            <p:nvPr/>
          </p:nvSpPr>
          <p:spPr>
            <a:xfrm>
              <a:off x="9088909" y="2143019"/>
              <a:ext cx="80632" cy="99988"/>
            </a:xfrm>
            <a:custGeom>
              <a:rect b="b" l="l" r="r" t="t"/>
              <a:pathLst>
                <a:path extrusionOk="0" h="3776" w="3045">
                  <a:moveTo>
                    <a:pt x="307" y="0"/>
                  </a:moveTo>
                  <a:lnTo>
                    <a:pt x="1" y="236"/>
                  </a:lnTo>
                  <a:lnTo>
                    <a:pt x="2761" y="3775"/>
                  </a:lnTo>
                  <a:lnTo>
                    <a:pt x="3044" y="3539"/>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1" name="Google Shape;1961;p55"/>
          <p:cNvGrpSpPr/>
          <p:nvPr/>
        </p:nvGrpSpPr>
        <p:grpSpPr>
          <a:xfrm flipH="1">
            <a:off x="2489683" y="4539883"/>
            <a:ext cx="776096" cy="798845"/>
            <a:chOff x="4228612" y="3830323"/>
            <a:chExt cx="856430" cy="881533"/>
          </a:xfrm>
        </p:grpSpPr>
        <p:sp>
          <p:nvSpPr>
            <p:cNvPr id="1962" name="Google Shape;1962;p55"/>
            <p:cNvSpPr/>
            <p:nvPr/>
          </p:nvSpPr>
          <p:spPr>
            <a:xfrm>
              <a:off x="4349631" y="3916500"/>
              <a:ext cx="578588" cy="596700"/>
            </a:xfrm>
            <a:custGeom>
              <a:rect b="b" l="l" r="r" t="t"/>
              <a:pathLst>
                <a:path extrusionOk="0" h="22534" w="21850">
                  <a:moveTo>
                    <a:pt x="18853" y="0"/>
                  </a:moveTo>
                  <a:lnTo>
                    <a:pt x="0" y="19679"/>
                  </a:lnTo>
                  <a:lnTo>
                    <a:pt x="2973" y="22534"/>
                  </a:lnTo>
                  <a:lnTo>
                    <a:pt x="21849" y="2855"/>
                  </a:lnTo>
                  <a:lnTo>
                    <a:pt x="188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55"/>
            <p:cNvSpPr/>
            <p:nvPr/>
          </p:nvSpPr>
          <p:spPr>
            <a:xfrm>
              <a:off x="4428357" y="3992101"/>
              <a:ext cx="578588" cy="597336"/>
            </a:xfrm>
            <a:custGeom>
              <a:rect b="b" l="l" r="r" t="t"/>
              <a:pathLst>
                <a:path extrusionOk="0" h="22558" w="21850">
                  <a:moveTo>
                    <a:pt x="18876" y="0"/>
                  </a:moveTo>
                  <a:lnTo>
                    <a:pt x="0" y="19679"/>
                  </a:lnTo>
                  <a:lnTo>
                    <a:pt x="2997" y="22557"/>
                  </a:lnTo>
                  <a:lnTo>
                    <a:pt x="21849" y="2855"/>
                  </a:lnTo>
                  <a:lnTo>
                    <a:pt x="1887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55"/>
            <p:cNvSpPr/>
            <p:nvPr/>
          </p:nvSpPr>
          <p:spPr>
            <a:xfrm>
              <a:off x="4983808" y="3830323"/>
              <a:ext cx="101233" cy="70013"/>
            </a:xfrm>
            <a:custGeom>
              <a:rect b="b" l="l" r="r" t="t"/>
              <a:pathLst>
                <a:path extrusionOk="0" h="2644" w="3823">
                  <a:moveTo>
                    <a:pt x="3823" y="1"/>
                  </a:moveTo>
                  <a:lnTo>
                    <a:pt x="0" y="1417"/>
                  </a:lnTo>
                  <a:lnTo>
                    <a:pt x="1274" y="2644"/>
                  </a:lnTo>
                  <a:lnTo>
                    <a:pt x="3823"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55"/>
            <p:cNvSpPr/>
            <p:nvPr/>
          </p:nvSpPr>
          <p:spPr>
            <a:xfrm>
              <a:off x="5016231" y="3830323"/>
              <a:ext cx="67498" cy="102504"/>
            </a:xfrm>
            <a:custGeom>
              <a:rect b="b" l="l" r="r" t="t"/>
              <a:pathLst>
                <a:path extrusionOk="0" h="3871" w="2549">
                  <a:moveTo>
                    <a:pt x="2549" y="1"/>
                  </a:moveTo>
                  <a:lnTo>
                    <a:pt x="0" y="2644"/>
                  </a:lnTo>
                  <a:lnTo>
                    <a:pt x="1275" y="3871"/>
                  </a:lnTo>
                  <a:lnTo>
                    <a:pt x="2549" y="1"/>
                  </a:lnTo>
                  <a:close/>
                </a:path>
              </a:pathLst>
            </a:custGeom>
            <a:solidFill>
              <a:srgbClr val="E04B5D"/>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55"/>
            <p:cNvSpPr/>
            <p:nvPr/>
          </p:nvSpPr>
          <p:spPr>
            <a:xfrm>
              <a:off x="4848838" y="3867819"/>
              <a:ext cx="168731" cy="125621"/>
            </a:xfrm>
            <a:custGeom>
              <a:rect b="b" l="l" r="r" t="t"/>
              <a:pathLst>
                <a:path extrusionOk="0" h="4744" w="6372">
                  <a:moveTo>
                    <a:pt x="5097" y="1"/>
                  </a:moveTo>
                  <a:lnTo>
                    <a:pt x="1" y="1888"/>
                  </a:lnTo>
                  <a:lnTo>
                    <a:pt x="2997" y="4743"/>
                  </a:lnTo>
                  <a:lnTo>
                    <a:pt x="6371" y="1228"/>
                  </a:lnTo>
                  <a:lnTo>
                    <a:pt x="50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55"/>
            <p:cNvSpPr/>
            <p:nvPr/>
          </p:nvSpPr>
          <p:spPr>
            <a:xfrm>
              <a:off x="4928200" y="3900310"/>
              <a:ext cx="123106" cy="168731"/>
            </a:xfrm>
            <a:custGeom>
              <a:rect b="b" l="l" r="r" t="t"/>
              <a:pathLst>
                <a:path extrusionOk="0" h="6372" w="4649">
                  <a:moveTo>
                    <a:pt x="3374" y="1"/>
                  </a:moveTo>
                  <a:lnTo>
                    <a:pt x="0" y="3516"/>
                  </a:lnTo>
                  <a:lnTo>
                    <a:pt x="2997" y="6371"/>
                  </a:lnTo>
                  <a:lnTo>
                    <a:pt x="4649" y="1228"/>
                  </a:lnTo>
                  <a:lnTo>
                    <a:pt x="33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55"/>
            <p:cNvSpPr/>
            <p:nvPr/>
          </p:nvSpPr>
          <p:spPr>
            <a:xfrm>
              <a:off x="4398493" y="4510554"/>
              <a:ext cx="111852" cy="109998"/>
            </a:xfrm>
            <a:custGeom>
              <a:rect b="b" l="l" r="r" t="t"/>
              <a:pathLst>
                <a:path extrusionOk="0" h="4154" w="4224">
                  <a:moveTo>
                    <a:pt x="1227" y="1"/>
                  </a:moveTo>
                  <a:lnTo>
                    <a:pt x="0" y="1275"/>
                  </a:lnTo>
                  <a:lnTo>
                    <a:pt x="2997" y="4154"/>
                  </a:lnTo>
                  <a:lnTo>
                    <a:pt x="4224" y="2879"/>
                  </a:lnTo>
                  <a:lnTo>
                    <a:pt x="12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55"/>
            <p:cNvSpPr/>
            <p:nvPr/>
          </p:nvSpPr>
          <p:spPr>
            <a:xfrm>
              <a:off x="4319767" y="4434953"/>
              <a:ext cx="111242" cy="109998"/>
            </a:xfrm>
            <a:custGeom>
              <a:rect b="b" l="l" r="r" t="t"/>
              <a:pathLst>
                <a:path extrusionOk="0" h="4154" w="4201">
                  <a:moveTo>
                    <a:pt x="1227" y="1"/>
                  </a:moveTo>
                  <a:lnTo>
                    <a:pt x="0" y="1275"/>
                  </a:lnTo>
                  <a:lnTo>
                    <a:pt x="2973" y="4154"/>
                  </a:lnTo>
                  <a:lnTo>
                    <a:pt x="4200" y="2879"/>
                  </a:lnTo>
                  <a:lnTo>
                    <a:pt x="12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55"/>
            <p:cNvSpPr/>
            <p:nvPr/>
          </p:nvSpPr>
          <p:spPr>
            <a:xfrm>
              <a:off x="4289130" y="4544317"/>
              <a:ext cx="188723" cy="167539"/>
            </a:xfrm>
            <a:custGeom>
              <a:rect b="b" l="l" r="r" t="t"/>
              <a:pathLst>
                <a:path extrusionOk="0" h="6327" w="7127">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55"/>
            <p:cNvSpPr/>
            <p:nvPr/>
          </p:nvSpPr>
          <p:spPr>
            <a:xfrm>
              <a:off x="4228612" y="4470003"/>
              <a:ext cx="171220" cy="189968"/>
            </a:xfrm>
            <a:custGeom>
              <a:rect b="b" l="l" r="r" t="t"/>
              <a:pathLst>
                <a:path extrusionOk="0" h="7174" w="6466">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55"/>
            <p:cNvSpPr/>
            <p:nvPr/>
          </p:nvSpPr>
          <p:spPr>
            <a:xfrm>
              <a:off x="4405352" y="3965112"/>
              <a:ext cx="525496" cy="545462"/>
            </a:xfrm>
            <a:custGeom>
              <a:rect b="b" l="l" r="r" t="t"/>
              <a:pathLst>
                <a:path extrusionOk="0" h="20599" w="19845">
                  <a:moveTo>
                    <a:pt x="18877" y="0"/>
                  </a:moveTo>
                  <a:lnTo>
                    <a:pt x="1" y="19679"/>
                  </a:lnTo>
                  <a:lnTo>
                    <a:pt x="968" y="20599"/>
                  </a:lnTo>
                  <a:lnTo>
                    <a:pt x="19844" y="920"/>
                  </a:lnTo>
                  <a:lnTo>
                    <a:pt x="188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55"/>
            <p:cNvSpPr/>
            <p:nvPr/>
          </p:nvSpPr>
          <p:spPr>
            <a:xfrm>
              <a:off x="4429671" y="3988160"/>
              <a:ext cx="525469" cy="545488"/>
            </a:xfrm>
            <a:custGeom>
              <a:rect b="b" l="l" r="r" t="t"/>
              <a:pathLst>
                <a:path extrusionOk="0" h="20600" w="19844">
                  <a:moveTo>
                    <a:pt x="18876" y="0"/>
                  </a:moveTo>
                  <a:lnTo>
                    <a:pt x="0" y="19679"/>
                  </a:lnTo>
                  <a:lnTo>
                    <a:pt x="967" y="20599"/>
                  </a:lnTo>
                  <a:lnTo>
                    <a:pt x="19844" y="921"/>
                  </a:lnTo>
                  <a:lnTo>
                    <a:pt x="18876" y="0"/>
                  </a:ln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4" name="Google Shape;1974;p55"/>
          <p:cNvGrpSpPr/>
          <p:nvPr/>
        </p:nvGrpSpPr>
        <p:grpSpPr>
          <a:xfrm rot="3667843">
            <a:off x="2069819" y="4619413"/>
            <a:ext cx="478009" cy="410615"/>
            <a:chOff x="5263209" y="4056946"/>
            <a:chExt cx="478022" cy="410626"/>
          </a:xfrm>
        </p:grpSpPr>
        <p:sp>
          <p:nvSpPr>
            <p:cNvPr id="1975" name="Google Shape;1975;p55"/>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55"/>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55"/>
            <p:cNvSpPr/>
            <p:nvPr/>
          </p:nvSpPr>
          <p:spPr>
            <a:xfrm>
              <a:off x="5422020" y="4063548"/>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55"/>
            <p:cNvSpPr/>
            <p:nvPr/>
          </p:nvSpPr>
          <p:spPr>
            <a:xfrm>
              <a:off x="5264399" y="4061632"/>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55"/>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55"/>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55"/>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55"/>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55"/>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55"/>
            <p:cNvSpPr/>
            <p:nvPr/>
          </p:nvSpPr>
          <p:spPr>
            <a:xfrm>
              <a:off x="5315639" y="4091502"/>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5">
    <p:spTree>
      <p:nvGrpSpPr>
        <p:cNvPr id="1985" name="Shape 1985"/>
        <p:cNvGrpSpPr/>
        <p:nvPr/>
      </p:nvGrpSpPr>
      <p:grpSpPr>
        <a:xfrm>
          <a:off x="0" y="0"/>
          <a:ext cx="0" cy="0"/>
          <a:chOff x="0" y="0"/>
          <a:chExt cx="0" cy="0"/>
        </a:xfrm>
      </p:grpSpPr>
      <p:grpSp>
        <p:nvGrpSpPr>
          <p:cNvPr id="1986" name="Google Shape;1986;p56"/>
          <p:cNvGrpSpPr/>
          <p:nvPr/>
        </p:nvGrpSpPr>
        <p:grpSpPr>
          <a:xfrm>
            <a:off x="-438149" y="-1036800"/>
            <a:ext cx="9753730" cy="7085298"/>
            <a:chOff x="-438149" y="-1036800"/>
            <a:chExt cx="9753730" cy="7085298"/>
          </a:xfrm>
        </p:grpSpPr>
        <p:sp>
          <p:nvSpPr>
            <p:cNvPr id="1987" name="Google Shape;1987;p56"/>
            <p:cNvSpPr/>
            <p:nvPr/>
          </p:nvSpPr>
          <p:spPr>
            <a:xfrm>
              <a:off x="963939"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56"/>
            <p:cNvSpPr/>
            <p:nvPr/>
          </p:nvSpPr>
          <p:spPr>
            <a:xfrm>
              <a:off x="300107"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56"/>
            <p:cNvSpPr/>
            <p:nvPr/>
          </p:nvSpPr>
          <p:spPr>
            <a:xfrm>
              <a:off x="1628615"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56"/>
            <p:cNvSpPr/>
            <p:nvPr/>
          </p:nvSpPr>
          <p:spPr>
            <a:xfrm>
              <a:off x="2292411"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56"/>
            <p:cNvSpPr/>
            <p:nvPr/>
          </p:nvSpPr>
          <p:spPr>
            <a:xfrm>
              <a:off x="295712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56"/>
            <p:cNvSpPr/>
            <p:nvPr/>
          </p:nvSpPr>
          <p:spPr>
            <a:xfrm>
              <a:off x="3620919"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56"/>
            <p:cNvSpPr/>
            <p:nvPr/>
          </p:nvSpPr>
          <p:spPr>
            <a:xfrm>
              <a:off x="4285595"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56"/>
            <p:cNvSpPr/>
            <p:nvPr/>
          </p:nvSpPr>
          <p:spPr>
            <a:xfrm>
              <a:off x="494942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56"/>
            <p:cNvSpPr/>
            <p:nvPr/>
          </p:nvSpPr>
          <p:spPr>
            <a:xfrm>
              <a:off x="5614104"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56"/>
            <p:cNvSpPr/>
            <p:nvPr/>
          </p:nvSpPr>
          <p:spPr>
            <a:xfrm>
              <a:off x="6278780"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56"/>
            <p:cNvSpPr/>
            <p:nvPr/>
          </p:nvSpPr>
          <p:spPr>
            <a:xfrm>
              <a:off x="6942612"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56"/>
            <p:cNvSpPr/>
            <p:nvPr/>
          </p:nvSpPr>
          <p:spPr>
            <a:xfrm>
              <a:off x="7607288"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56"/>
            <p:cNvSpPr/>
            <p:nvPr/>
          </p:nvSpPr>
          <p:spPr>
            <a:xfrm>
              <a:off x="8271084" y="-1036800"/>
              <a:ext cx="37" cy="7085298"/>
            </a:xfrm>
            <a:custGeom>
              <a:rect b="b" l="l" r="r" t="t"/>
              <a:pathLst>
                <a:path extrusionOk="0" fill="none" h="193152" w="1">
                  <a:moveTo>
                    <a:pt x="1" y="0"/>
                  </a:moveTo>
                  <a:lnTo>
                    <a:pt x="1"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56"/>
            <p:cNvSpPr/>
            <p:nvPr/>
          </p:nvSpPr>
          <p:spPr>
            <a:xfrm>
              <a:off x="8935797" y="-1036800"/>
              <a:ext cx="37" cy="7085298"/>
            </a:xfrm>
            <a:custGeom>
              <a:rect b="b" l="l" r="r" t="t"/>
              <a:pathLst>
                <a:path extrusionOk="0" fill="none" h="193152" w="1">
                  <a:moveTo>
                    <a:pt x="0" y="0"/>
                  </a:moveTo>
                  <a:lnTo>
                    <a:pt x="0" y="19315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56"/>
            <p:cNvSpPr/>
            <p:nvPr/>
          </p:nvSpPr>
          <p:spPr>
            <a:xfrm>
              <a:off x="-438149" y="2241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56"/>
            <p:cNvSpPr/>
            <p:nvPr/>
          </p:nvSpPr>
          <p:spPr>
            <a:xfrm>
              <a:off x="-438149" y="-4396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56"/>
            <p:cNvSpPr/>
            <p:nvPr/>
          </p:nvSpPr>
          <p:spPr>
            <a:xfrm>
              <a:off x="-438149" y="888861"/>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56"/>
            <p:cNvSpPr/>
            <p:nvPr/>
          </p:nvSpPr>
          <p:spPr>
            <a:xfrm>
              <a:off x="-438149" y="15535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56"/>
            <p:cNvSpPr/>
            <p:nvPr/>
          </p:nvSpPr>
          <p:spPr>
            <a:xfrm>
              <a:off x="-438149" y="22173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56"/>
            <p:cNvSpPr/>
            <p:nvPr/>
          </p:nvSpPr>
          <p:spPr>
            <a:xfrm>
              <a:off x="-438149" y="2882050"/>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56"/>
            <p:cNvSpPr/>
            <p:nvPr/>
          </p:nvSpPr>
          <p:spPr>
            <a:xfrm>
              <a:off x="-438149" y="3545884"/>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56"/>
            <p:cNvSpPr/>
            <p:nvPr/>
          </p:nvSpPr>
          <p:spPr>
            <a:xfrm>
              <a:off x="-438149" y="4210561"/>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56"/>
            <p:cNvSpPr/>
            <p:nvPr/>
          </p:nvSpPr>
          <p:spPr>
            <a:xfrm>
              <a:off x="-438149" y="4875239"/>
              <a:ext cx="9753730" cy="37"/>
            </a:xfrm>
            <a:custGeom>
              <a:rect b="b" l="l" r="r" t="t"/>
              <a:pathLst>
                <a:path extrusionOk="0" fill="none" h="1" w="265896">
                  <a:moveTo>
                    <a:pt x="265896" y="1"/>
                  </a:moveTo>
                  <a:lnTo>
                    <a:pt x="1" y="1"/>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56"/>
            <p:cNvSpPr/>
            <p:nvPr/>
          </p:nvSpPr>
          <p:spPr>
            <a:xfrm>
              <a:off x="-438149" y="5539072"/>
              <a:ext cx="9753730" cy="37"/>
            </a:xfrm>
            <a:custGeom>
              <a:rect b="b" l="l" r="r" t="t"/>
              <a:pathLst>
                <a:path extrusionOk="0" fill="none" h="1" w="265896">
                  <a:moveTo>
                    <a:pt x="265896" y="0"/>
                  </a:moveTo>
                  <a:lnTo>
                    <a:pt x="1" y="0"/>
                  </a:lnTo>
                </a:path>
              </a:pathLst>
            </a:custGeom>
            <a:noFill/>
            <a:ln cap="flat" cmpd="sng" w="8250">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1" name="Google Shape;2011;p56"/>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2" name="Google Shape;2012;p56"/>
          <p:cNvGrpSpPr/>
          <p:nvPr/>
        </p:nvGrpSpPr>
        <p:grpSpPr>
          <a:xfrm rot="-1200163">
            <a:off x="7734988" y="4164248"/>
            <a:ext cx="844905" cy="1044951"/>
            <a:chOff x="5959271" y="3613664"/>
            <a:chExt cx="890364" cy="1101173"/>
          </a:xfrm>
        </p:grpSpPr>
        <p:sp>
          <p:nvSpPr>
            <p:cNvPr id="2013" name="Google Shape;2013;p56"/>
            <p:cNvSpPr/>
            <p:nvPr/>
          </p:nvSpPr>
          <p:spPr>
            <a:xfrm>
              <a:off x="6201062" y="3613664"/>
              <a:ext cx="192457" cy="184645"/>
            </a:xfrm>
            <a:custGeom>
              <a:rect b="b" l="l" r="r" t="t"/>
              <a:pathLst>
                <a:path extrusionOk="0" h="6973" w="7268">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56"/>
            <p:cNvSpPr/>
            <p:nvPr/>
          </p:nvSpPr>
          <p:spPr>
            <a:xfrm>
              <a:off x="6457869" y="3708411"/>
              <a:ext cx="169949" cy="134254"/>
            </a:xfrm>
            <a:custGeom>
              <a:rect b="b" l="l" r="r" t="t"/>
              <a:pathLst>
                <a:path extrusionOk="0" h="5070" w="6418">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56"/>
            <p:cNvSpPr/>
            <p:nvPr/>
          </p:nvSpPr>
          <p:spPr>
            <a:xfrm>
              <a:off x="5989246" y="3771885"/>
              <a:ext cx="164970" cy="162614"/>
            </a:xfrm>
            <a:custGeom>
              <a:rect b="b" l="l" r="r" t="t"/>
              <a:pathLst>
                <a:path extrusionOk="0" h="6141" w="623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56"/>
            <p:cNvSpPr/>
            <p:nvPr/>
          </p:nvSpPr>
          <p:spPr>
            <a:xfrm>
              <a:off x="5959271" y="3755175"/>
              <a:ext cx="890364" cy="959662"/>
            </a:xfrm>
            <a:custGeom>
              <a:rect b="b" l="l" r="r" t="t"/>
              <a:pathLst>
                <a:path extrusionOk="0" h="36241" w="33624">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56"/>
            <p:cNvSpPr/>
            <p:nvPr/>
          </p:nvSpPr>
          <p:spPr>
            <a:xfrm>
              <a:off x="5996740" y="3784992"/>
              <a:ext cx="720441" cy="393360"/>
            </a:xfrm>
            <a:custGeom>
              <a:rect b="b" l="l" r="r" t="t"/>
              <a:pathLst>
                <a:path extrusionOk="0" h="14855" w="27207">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56"/>
            <p:cNvSpPr/>
            <p:nvPr/>
          </p:nvSpPr>
          <p:spPr>
            <a:xfrm>
              <a:off x="6704665" y="4070451"/>
              <a:ext cx="43136" cy="68371"/>
            </a:xfrm>
            <a:custGeom>
              <a:rect b="b" l="l" r="r" t="t"/>
              <a:pathLst>
                <a:path extrusionOk="0" h="2582" w="1629">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56"/>
            <p:cNvSpPr/>
            <p:nvPr/>
          </p:nvSpPr>
          <p:spPr>
            <a:xfrm>
              <a:off x="6111718" y="3902009"/>
              <a:ext cx="234957" cy="254314"/>
            </a:xfrm>
            <a:custGeom>
              <a:rect b="b" l="l" r="r" t="t"/>
              <a:pathLst>
                <a:path extrusionOk="0" h="9604" w="8873">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56"/>
            <p:cNvSpPr/>
            <p:nvPr/>
          </p:nvSpPr>
          <p:spPr>
            <a:xfrm>
              <a:off x="6167326" y="3898275"/>
              <a:ext cx="421138" cy="258842"/>
            </a:xfrm>
            <a:custGeom>
              <a:rect b="b" l="l" r="r" t="t"/>
              <a:pathLst>
                <a:path extrusionOk="0" h="9775" w="15904">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56"/>
            <p:cNvSpPr/>
            <p:nvPr/>
          </p:nvSpPr>
          <p:spPr>
            <a:xfrm>
              <a:off x="6102953" y="4213789"/>
              <a:ext cx="228708" cy="403635"/>
            </a:xfrm>
            <a:custGeom>
              <a:rect b="b" l="l" r="r" t="t"/>
              <a:pathLst>
                <a:path extrusionOk="0" h="15243" w="8637">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56"/>
            <p:cNvSpPr/>
            <p:nvPr/>
          </p:nvSpPr>
          <p:spPr>
            <a:xfrm>
              <a:off x="6174820" y="4186249"/>
              <a:ext cx="543608" cy="431412"/>
            </a:xfrm>
            <a:custGeom>
              <a:rect b="b" l="l" r="r" t="t"/>
              <a:pathLst>
                <a:path extrusionOk="0" h="16292" w="20529">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3" name="Google Shape;2023;p56"/>
          <p:cNvGrpSpPr/>
          <p:nvPr/>
        </p:nvGrpSpPr>
        <p:grpSpPr>
          <a:xfrm rot="899960">
            <a:off x="571400" y="379819"/>
            <a:ext cx="819746" cy="865608"/>
            <a:chOff x="7088286" y="1674216"/>
            <a:chExt cx="819771" cy="865634"/>
          </a:xfrm>
        </p:grpSpPr>
        <p:grpSp>
          <p:nvGrpSpPr>
            <p:cNvPr id="2024" name="Google Shape;2024;p56"/>
            <p:cNvGrpSpPr/>
            <p:nvPr/>
          </p:nvGrpSpPr>
          <p:grpSpPr>
            <a:xfrm>
              <a:off x="7331958" y="1674216"/>
              <a:ext cx="576099" cy="865634"/>
              <a:chOff x="7331958" y="1674216"/>
              <a:chExt cx="576099" cy="865634"/>
            </a:xfrm>
          </p:grpSpPr>
          <p:sp>
            <p:nvSpPr>
              <p:cNvPr id="2025" name="Google Shape;2025;p56"/>
              <p:cNvSpPr/>
              <p:nvPr/>
            </p:nvSpPr>
            <p:spPr>
              <a:xfrm>
                <a:off x="7331958" y="1859552"/>
                <a:ext cx="576099" cy="680298"/>
              </a:xfrm>
              <a:custGeom>
                <a:rect b="b" l="l" r="r" t="t"/>
                <a:pathLst>
                  <a:path extrusionOk="0" h="25691" w="21756">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56"/>
              <p:cNvSpPr/>
              <p:nvPr/>
            </p:nvSpPr>
            <p:spPr>
              <a:xfrm>
                <a:off x="7698737" y="1674216"/>
                <a:ext cx="186207" cy="248409"/>
              </a:xfrm>
              <a:custGeom>
                <a:rect b="b" l="l" r="r" t="t"/>
                <a:pathLst>
                  <a:path extrusionOk="0" h="9381" w="7032">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56"/>
              <p:cNvSpPr/>
              <p:nvPr/>
            </p:nvSpPr>
            <p:spPr>
              <a:xfrm>
                <a:off x="7731837" y="1817395"/>
                <a:ext cx="23144" cy="36993"/>
              </a:xfrm>
              <a:custGeom>
                <a:rect b="b" l="l" r="r" t="t"/>
                <a:pathLst>
                  <a:path extrusionOk="0" h="1397" w="874">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56"/>
              <p:cNvSpPr/>
              <p:nvPr/>
            </p:nvSpPr>
            <p:spPr>
              <a:xfrm>
                <a:off x="7753710" y="1827749"/>
                <a:ext cx="22534" cy="36993"/>
              </a:xfrm>
              <a:custGeom>
                <a:rect b="b" l="l" r="r" t="t"/>
                <a:pathLst>
                  <a:path extrusionOk="0" h="1397" w="851">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56"/>
              <p:cNvSpPr/>
              <p:nvPr/>
            </p:nvSpPr>
            <p:spPr>
              <a:xfrm>
                <a:off x="7774947" y="1837997"/>
                <a:ext cx="22534" cy="36754"/>
              </a:xfrm>
              <a:custGeom>
                <a:rect b="b" l="l" r="r" t="t"/>
                <a:pathLst>
                  <a:path extrusionOk="0" h="1388" w="851">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56"/>
              <p:cNvSpPr/>
              <p:nvPr/>
            </p:nvSpPr>
            <p:spPr>
              <a:xfrm>
                <a:off x="7796211" y="1848616"/>
                <a:ext cx="22508" cy="36754"/>
              </a:xfrm>
              <a:custGeom>
                <a:rect b="b" l="l" r="r" t="t"/>
                <a:pathLst>
                  <a:path extrusionOk="0" h="1388" w="85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56"/>
              <p:cNvSpPr/>
              <p:nvPr/>
            </p:nvSpPr>
            <p:spPr>
              <a:xfrm>
                <a:off x="7817448" y="1858625"/>
                <a:ext cx="23144" cy="36993"/>
              </a:xfrm>
              <a:custGeom>
                <a:rect b="b" l="l" r="r" t="t"/>
                <a:pathLst>
                  <a:path extrusionOk="0" h="1397" w="874">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56"/>
              <p:cNvSpPr/>
              <p:nvPr/>
            </p:nvSpPr>
            <p:spPr>
              <a:xfrm>
                <a:off x="7428823" y="2207954"/>
                <a:ext cx="336773" cy="258736"/>
              </a:xfrm>
              <a:custGeom>
                <a:rect b="b" l="l" r="r" t="t"/>
                <a:pathLst>
                  <a:path extrusionOk="0" h="9771" w="12718">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56"/>
              <p:cNvSpPr/>
              <p:nvPr/>
            </p:nvSpPr>
            <p:spPr>
              <a:xfrm>
                <a:off x="7398821" y="1952472"/>
                <a:ext cx="433636" cy="415630"/>
              </a:xfrm>
              <a:custGeom>
                <a:rect b="b" l="l" r="r" t="t"/>
                <a:pathLst>
                  <a:path extrusionOk="0" h="15696" w="16376">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4" name="Google Shape;2034;p56"/>
            <p:cNvSpPr/>
            <p:nvPr/>
          </p:nvSpPr>
          <p:spPr>
            <a:xfrm>
              <a:off x="7088286" y="201380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5" name="Google Shape;2035;p56"/>
          <p:cNvSpPr/>
          <p:nvPr/>
        </p:nvSpPr>
        <p:spPr>
          <a:xfrm>
            <a:off x="1594392" y="744527"/>
            <a:ext cx="65892" cy="65892"/>
          </a:xfrm>
          <a:custGeom>
            <a:rect b="b" l="l" r="r" t="t"/>
            <a:pathLst>
              <a:path extrusionOk="0" h="1912" w="1912">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56"/>
          <p:cNvSpPr/>
          <p:nvPr/>
        </p:nvSpPr>
        <p:spPr>
          <a:xfrm>
            <a:off x="1899330" y="323271"/>
            <a:ext cx="43147" cy="43974"/>
          </a:xfrm>
          <a:custGeom>
            <a:rect b="b" l="l" r="r" t="t"/>
            <a:pathLst>
              <a:path extrusionOk="0" h="1276" w="1252">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56"/>
          <p:cNvSpPr/>
          <p:nvPr/>
        </p:nvSpPr>
        <p:spPr>
          <a:xfrm>
            <a:off x="8160661" y="149655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56"/>
          <p:cNvSpPr/>
          <p:nvPr/>
        </p:nvSpPr>
        <p:spPr>
          <a:xfrm>
            <a:off x="7125448" y="831537"/>
            <a:ext cx="109903" cy="110860"/>
          </a:xfrm>
          <a:custGeom>
            <a:rect b="b" l="l" r="r" t="t"/>
            <a:pathLst>
              <a:path extrusionOk="0" h="2762" w="2738">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9" name="Google Shape;2039;p56"/>
          <p:cNvGrpSpPr/>
          <p:nvPr/>
        </p:nvGrpSpPr>
        <p:grpSpPr>
          <a:xfrm>
            <a:off x="848981" y="3794879"/>
            <a:ext cx="717966" cy="575573"/>
            <a:chOff x="2905824" y="3732667"/>
            <a:chExt cx="538609" cy="431788"/>
          </a:xfrm>
        </p:grpSpPr>
        <p:sp>
          <p:nvSpPr>
            <p:cNvPr id="2040" name="Google Shape;2040;p56"/>
            <p:cNvSpPr/>
            <p:nvPr/>
          </p:nvSpPr>
          <p:spPr>
            <a:xfrm>
              <a:off x="2905824" y="3732667"/>
              <a:ext cx="46261" cy="46896"/>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56"/>
            <p:cNvSpPr/>
            <p:nvPr/>
          </p:nvSpPr>
          <p:spPr>
            <a:xfrm>
              <a:off x="3369415" y="4089437"/>
              <a:ext cx="75018" cy="75018"/>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2" name="Google Shape;2042;p56"/>
          <p:cNvSpPr/>
          <p:nvPr/>
        </p:nvSpPr>
        <p:spPr>
          <a:xfrm>
            <a:off x="1120014" y="3091234"/>
            <a:ext cx="90783" cy="92030"/>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56"/>
          <p:cNvSpPr/>
          <p:nvPr/>
        </p:nvSpPr>
        <p:spPr>
          <a:xfrm>
            <a:off x="8290285" y="2539546"/>
            <a:ext cx="48870" cy="48909"/>
          </a:xfrm>
          <a:custGeom>
            <a:rect b="b" l="l" r="r" t="t"/>
            <a:pathLst>
              <a:path extrusionOk="0" h="1252" w="1251">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56"/>
          <p:cNvSpPr/>
          <p:nvPr/>
        </p:nvSpPr>
        <p:spPr>
          <a:xfrm>
            <a:off x="7287565" y="3438509"/>
            <a:ext cx="147217" cy="147217"/>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solidFill>
          <a:schemeClr val="accent1"/>
        </a:solidFill>
      </p:bgPr>
    </p:bg>
    <p:spTree>
      <p:nvGrpSpPr>
        <p:cNvPr id="2045" name="Shape 2045"/>
        <p:cNvGrpSpPr/>
        <p:nvPr/>
      </p:nvGrpSpPr>
      <p:grpSpPr>
        <a:xfrm>
          <a:off x="0" y="0"/>
          <a:ext cx="0" cy="0"/>
          <a:chOff x="0" y="0"/>
          <a:chExt cx="0" cy="0"/>
        </a:xfrm>
      </p:grpSpPr>
      <p:sp>
        <p:nvSpPr>
          <p:cNvPr id="2046" name="Google Shape;2046;p57"/>
          <p:cNvSpPr/>
          <p:nvPr/>
        </p:nvSpPr>
        <p:spPr>
          <a:xfrm>
            <a:off x="1726900" y="563125"/>
            <a:ext cx="5346080" cy="3840000"/>
          </a:xfrm>
          <a:custGeom>
            <a:rect b="b" l="l" r="r" t="t"/>
            <a:pathLst>
              <a:path extrusionOk="0" h="190311" w="255977">
                <a:moveTo>
                  <a:pt x="145909" y="1"/>
                </a:moveTo>
                <a:cubicBezTo>
                  <a:pt x="107297" y="1"/>
                  <a:pt x="86873" y="30667"/>
                  <a:pt x="57680" y="44965"/>
                </a:cubicBezTo>
                <a:cubicBezTo>
                  <a:pt x="27929" y="59538"/>
                  <a:pt x="7286" y="72287"/>
                  <a:pt x="3643" y="100824"/>
                </a:cubicBezTo>
                <a:cubicBezTo>
                  <a:pt x="0" y="129361"/>
                  <a:pt x="3035" y="156077"/>
                  <a:pt x="27930" y="169435"/>
                </a:cubicBezTo>
                <a:cubicBezTo>
                  <a:pt x="33671" y="172515"/>
                  <a:pt x="38894" y="173690"/>
                  <a:pt x="43929" y="173690"/>
                </a:cubicBezTo>
                <a:cubicBezTo>
                  <a:pt x="60149" y="173690"/>
                  <a:pt x="74408" y="161493"/>
                  <a:pt x="97659" y="161493"/>
                </a:cubicBezTo>
                <a:cubicBezTo>
                  <a:pt x="98489" y="161493"/>
                  <a:pt x="99330" y="161508"/>
                  <a:pt x="100183" y="161541"/>
                </a:cubicBezTo>
                <a:cubicBezTo>
                  <a:pt x="128173" y="162597"/>
                  <a:pt x="146517" y="190310"/>
                  <a:pt x="177390" y="190310"/>
                </a:cubicBezTo>
                <a:cubicBezTo>
                  <a:pt x="182011" y="190310"/>
                  <a:pt x="186911" y="189690"/>
                  <a:pt x="192167" y="188266"/>
                </a:cubicBezTo>
                <a:cubicBezTo>
                  <a:pt x="218732" y="181070"/>
                  <a:pt x="238428" y="154703"/>
                  <a:pt x="245834" y="129338"/>
                </a:cubicBezTo>
                <a:cubicBezTo>
                  <a:pt x="255976" y="94599"/>
                  <a:pt x="244228" y="59084"/>
                  <a:pt x="220884" y="34080"/>
                </a:cubicBezTo>
                <a:cubicBezTo>
                  <a:pt x="202271" y="14144"/>
                  <a:pt x="176287" y="887"/>
                  <a:pt x="148148" y="35"/>
                </a:cubicBezTo>
                <a:cubicBezTo>
                  <a:pt x="147395" y="12"/>
                  <a:pt x="146649" y="1"/>
                  <a:pt x="1459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57"/>
          <p:cNvSpPr txBox="1"/>
          <p:nvPr>
            <p:ph hasCustomPrompt="1" type="title"/>
          </p:nvPr>
        </p:nvSpPr>
        <p:spPr>
          <a:xfrm>
            <a:off x="1652250" y="1655200"/>
            <a:ext cx="5839500" cy="1267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48" name="Google Shape;2048;p57"/>
          <p:cNvSpPr txBox="1"/>
          <p:nvPr>
            <p:ph idx="1" type="body"/>
          </p:nvPr>
        </p:nvSpPr>
        <p:spPr>
          <a:xfrm>
            <a:off x="2665500" y="3013000"/>
            <a:ext cx="3813000" cy="9900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400"/>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p:nvPr>
            <p:ph idx="1" type="body"/>
          </p:nvPr>
        </p:nvSpPr>
        <p:spPr>
          <a:xfrm>
            <a:off x="996375" y="1900525"/>
            <a:ext cx="2901600" cy="2270400"/>
          </a:xfrm>
          <a:prstGeom prst="rect">
            <a:avLst/>
          </a:prstGeom>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2"/>
              </a:buClr>
              <a:buSzPts val="1600"/>
              <a:buChar char="●"/>
              <a:defRPr sz="1600">
                <a:solidFill>
                  <a:schemeClr val="dk2"/>
                </a:solidFill>
              </a:defRPr>
            </a:lvl1pPr>
            <a:lvl2pPr indent="-330200" lvl="1" marL="914400">
              <a:lnSpc>
                <a:spcPct val="100000"/>
              </a:lnSpc>
              <a:spcBef>
                <a:spcPts val="1600"/>
              </a:spcBef>
              <a:spcAft>
                <a:spcPts val="0"/>
              </a:spcAft>
              <a:buClr>
                <a:schemeClr val="dk2"/>
              </a:buClr>
              <a:buSzPts val="1600"/>
              <a:buChar char="○"/>
              <a:defRPr sz="1600">
                <a:solidFill>
                  <a:schemeClr val="dk2"/>
                </a:solidFill>
              </a:defRPr>
            </a:lvl2pPr>
            <a:lvl3pPr indent="-330200" lvl="2" marL="1371600">
              <a:lnSpc>
                <a:spcPct val="100000"/>
              </a:lnSpc>
              <a:spcBef>
                <a:spcPts val="1600"/>
              </a:spcBef>
              <a:spcAft>
                <a:spcPts val="0"/>
              </a:spcAft>
              <a:buClr>
                <a:schemeClr val="dk2"/>
              </a:buClr>
              <a:buSzPts val="1600"/>
              <a:buChar char="■"/>
              <a:defRPr sz="1600">
                <a:solidFill>
                  <a:schemeClr val="dk2"/>
                </a:solidFill>
              </a:defRPr>
            </a:lvl3pPr>
            <a:lvl4pPr indent="-330200" lvl="3" marL="1828800">
              <a:lnSpc>
                <a:spcPct val="100000"/>
              </a:lnSpc>
              <a:spcBef>
                <a:spcPts val="1600"/>
              </a:spcBef>
              <a:spcAft>
                <a:spcPts val="0"/>
              </a:spcAft>
              <a:buClr>
                <a:schemeClr val="dk2"/>
              </a:buClr>
              <a:buSzPts val="1600"/>
              <a:buChar char="●"/>
              <a:defRPr sz="1600">
                <a:solidFill>
                  <a:schemeClr val="dk2"/>
                </a:solidFill>
              </a:defRPr>
            </a:lvl4pPr>
            <a:lvl5pPr indent="-330200" lvl="4" marL="2286000">
              <a:lnSpc>
                <a:spcPct val="100000"/>
              </a:lnSpc>
              <a:spcBef>
                <a:spcPts val="1600"/>
              </a:spcBef>
              <a:spcAft>
                <a:spcPts val="0"/>
              </a:spcAft>
              <a:buClr>
                <a:schemeClr val="dk2"/>
              </a:buClr>
              <a:buSzPts val="1600"/>
              <a:buChar char="○"/>
              <a:defRPr sz="1600">
                <a:solidFill>
                  <a:schemeClr val="dk2"/>
                </a:solidFill>
              </a:defRPr>
            </a:lvl5pPr>
            <a:lvl6pPr indent="-330200" lvl="5" marL="2743200">
              <a:lnSpc>
                <a:spcPct val="100000"/>
              </a:lnSpc>
              <a:spcBef>
                <a:spcPts val="1600"/>
              </a:spcBef>
              <a:spcAft>
                <a:spcPts val="0"/>
              </a:spcAft>
              <a:buClr>
                <a:schemeClr val="dk2"/>
              </a:buClr>
              <a:buSzPts val="1600"/>
              <a:buChar char="■"/>
              <a:defRPr sz="1600">
                <a:solidFill>
                  <a:schemeClr val="dk2"/>
                </a:solidFill>
              </a:defRPr>
            </a:lvl6pPr>
            <a:lvl7pPr indent="-330200" lvl="6" marL="3200400">
              <a:lnSpc>
                <a:spcPct val="100000"/>
              </a:lnSpc>
              <a:spcBef>
                <a:spcPts val="1600"/>
              </a:spcBef>
              <a:spcAft>
                <a:spcPts val="0"/>
              </a:spcAft>
              <a:buClr>
                <a:schemeClr val="dk2"/>
              </a:buClr>
              <a:buSzPts val="1600"/>
              <a:buChar char="●"/>
              <a:defRPr sz="1600">
                <a:solidFill>
                  <a:schemeClr val="dk2"/>
                </a:solidFill>
              </a:defRPr>
            </a:lvl7pPr>
            <a:lvl8pPr indent="-330200" lvl="7" marL="3657600">
              <a:lnSpc>
                <a:spcPct val="100000"/>
              </a:lnSpc>
              <a:spcBef>
                <a:spcPts val="1600"/>
              </a:spcBef>
              <a:spcAft>
                <a:spcPts val="0"/>
              </a:spcAft>
              <a:buClr>
                <a:schemeClr val="dk2"/>
              </a:buClr>
              <a:buSzPts val="1600"/>
              <a:buChar char="○"/>
              <a:defRPr sz="1600">
                <a:solidFill>
                  <a:schemeClr val="dk2"/>
                </a:solidFill>
              </a:defRPr>
            </a:lvl8pPr>
            <a:lvl9pPr indent="-330200" lvl="8" marL="4114800">
              <a:lnSpc>
                <a:spcPct val="100000"/>
              </a:lnSpc>
              <a:spcBef>
                <a:spcPts val="1600"/>
              </a:spcBef>
              <a:spcAft>
                <a:spcPts val="1600"/>
              </a:spcAft>
              <a:buClr>
                <a:schemeClr val="dk2"/>
              </a:buClr>
              <a:buSzPts val="1600"/>
              <a:buChar char="■"/>
              <a:defRPr sz="1600">
                <a:solidFill>
                  <a:schemeClr val="dk2"/>
                </a:solidFill>
              </a:defRPr>
            </a:lvl9pPr>
          </a:lstStyle>
          <a:p/>
        </p:txBody>
      </p:sp>
      <p:sp>
        <p:nvSpPr>
          <p:cNvPr id="40" name="Google Shape;40;p7"/>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6092370" y="-1056710"/>
            <a:ext cx="2878009" cy="3364796"/>
          </a:xfrm>
          <a:prstGeom prst="rect">
            <a:avLst/>
          </a:prstGeom>
          <a:noFill/>
          <a:ln>
            <a:noFill/>
          </a:ln>
          <a:effectLst>
            <a:outerShdw blurRad="85725" rotWithShape="0" algn="bl" dir="5400000" dist="57150">
              <a:srgbClr val="000000">
                <a:alpha val="39000"/>
              </a:srgbClr>
            </a:outerShdw>
          </a:effectLst>
        </p:spPr>
      </p:pic>
      <p:sp>
        <p:nvSpPr>
          <p:cNvPr id="43" name="Google Shape;43;p8"/>
          <p:cNvSpPr txBox="1"/>
          <p:nvPr>
            <p:ph type="title"/>
          </p:nvPr>
        </p:nvSpPr>
        <p:spPr>
          <a:xfrm rot="877333">
            <a:off x="6289345" y="436639"/>
            <a:ext cx="2155721" cy="1510808"/>
          </a:xfrm>
          <a:prstGeom prst="rect">
            <a:avLst/>
          </a:prstGeom>
        </p:spPr>
        <p:txBody>
          <a:bodyPr anchorCtr="0" anchor="t" bIns="91425" lIns="91425" spcFirstLastPara="1" rIns="91425" wrap="square" tIns="91425">
            <a:noAutofit/>
          </a:bodyPr>
          <a:lstStyle>
            <a:lvl1pPr lvl="0" algn="ctr">
              <a:spcBef>
                <a:spcPts val="0"/>
              </a:spcBef>
              <a:spcAft>
                <a:spcPts val="0"/>
              </a:spcAft>
              <a:buSzPts val="2600"/>
              <a:buNone/>
              <a:defRPr b="0" sz="26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p:nvPr>
            <p:ph idx="1" type="subTitle"/>
          </p:nvPr>
        </p:nvSpPr>
        <p:spPr>
          <a:xfrm>
            <a:off x="1629950" y="3828100"/>
            <a:ext cx="2332500" cy="69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48" name="Google Shape;48;p9"/>
          <p:cNvSpPr txBox="1"/>
          <p:nvPr>
            <p:ph idx="2" type="body"/>
          </p:nvPr>
        </p:nvSpPr>
        <p:spPr>
          <a:xfrm>
            <a:off x="5044725" y="539500"/>
            <a:ext cx="3224400" cy="40692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49" name="Google Shape;49;p9"/>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p:nvPr>
            <p:ph type="title"/>
          </p:nvPr>
        </p:nvSpPr>
        <p:spPr>
          <a:xfrm>
            <a:off x="1002325" y="711173"/>
            <a:ext cx="2403900" cy="1385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8.xml"/><Relationship Id="rId22" Type="http://schemas.openxmlformats.org/officeDocument/2006/relationships/slideLayout" Target="../slideLayouts/slideLayout50.xml"/><Relationship Id="rId21" Type="http://schemas.openxmlformats.org/officeDocument/2006/relationships/slideLayout" Target="../slideLayouts/slideLayout49.xml"/><Relationship Id="rId24" Type="http://schemas.openxmlformats.org/officeDocument/2006/relationships/slideLayout" Target="../slideLayouts/slideLayout52.xml"/><Relationship Id="rId23" Type="http://schemas.openxmlformats.org/officeDocument/2006/relationships/slideLayout" Target="../slideLayouts/slideLayout51.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26" Type="http://schemas.openxmlformats.org/officeDocument/2006/relationships/slideLayout" Target="../slideLayouts/slideLayout54.xml"/><Relationship Id="rId25" Type="http://schemas.openxmlformats.org/officeDocument/2006/relationships/slideLayout" Target="../slideLayouts/slideLayout53.xml"/><Relationship Id="rId28" Type="http://schemas.openxmlformats.org/officeDocument/2006/relationships/theme" Target="../theme/theme3.xml"/><Relationship Id="rId27" Type="http://schemas.openxmlformats.org/officeDocument/2006/relationships/slideLayout" Target="../slideLayouts/slideLayout55.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7" Type="http://schemas.openxmlformats.org/officeDocument/2006/relationships/slideLayout" Target="../slideLayouts/slideLayout45.xml"/><Relationship Id="rId16" Type="http://schemas.openxmlformats.org/officeDocument/2006/relationships/slideLayout" Target="../slideLayouts/slideLayout44.xml"/><Relationship Id="rId19" Type="http://schemas.openxmlformats.org/officeDocument/2006/relationships/slideLayout" Target="../slideLayouts/slideLayout47.xml"/><Relationship Id="rId1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800"/>
              <a:buFont typeface="Concert One"/>
              <a:buNone/>
              <a:defRPr b="1" sz="2800">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p:txBody>
      </p:sp>
      <p:sp>
        <p:nvSpPr>
          <p:cNvPr id="7" name="Google Shape;7;p1"/>
          <p:cNvSpPr txBox="1"/>
          <p:nvPr>
            <p:ph idx="1" type="body"/>
          </p:nvPr>
        </p:nvSpPr>
        <p:spPr>
          <a:xfrm>
            <a:off x="311700" y="1124900"/>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indent="-317500" lvl="1" marL="9144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indent="-317500" lvl="2" marL="13716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indent="-317500" lvl="3" marL="18288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indent="-317500" lvl="4" marL="22860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indent="-317500" lvl="5" marL="27432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indent="-317500" lvl="6" marL="32004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indent="-317500" lvl="7" marL="36576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indent="-317500" lvl="8" marL="41148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E04B5D"/>
              </a:buClr>
              <a:buSzPts val="3000"/>
              <a:buFont typeface="Amatic SC"/>
              <a:buNone/>
              <a:defRPr b="1" sz="3000">
                <a:solidFill>
                  <a:srgbClr val="E04B5D"/>
                </a:solidFill>
                <a:latin typeface="Amatic SC"/>
                <a:ea typeface="Amatic SC"/>
                <a:cs typeface="Amatic SC"/>
                <a:sym typeface="Amatic SC"/>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85" name="Google Shape;185;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Cabin"/>
              <a:buChar char="●"/>
              <a:defRPr sz="1800">
                <a:solidFill>
                  <a:schemeClr val="dk2"/>
                </a:solidFill>
                <a:latin typeface="Cabin"/>
                <a:ea typeface="Cabin"/>
                <a:cs typeface="Cabin"/>
                <a:sym typeface="Cabin"/>
              </a:defRPr>
            </a:lvl1pPr>
            <a:lvl2pPr indent="-317500" lvl="1" marL="914400" rtl="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2pPr>
            <a:lvl3pPr indent="-317500" lvl="2" marL="1371600" rtl="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3pPr>
            <a:lvl4pPr indent="-317500" lvl="3" marL="1828800" rtl="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4pPr>
            <a:lvl5pPr indent="-317500" lvl="4" marL="2286000" rtl="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5pPr>
            <a:lvl6pPr indent="-317500" lvl="5" marL="2743200" rtl="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6pPr>
            <a:lvl7pPr indent="-317500" lvl="6" marL="3200400" rtl="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7pPr>
            <a:lvl8pPr indent="-317500" lvl="7" marL="3657600" rtl="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8pPr>
            <a:lvl9pPr indent="-317500" lvl="8" marL="4114800" rtl="0">
              <a:lnSpc>
                <a:spcPct val="115000"/>
              </a:lnSpc>
              <a:spcBef>
                <a:spcPts val="1600"/>
              </a:spcBef>
              <a:spcAft>
                <a:spcPts val="1600"/>
              </a:spcAft>
              <a:buClr>
                <a:schemeClr val="dk2"/>
              </a:buClr>
              <a:buSzPts val="1400"/>
              <a:buFont typeface="Cabin"/>
              <a:buChar char="■"/>
              <a:defRPr>
                <a:solidFill>
                  <a:schemeClr val="dk2"/>
                </a:solidFill>
                <a:latin typeface="Cabin"/>
                <a:ea typeface="Cabin"/>
                <a:cs typeface="Cabin"/>
                <a:sym typeface="Cabin"/>
              </a:defRPr>
            </a:lvl9pPr>
          </a:lstStyle>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2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hyperlink" Target="http://www.youtube.com/watch?v=chTETU1KfSg" TargetMode="External"/><Relationship Id="rId5" Type="http://schemas.openxmlformats.org/officeDocument/2006/relationships/image" Target="../media/image20.jpg"/><Relationship Id="rId6"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2" name="Shape 2052"/>
        <p:cNvGrpSpPr/>
        <p:nvPr/>
      </p:nvGrpSpPr>
      <p:grpSpPr>
        <a:xfrm>
          <a:off x="0" y="0"/>
          <a:ext cx="0" cy="0"/>
          <a:chOff x="0" y="0"/>
          <a:chExt cx="0" cy="0"/>
        </a:xfrm>
      </p:grpSpPr>
      <p:sp>
        <p:nvSpPr>
          <p:cNvPr id="2053" name="Google Shape;2053;p58"/>
          <p:cNvSpPr txBox="1"/>
          <p:nvPr>
            <p:ph type="ctrTitle"/>
          </p:nvPr>
        </p:nvSpPr>
        <p:spPr>
          <a:xfrm>
            <a:off x="1532100" y="1728423"/>
            <a:ext cx="6079800" cy="165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5000"/>
          </a:p>
          <a:p>
            <a:pPr indent="0" lvl="0" marL="0" rtl="0" algn="ctr">
              <a:spcBef>
                <a:spcPts val="0"/>
              </a:spcBef>
              <a:spcAft>
                <a:spcPts val="0"/>
              </a:spcAft>
              <a:buNone/>
            </a:pPr>
            <a:r>
              <a:rPr lang="en" sz="5000"/>
              <a:t>Math</a:t>
            </a:r>
            <a:endParaRPr sz="5000"/>
          </a:p>
          <a:p>
            <a:pPr indent="0" lvl="0" marL="0" rtl="0" algn="ctr">
              <a:spcBef>
                <a:spcPts val="0"/>
              </a:spcBef>
              <a:spcAft>
                <a:spcPts val="0"/>
              </a:spcAft>
              <a:buNone/>
            </a:pPr>
            <a:r>
              <a:rPr lang="en" sz="5000"/>
              <a:t>1.1</a:t>
            </a:r>
            <a:endParaRPr sz="5000"/>
          </a:p>
        </p:txBody>
      </p:sp>
      <p:sp>
        <p:nvSpPr>
          <p:cNvPr id="2054" name="Google Shape;2054;p58"/>
          <p:cNvSpPr txBox="1"/>
          <p:nvPr>
            <p:ph idx="1" type="subTitle"/>
          </p:nvPr>
        </p:nvSpPr>
        <p:spPr>
          <a:xfrm>
            <a:off x="1664450" y="3603225"/>
            <a:ext cx="1515000" cy="94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Multiplication using repeated addition and arrays</a:t>
            </a:r>
            <a:endParaRPr b="0" sz="1200"/>
          </a:p>
        </p:txBody>
      </p:sp>
      <p:sp>
        <p:nvSpPr>
          <p:cNvPr id="2055" name="Google Shape;2055;p58"/>
          <p:cNvSpPr/>
          <p:nvPr/>
        </p:nvSpPr>
        <p:spPr>
          <a:xfrm>
            <a:off x="2640700" y="2929265"/>
            <a:ext cx="617075" cy="15875"/>
          </a:xfrm>
          <a:custGeom>
            <a:rect b="b" l="l" r="r" t="t"/>
            <a:pathLst>
              <a:path extrusionOk="0" h="635" w="24683">
                <a:moveTo>
                  <a:pt x="0" y="635"/>
                </a:moveTo>
                <a:cubicBezTo>
                  <a:pt x="8115" y="-719"/>
                  <a:pt x="16455" y="635"/>
                  <a:pt x="24683" y="635"/>
                </a:cubicBezTo>
              </a:path>
            </a:pathLst>
          </a:custGeom>
          <a:noFill/>
          <a:ln cap="flat" cmpd="sng" w="76200">
            <a:solidFill>
              <a:schemeClr val="accent1"/>
            </a:solidFill>
            <a:prstDash val="solid"/>
            <a:round/>
            <a:headEnd len="med" w="med" type="none"/>
            <a:tailEnd len="med" w="med" type="none"/>
          </a:ln>
        </p:spPr>
      </p:sp>
      <p:sp>
        <p:nvSpPr>
          <p:cNvPr id="2056" name="Google Shape;2056;p58"/>
          <p:cNvSpPr/>
          <p:nvPr/>
        </p:nvSpPr>
        <p:spPr>
          <a:xfrm>
            <a:off x="5822625" y="2886561"/>
            <a:ext cx="613650" cy="13775"/>
          </a:xfrm>
          <a:custGeom>
            <a:rect b="b" l="l" r="r" t="t"/>
            <a:pathLst>
              <a:path extrusionOk="0" h="551" w="24546">
                <a:moveTo>
                  <a:pt x="0" y="551"/>
                </a:moveTo>
                <a:cubicBezTo>
                  <a:pt x="8133" y="-353"/>
                  <a:pt x="16363" y="137"/>
                  <a:pt x="24546" y="137"/>
                </a:cubicBezTo>
              </a:path>
            </a:pathLst>
          </a:custGeom>
          <a:noFill/>
          <a:ln cap="flat" cmpd="sng" w="76200">
            <a:solidFill>
              <a:schemeClr val="accent1"/>
            </a:solidFill>
            <a:prstDash val="solid"/>
            <a:round/>
            <a:headEnd len="med" w="med" type="none"/>
            <a:tailEnd len="med" w="med" type="none"/>
          </a:ln>
        </p:spPr>
      </p:sp>
      <p:sp>
        <p:nvSpPr>
          <p:cNvPr id="2057" name="Google Shape;2057;p58"/>
          <p:cNvSpPr/>
          <p:nvPr/>
        </p:nvSpPr>
        <p:spPr>
          <a:xfrm>
            <a:off x="1889900" y="4413504"/>
            <a:ext cx="992850" cy="102600"/>
          </a:xfrm>
          <a:custGeom>
            <a:rect b="b" l="l" r="r" t="t"/>
            <a:pathLst>
              <a:path extrusionOk="0" h="4104" w="39714">
                <a:moveTo>
                  <a:pt x="0" y="4104"/>
                </a:moveTo>
                <a:cubicBezTo>
                  <a:pt x="11382" y="-2730"/>
                  <a:pt x="26437" y="1070"/>
                  <a:pt x="39714" y="1070"/>
                </a:cubicBezTo>
              </a:path>
            </a:pathLst>
          </a:custGeom>
          <a:noFill/>
          <a:ln cap="flat" cmpd="sng" w="28575">
            <a:solidFill>
              <a:schemeClr val="accent4"/>
            </a:solidFill>
            <a:prstDash val="solid"/>
            <a:round/>
            <a:headEnd len="med" w="med" type="none"/>
            <a:tailEnd len="med" w="med" type="none"/>
          </a:ln>
        </p:spPr>
      </p:sp>
      <p:pic>
        <p:nvPicPr>
          <p:cNvPr id="2058" name="Google Shape;2058;p58"/>
          <p:cNvPicPr preferRelativeResize="0"/>
          <p:nvPr/>
        </p:nvPicPr>
        <p:blipFill rotWithShape="1">
          <a:blip r:embed="rId3">
            <a:alphaModFix/>
          </a:blip>
          <a:srcRect b="21025" l="0" r="8892" t="16970"/>
          <a:stretch/>
        </p:blipFill>
        <p:spPr>
          <a:xfrm>
            <a:off x="6539175" y="3603223"/>
            <a:ext cx="2036850" cy="810276"/>
          </a:xfrm>
          <a:prstGeom prst="rect">
            <a:avLst/>
          </a:prstGeom>
          <a:noFill/>
          <a:ln>
            <a:noFill/>
          </a:ln>
        </p:spPr>
      </p:pic>
      <p:pic>
        <p:nvPicPr>
          <p:cNvPr id="2059" name="Google Shape;2059;p58"/>
          <p:cNvPicPr preferRelativeResize="0"/>
          <p:nvPr/>
        </p:nvPicPr>
        <p:blipFill rotWithShape="1">
          <a:blip r:embed="rId4">
            <a:alphaModFix/>
          </a:blip>
          <a:srcRect b="18300" l="0" r="8892" t="16734"/>
          <a:stretch/>
        </p:blipFill>
        <p:spPr>
          <a:xfrm>
            <a:off x="6539175" y="3055100"/>
            <a:ext cx="2036850" cy="8460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3" name="Shape 2123"/>
        <p:cNvGrpSpPr/>
        <p:nvPr/>
      </p:nvGrpSpPr>
      <p:grpSpPr>
        <a:xfrm>
          <a:off x="0" y="0"/>
          <a:ext cx="0" cy="0"/>
          <a:chOff x="0" y="0"/>
          <a:chExt cx="0" cy="0"/>
        </a:xfrm>
      </p:grpSpPr>
      <p:sp>
        <p:nvSpPr>
          <p:cNvPr id="2124" name="Google Shape;2124;p67"/>
          <p:cNvSpPr txBox="1"/>
          <p:nvPr>
            <p:ph type="title"/>
          </p:nvPr>
        </p:nvSpPr>
        <p:spPr>
          <a:xfrm>
            <a:off x="261775" y="1606450"/>
            <a:ext cx="8520600" cy="173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500"/>
              <a:t>3 x 6 = 18</a:t>
            </a:r>
            <a:endParaRPr sz="10500"/>
          </a:p>
        </p:txBody>
      </p:sp>
      <p:sp>
        <p:nvSpPr>
          <p:cNvPr id="2125" name="Google Shape;2125;p67"/>
          <p:cNvSpPr txBox="1"/>
          <p:nvPr>
            <p:ph type="title"/>
          </p:nvPr>
        </p:nvSpPr>
        <p:spPr>
          <a:xfrm>
            <a:off x="705475" y="2965650"/>
            <a:ext cx="2024400" cy="76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Total number of groups</a:t>
            </a:r>
            <a:endParaRPr sz="2400">
              <a:solidFill>
                <a:schemeClr val="dk1"/>
              </a:solidFill>
            </a:endParaRPr>
          </a:p>
        </p:txBody>
      </p:sp>
      <p:sp>
        <p:nvSpPr>
          <p:cNvPr id="2126" name="Google Shape;2126;p67"/>
          <p:cNvSpPr txBox="1"/>
          <p:nvPr>
            <p:ph type="title"/>
          </p:nvPr>
        </p:nvSpPr>
        <p:spPr>
          <a:xfrm>
            <a:off x="3163300" y="3001525"/>
            <a:ext cx="2024400" cy="76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Number of objects in each group</a:t>
            </a:r>
            <a:endParaRPr sz="2400">
              <a:solidFill>
                <a:schemeClr val="dk1"/>
              </a:solidFill>
            </a:endParaRPr>
          </a:p>
        </p:txBody>
      </p:sp>
      <p:sp>
        <p:nvSpPr>
          <p:cNvPr id="2127" name="Google Shape;2127;p67"/>
          <p:cNvSpPr txBox="1"/>
          <p:nvPr>
            <p:ph type="title"/>
          </p:nvPr>
        </p:nvSpPr>
        <p:spPr>
          <a:xfrm>
            <a:off x="3119100" y="885175"/>
            <a:ext cx="2024400" cy="76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solidFill>
                  <a:srgbClr val="073763"/>
                </a:solidFill>
              </a:rPr>
              <a:t>Factor</a:t>
            </a:r>
            <a:endParaRPr sz="4500">
              <a:solidFill>
                <a:srgbClr val="073763"/>
              </a:solidFill>
            </a:endParaRPr>
          </a:p>
        </p:txBody>
      </p:sp>
      <p:sp>
        <p:nvSpPr>
          <p:cNvPr id="2128" name="Google Shape;2128;p67"/>
          <p:cNvSpPr txBox="1"/>
          <p:nvPr>
            <p:ph type="title"/>
          </p:nvPr>
        </p:nvSpPr>
        <p:spPr>
          <a:xfrm>
            <a:off x="891175" y="885175"/>
            <a:ext cx="2024400" cy="76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solidFill>
                  <a:srgbClr val="073763"/>
                </a:solidFill>
              </a:rPr>
              <a:t>Factor</a:t>
            </a:r>
            <a:endParaRPr sz="4500">
              <a:solidFill>
                <a:srgbClr val="073763"/>
              </a:solidFill>
            </a:endParaRPr>
          </a:p>
        </p:txBody>
      </p:sp>
      <p:sp>
        <p:nvSpPr>
          <p:cNvPr id="2129" name="Google Shape;2129;p67"/>
          <p:cNvSpPr txBox="1"/>
          <p:nvPr>
            <p:ph type="title"/>
          </p:nvPr>
        </p:nvSpPr>
        <p:spPr>
          <a:xfrm>
            <a:off x="5779250" y="885175"/>
            <a:ext cx="2244000" cy="76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solidFill>
                  <a:srgbClr val="073763"/>
                </a:solidFill>
              </a:rPr>
              <a:t>Product</a:t>
            </a:r>
            <a:endParaRPr sz="4500">
              <a:solidFill>
                <a:srgbClr val="07376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3" name="Shape 2133"/>
        <p:cNvGrpSpPr/>
        <p:nvPr/>
      </p:nvGrpSpPr>
      <p:grpSpPr>
        <a:xfrm>
          <a:off x="0" y="0"/>
          <a:ext cx="0" cy="0"/>
          <a:chOff x="0" y="0"/>
          <a:chExt cx="0" cy="0"/>
        </a:xfrm>
      </p:grpSpPr>
      <p:sp>
        <p:nvSpPr>
          <p:cNvPr id="2134" name="Google Shape;2134;p68"/>
          <p:cNvSpPr txBox="1"/>
          <p:nvPr>
            <p:ph type="title"/>
          </p:nvPr>
        </p:nvSpPr>
        <p:spPr>
          <a:xfrm>
            <a:off x="1780825" y="530925"/>
            <a:ext cx="5941500" cy="71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Concept Development</a:t>
            </a:r>
            <a:endParaRPr/>
          </a:p>
          <a:p>
            <a:pPr indent="0" lvl="0" marL="0" rtl="0" algn="ctr">
              <a:spcBef>
                <a:spcPts val="0"/>
              </a:spcBef>
              <a:spcAft>
                <a:spcPts val="0"/>
              </a:spcAft>
              <a:buNone/>
            </a:pPr>
            <a:r>
              <a:t/>
            </a:r>
            <a:endParaRPr sz="2400"/>
          </a:p>
        </p:txBody>
      </p:sp>
      <p:pic>
        <p:nvPicPr>
          <p:cNvPr id="2135" name="Google Shape;2135;p68"/>
          <p:cNvPicPr preferRelativeResize="0"/>
          <p:nvPr/>
        </p:nvPicPr>
        <p:blipFill>
          <a:blip r:embed="rId3">
            <a:alphaModFix/>
          </a:blip>
          <a:stretch>
            <a:fillRect/>
          </a:stretch>
        </p:blipFill>
        <p:spPr>
          <a:xfrm>
            <a:off x="2074750" y="994050"/>
            <a:ext cx="5132800" cy="3815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9" name="Shape 2139"/>
        <p:cNvGrpSpPr/>
        <p:nvPr/>
      </p:nvGrpSpPr>
      <p:grpSpPr>
        <a:xfrm>
          <a:off x="0" y="0"/>
          <a:ext cx="0" cy="0"/>
          <a:chOff x="0" y="0"/>
          <a:chExt cx="0" cy="0"/>
        </a:xfrm>
      </p:grpSpPr>
      <p:sp>
        <p:nvSpPr>
          <p:cNvPr id="2140" name="Google Shape;2140;p69"/>
          <p:cNvSpPr txBox="1"/>
          <p:nvPr>
            <p:ph type="title"/>
          </p:nvPr>
        </p:nvSpPr>
        <p:spPr>
          <a:xfrm>
            <a:off x="1780825" y="530925"/>
            <a:ext cx="5941500" cy="71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Concept Development</a:t>
            </a:r>
            <a:endParaRPr/>
          </a:p>
          <a:p>
            <a:pPr indent="0" lvl="0" marL="0" rtl="0" algn="ctr">
              <a:spcBef>
                <a:spcPts val="0"/>
              </a:spcBef>
              <a:spcAft>
                <a:spcPts val="0"/>
              </a:spcAft>
              <a:buNone/>
            </a:pPr>
            <a:r>
              <a:t/>
            </a:r>
            <a:endParaRPr sz="2400"/>
          </a:p>
        </p:txBody>
      </p:sp>
      <p:sp>
        <p:nvSpPr>
          <p:cNvPr id="2141" name="Google Shape;2141;p69"/>
          <p:cNvSpPr txBox="1"/>
          <p:nvPr>
            <p:ph idx="1" type="body"/>
          </p:nvPr>
        </p:nvSpPr>
        <p:spPr>
          <a:xfrm>
            <a:off x="1398275" y="1249425"/>
            <a:ext cx="6963300" cy="319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50">
                <a:solidFill>
                  <a:srgbClr val="000000"/>
                </a:solidFill>
                <a:latin typeface="Roboto Mono"/>
                <a:ea typeface="Roboto Mono"/>
                <a:cs typeface="Roboto Mono"/>
                <a:sym typeface="Roboto Mono"/>
              </a:rPr>
              <a:t>Using an Array to help Multiply</a:t>
            </a:r>
            <a:endParaRPr b="1" sz="2150">
              <a:solidFill>
                <a:srgbClr val="000000"/>
              </a:solidFill>
              <a:latin typeface="Roboto Mono"/>
              <a:ea typeface="Roboto Mono"/>
              <a:cs typeface="Roboto Mono"/>
              <a:sym typeface="Roboto Mono"/>
            </a:endParaRPr>
          </a:p>
          <a:p>
            <a:pPr indent="0" lvl="0" marL="0" rtl="0" algn="l">
              <a:spcBef>
                <a:spcPts val="1600"/>
              </a:spcBef>
              <a:spcAft>
                <a:spcPts val="0"/>
              </a:spcAft>
              <a:buNone/>
            </a:pPr>
            <a:r>
              <a:rPr lang="en" sz="1850">
                <a:highlight>
                  <a:srgbClr val="FFFF00"/>
                </a:highlight>
              </a:rPr>
              <a:t>How many frogs are there in 5 rows of 3?</a:t>
            </a:r>
            <a:endParaRPr sz="1850">
              <a:highlight>
                <a:srgbClr val="FFFF00"/>
              </a:highlight>
            </a:endParaRPr>
          </a:p>
          <a:p>
            <a:pPr indent="0" lvl="0" marL="0" rtl="0" algn="l">
              <a:spcBef>
                <a:spcPts val="1600"/>
              </a:spcBef>
              <a:spcAft>
                <a:spcPts val="1600"/>
              </a:spcAft>
              <a:buNone/>
            </a:pPr>
            <a:r>
              <a:t/>
            </a:r>
            <a:endParaRPr sz="1850">
              <a:highlight>
                <a:srgbClr val="FFFF00"/>
              </a:highlight>
            </a:endParaRPr>
          </a:p>
        </p:txBody>
      </p:sp>
      <p:sp>
        <p:nvSpPr>
          <p:cNvPr id="2142" name="Google Shape;2142;p69"/>
          <p:cNvSpPr txBox="1"/>
          <p:nvPr/>
        </p:nvSpPr>
        <p:spPr>
          <a:xfrm>
            <a:off x="1223450" y="2313525"/>
            <a:ext cx="3579300" cy="2014500"/>
          </a:xfrm>
          <a:prstGeom prst="rect">
            <a:avLst/>
          </a:prstGeom>
          <a:solidFill>
            <a:srgbClr val="D5A6B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t>To find the number of items in an array, multiply the number in each row by the number of rows.</a:t>
            </a:r>
            <a:endParaRPr sz="2300">
              <a:latin typeface="Roboto Mono Medium"/>
              <a:ea typeface="Roboto Mono Medium"/>
              <a:cs typeface="Roboto Mono Medium"/>
              <a:sym typeface="Roboto Mono Medium"/>
            </a:endParaRPr>
          </a:p>
        </p:txBody>
      </p:sp>
      <p:pic>
        <p:nvPicPr>
          <p:cNvPr id="2143" name="Google Shape;2143;p69"/>
          <p:cNvPicPr preferRelativeResize="0"/>
          <p:nvPr/>
        </p:nvPicPr>
        <p:blipFill>
          <a:blip r:embed="rId3">
            <a:alphaModFix/>
          </a:blip>
          <a:stretch>
            <a:fillRect/>
          </a:stretch>
        </p:blipFill>
        <p:spPr>
          <a:xfrm>
            <a:off x="4802750" y="2459700"/>
            <a:ext cx="3579325" cy="1722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7" name="Shape 2147"/>
        <p:cNvGrpSpPr/>
        <p:nvPr/>
      </p:nvGrpSpPr>
      <p:grpSpPr>
        <a:xfrm>
          <a:off x="0" y="0"/>
          <a:ext cx="0" cy="0"/>
          <a:chOff x="0" y="0"/>
          <a:chExt cx="0" cy="0"/>
        </a:xfrm>
      </p:grpSpPr>
      <p:sp>
        <p:nvSpPr>
          <p:cNvPr id="2148" name="Google Shape;2148;p70"/>
          <p:cNvSpPr txBox="1"/>
          <p:nvPr>
            <p:ph type="title"/>
          </p:nvPr>
        </p:nvSpPr>
        <p:spPr>
          <a:xfrm>
            <a:off x="1780825" y="530925"/>
            <a:ext cx="5941500" cy="71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Concept Development</a:t>
            </a:r>
            <a:endParaRPr/>
          </a:p>
          <a:p>
            <a:pPr indent="0" lvl="0" marL="0" rtl="0" algn="ctr">
              <a:spcBef>
                <a:spcPts val="0"/>
              </a:spcBef>
              <a:spcAft>
                <a:spcPts val="0"/>
              </a:spcAft>
              <a:buNone/>
            </a:pPr>
            <a:r>
              <a:t/>
            </a:r>
            <a:endParaRPr sz="2400"/>
          </a:p>
        </p:txBody>
      </p:sp>
      <p:sp>
        <p:nvSpPr>
          <p:cNvPr id="2149" name="Google Shape;2149;p70"/>
          <p:cNvSpPr txBox="1"/>
          <p:nvPr>
            <p:ph idx="1" type="body"/>
          </p:nvPr>
        </p:nvSpPr>
        <p:spPr>
          <a:xfrm>
            <a:off x="1398275" y="1115250"/>
            <a:ext cx="6963300" cy="332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50">
                <a:solidFill>
                  <a:srgbClr val="000000"/>
                </a:solidFill>
                <a:latin typeface="Roboto Mono"/>
                <a:ea typeface="Roboto Mono"/>
                <a:cs typeface="Roboto Mono"/>
                <a:sym typeface="Roboto Mono"/>
              </a:rPr>
              <a:t>Using an Array to help Multiply</a:t>
            </a:r>
            <a:endParaRPr b="1" sz="2150">
              <a:solidFill>
                <a:srgbClr val="000000"/>
              </a:solidFill>
              <a:latin typeface="Roboto Mono"/>
              <a:ea typeface="Roboto Mono"/>
              <a:cs typeface="Roboto Mono"/>
              <a:sym typeface="Roboto Mono"/>
            </a:endParaRPr>
          </a:p>
          <a:p>
            <a:pPr indent="0" lvl="0" marL="0" rtl="0" algn="l">
              <a:spcBef>
                <a:spcPts val="1600"/>
              </a:spcBef>
              <a:spcAft>
                <a:spcPts val="0"/>
              </a:spcAft>
              <a:buNone/>
            </a:pPr>
            <a:r>
              <a:rPr lang="en" sz="1850">
                <a:highlight>
                  <a:srgbClr val="FFFF00"/>
                </a:highlight>
              </a:rPr>
              <a:t>How many frogs are there in 5 rows of 3?</a:t>
            </a:r>
            <a:endParaRPr sz="1850">
              <a:highlight>
                <a:srgbClr val="FFFF00"/>
              </a:highlight>
            </a:endParaRPr>
          </a:p>
          <a:p>
            <a:pPr indent="0" lvl="0" marL="0" rtl="0" algn="l">
              <a:spcBef>
                <a:spcPts val="1600"/>
              </a:spcBef>
              <a:spcAft>
                <a:spcPts val="1600"/>
              </a:spcAft>
              <a:buNone/>
            </a:pPr>
            <a:r>
              <a:t/>
            </a:r>
            <a:endParaRPr sz="1850">
              <a:highlight>
                <a:srgbClr val="FFFF00"/>
              </a:highlight>
            </a:endParaRPr>
          </a:p>
        </p:txBody>
      </p:sp>
      <p:sp>
        <p:nvSpPr>
          <p:cNvPr id="2150" name="Google Shape;2150;p70"/>
          <p:cNvSpPr txBox="1"/>
          <p:nvPr/>
        </p:nvSpPr>
        <p:spPr>
          <a:xfrm>
            <a:off x="1223450" y="2313525"/>
            <a:ext cx="3579300" cy="2014500"/>
          </a:xfrm>
          <a:prstGeom prst="rect">
            <a:avLst/>
          </a:prstGeom>
          <a:solidFill>
            <a:srgbClr val="D5A6B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t>To find the number of items in an array, multiply the number in each row by the number of rows.</a:t>
            </a:r>
            <a:endParaRPr sz="2300">
              <a:latin typeface="Roboto Mono Medium"/>
              <a:ea typeface="Roboto Mono Medium"/>
              <a:cs typeface="Roboto Mono Medium"/>
              <a:sym typeface="Roboto Mono Medium"/>
            </a:endParaRPr>
          </a:p>
        </p:txBody>
      </p:sp>
      <p:pic>
        <p:nvPicPr>
          <p:cNvPr id="2151" name="Google Shape;2151;p70"/>
          <p:cNvPicPr preferRelativeResize="0"/>
          <p:nvPr/>
        </p:nvPicPr>
        <p:blipFill>
          <a:blip r:embed="rId3">
            <a:alphaModFix/>
          </a:blip>
          <a:stretch>
            <a:fillRect/>
          </a:stretch>
        </p:blipFill>
        <p:spPr>
          <a:xfrm>
            <a:off x="4802750" y="2459700"/>
            <a:ext cx="3579325" cy="1722150"/>
          </a:xfrm>
          <a:prstGeom prst="rect">
            <a:avLst/>
          </a:prstGeom>
          <a:noFill/>
          <a:ln>
            <a:noFill/>
          </a:ln>
        </p:spPr>
      </p:pic>
      <p:sp>
        <p:nvSpPr>
          <p:cNvPr id="2152" name="Google Shape;2152;p70"/>
          <p:cNvSpPr txBox="1"/>
          <p:nvPr/>
        </p:nvSpPr>
        <p:spPr>
          <a:xfrm>
            <a:off x="5495625" y="4219825"/>
            <a:ext cx="30000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lang="en" sz="2750">
                <a:solidFill>
                  <a:schemeClr val="dk1"/>
                </a:solidFill>
                <a:highlight>
                  <a:srgbClr val="FFFF00"/>
                </a:highlight>
                <a:latin typeface="Roboto Mono Medium"/>
                <a:ea typeface="Roboto Mono Medium"/>
                <a:cs typeface="Roboto Mono Medium"/>
                <a:sym typeface="Roboto Mono Medium"/>
              </a:rPr>
              <a:t>3 x 5 = 15</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6" name="Shape 2156"/>
        <p:cNvGrpSpPr/>
        <p:nvPr/>
      </p:nvGrpSpPr>
      <p:grpSpPr>
        <a:xfrm>
          <a:off x="0" y="0"/>
          <a:ext cx="0" cy="0"/>
          <a:chOff x="0" y="0"/>
          <a:chExt cx="0" cy="0"/>
        </a:xfrm>
      </p:grpSpPr>
      <p:sp>
        <p:nvSpPr>
          <p:cNvPr id="2157" name="Google Shape;2157;p71"/>
          <p:cNvSpPr txBox="1"/>
          <p:nvPr>
            <p:ph type="title"/>
          </p:nvPr>
        </p:nvSpPr>
        <p:spPr>
          <a:xfrm>
            <a:off x="1580750" y="419325"/>
            <a:ext cx="583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Write a multiplication equation for the array below</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p:txBody>
      </p:sp>
      <p:sp>
        <p:nvSpPr>
          <p:cNvPr id="2158" name="Google Shape;2158;p71"/>
          <p:cNvSpPr txBox="1"/>
          <p:nvPr/>
        </p:nvSpPr>
        <p:spPr>
          <a:xfrm rot="398674">
            <a:off x="7707843" y="281051"/>
            <a:ext cx="1153750" cy="849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Mono Medium"/>
                <a:ea typeface="Roboto Mono Medium"/>
                <a:cs typeface="Roboto Mono Medium"/>
                <a:sym typeface="Roboto Mono Medium"/>
              </a:rPr>
              <a:t>Guided</a:t>
            </a:r>
            <a:endParaRPr sz="1800">
              <a:latin typeface="Roboto Mono Medium"/>
              <a:ea typeface="Roboto Mono Medium"/>
              <a:cs typeface="Roboto Mono Medium"/>
              <a:sym typeface="Roboto Mono Medium"/>
            </a:endParaRPr>
          </a:p>
        </p:txBody>
      </p:sp>
      <p:grpSp>
        <p:nvGrpSpPr>
          <p:cNvPr id="2159" name="Google Shape;2159;p71"/>
          <p:cNvGrpSpPr/>
          <p:nvPr/>
        </p:nvGrpSpPr>
        <p:grpSpPr>
          <a:xfrm>
            <a:off x="7307103" y="-225415"/>
            <a:ext cx="1650483" cy="1672933"/>
            <a:chOff x="-331425" y="1579700"/>
            <a:chExt cx="1880250" cy="1905825"/>
          </a:xfrm>
        </p:grpSpPr>
        <p:sp>
          <p:nvSpPr>
            <p:cNvPr id="2160" name="Google Shape;2160;p71"/>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71"/>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t>  </a:t>
              </a:r>
              <a:r>
                <a:rPr lang="en" sz="2200"/>
                <a:t>Model</a:t>
              </a:r>
              <a:endParaRPr sz="2200"/>
            </a:p>
          </p:txBody>
        </p:sp>
        <p:sp>
          <p:nvSpPr>
            <p:cNvPr id="2162" name="Google Shape;2162;p71"/>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63" name="Google Shape;2163;p71"/>
          <p:cNvPicPr preferRelativeResize="0"/>
          <p:nvPr/>
        </p:nvPicPr>
        <p:blipFill>
          <a:blip r:embed="rId3">
            <a:alphaModFix/>
          </a:blip>
          <a:stretch>
            <a:fillRect/>
          </a:stretch>
        </p:blipFill>
        <p:spPr>
          <a:xfrm>
            <a:off x="1580750" y="1742293"/>
            <a:ext cx="6366826" cy="16588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7" name="Shape 2167"/>
        <p:cNvGrpSpPr/>
        <p:nvPr/>
      </p:nvGrpSpPr>
      <p:grpSpPr>
        <a:xfrm>
          <a:off x="0" y="0"/>
          <a:ext cx="0" cy="0"/>
          <a:chOff x="0" y="0"/>
          <a:chExt cx="0" cy="0"/>
        </a:xfrm>
      </p:grpSpPr>
      <p:sp>
        <p:nvSpPr>
          <p:cNvPr id="2168" name="Google Shape;2168;p72"/>
          <p:cNvSpPr txBox="1"/>
          <p:nvPr>
            <p:ph type="title"/>
          </p:nvPr>
        </p:nvSpPr>
        <p:spPr>
          <a:xfrm>
            <a:off x="1580750" y="419325"/>
            <a:ext cx="583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Write a multiplication equation for the array below</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p:txBody>
      </p:sp>
      <p:sp>
        <p:nvSpPr>
          <p:cNvPr id="2169" name="Google Shape;2169;p72"/>
          <p:cNvSpPr txBox="1"/>
          <p:nvPr/>
        </p:nvSpPr>
        <p:spPr>
          <a:xfrm rot="398674">
            <a:off x="7707843" y="281051"/>
            <a:ext cx="1153750" cy="849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Mono Medium"/>
                <a:ea typeface="Roboto Mono Medium"/>
                <a:cs typeface="Roboto Mono Medium"/>
                <a:sym typeface="Roboto Mono Medium"/>
              </a:rPr>
              <a:t>Guided</a:t>
            </a:r>
            <a:endParaRPr sz="1800">
              <a:latin typeface="Roboto Mono Medium"/>
              <a:ea typeface="Roboto Mono Medium"/>
              <a:cs typeface="Roboto Mono Medium"/>
              <a:sym typeface="Roboto Mono Medium"/>
            </a:endParaRPr>
          </a:p>
        </p:txBody>
      </p:sp>
      <p:grpSp>
        <p:nvGrpSpPr>
          <p:cNvPr id="2170" name="Google Shape;2170;p72"/>
          <p:cNvGrpSpPr/>
          <p:nvPr/>
        </p:nvGrpSpPr>
        <p:grpSpPr>
          <a:xfrm>
            <a:off x="7307103" y="-225415"/>
            <a:ext cx="1650483" cy="1672933"/>
            <a:chOff x="-331425" y="1579700"/>
            <a:chExt cx="1880250" cy="1905825"/>
          </a:xfrm>
        </p:grpSpPr>
        <p:sp>
          <p:nvSpPr>
            <p:cNvPr id="2171" name="Google Shape;2171;p72"/>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72"/>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t>  Model</a:t>
              </a:r>
              <a:endParaRPr sz="2200"/>
            </a:p>
          </p:txBody>
        </p:sp>
        <p:sp>
          <p:nvSpPr>
            <p:cNvPr id="2173" name="Google Shape;2173;p72"/>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74" name="Google Shape;2174;p72"/>
          <p:cNvPicPr preferRelativeResize="0"/>
          <p:nvPr/>
        </p:nvPicPr>
        <p:blipFill>
          <a:blip r:embed="rId3">
            <a:alphaModFix/>
          </a:blip>
          <a:stretch>
            <a:fillRect/>
          </a:stretch>
        </p:blipFill>
        <p:spPr>
          <a:xfrm>
            <a:off x="1580750" y="1742293"/>
            <a:ext cx="6366826" cy="1658896"/>
          </a:xfrm>
          <a:prstGeom prst="rect">
            <a:avLst/>
          </a:prstGeom>
          <a:noFill/>
          <a:ln>
            <a:noFill/>
          </a:ln>
        </p:spPr>
      </p:pic>
      <p:sp>
        <p:nvSpPr>
          <p:cNvPr id="2175" name="Google Shape;2175;p72"/>
          <p:cNvSpPr txBox="1"/>
          <p:nvPr/>
        </p:nvSpPr>
        <p:spPr>
          <a:xfrm>
            <a:off x="3581400" y="3772825"/>
            <a:ext cx="3000000" cy="6402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700">
                <a:solidFill>
                  <a:schemeClr val="accent2"/>
                </a:solidFill>
                <a:highlight>
                  <a:srgbClr val="FFFF00"/>
                </a:highlight>
                <a:latin typeface="Trebuchet MS"/>
                <a:ea typeface="Trebuchet MS"/>
                <a:cs typeface="Trebuchet MS"/>
                <a:sym typeface="Trebuchet MS"/>
              </a:rPr>
              <a:t>2 x 5 = 10</a:t>
            </a:r>
            <a:endParaRPr sz="2100">
              <a:highlight>
                <a:srgbClr val="FF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9" name="Shape 2179"/>
        <p:cNvGrpSpPr/>
        <p:nvPr/>
      </p:nvGrpSpPr>
      <p:grpSpPr>
        <a:xfrm>
          <a:off x="0" y="0"/>
          <a:ext cx="0" cy="0"/>
          <a:chOff x="0" y="0"/>
          <a:chExt cx="0" cy="0"/>
        </a:xfrm>
      </p:grpSpPr>
      <p:sp>
        <p:nvSpPr>
          <p:cNvPr id="2180" name="Google Shape;2180;p73"/>
          <p:cNvSpPr txBox="1"/>
          <p:nvPr>
            <p:ph type="title"/>
          </p:nvPr>
        </p:nvSpPr>
        <p:spPr>
          <a:xfrm>
            <a:off x="1580750" y="419325"/>
            <a:ext cx="583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Write a multiplication equation for the array below</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p:txBody>
      </p:sp>
      <p:sp>
        <p:nvSpPr>
          <p:cNvPr id="2181" name="Google Shape;2181;p73"/>
          <p:cNvSpPr txBox="1"/>
          <p:nvPr/>
        </p:nvSpPr>
        <p:spPr>
          <a:xfrm rot="398674">
            <a:off x="7707843" y="281051"/>
            <a:ext cx="1153750" cy="849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Mono Medium"/>
                <a:ea typeface="Roboto Mono Medium"/>
                <a:cs typeface="Roboto Mono Medium"/>
                <a:sym typeface="Roboto Mono Medium"/>
              </a:rPr>
              <a:t>Guided</a:t>
            </a:r>
            <a:endParaRPr sz="1800">
              <a:latin typeface="Roboto Mono Medium"/>
              <a:ea typeface="Roboto Mono Medium"/>
              <a:cs typeface="Roboto Mono Medium"/>
              <a:sym typeface="Roboto Mono Medium"/>
            </a:endParaRPr>
          </a:p>
        </p:txBody>
      </p:sp>
      <p:grpSp>
        <p:nvGrpSpPr>
          <p:cNvPr id="2182" name="Google Shape;2182;p73"/>
          <p:cNvGrpSpPr/>
          <p:nvPr/>
        </p:nvGrpSpPr>
        <p:grpSpPr>
          <a:xfrm>
            <a:off x="7307103" y="-225415"/>
            <a:ext cx="1650483" cy="1672933"/>
            <a:chOff x="-331425" y="1579700"/>
            <a:chExt cx="1880250" cy="1905825"/>
          </a:xfrm>
        </p:grpSpPr>
        <p:sp>
          <p:nvSpPr>
            <p:cNvPr id="2183" name="Google Shape;2183;p73"/>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73"/>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t>  Guided</a:t>
              </a:r>
              <a:endParaRPr sz="2200"/>
            </a:p>
          </p:txBody>
        </p:sp>
        <p:sp>
          <p:nvSpPr>
            <p:cNvPr id="2185" name="Google Shape;2185;p73"/>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86" name="Google Shape;2186;p73"/>
          <p:cNvPicPr preferRelativeResize="0"/>
          <p:nvPr/>
        </p:nvPicPr>
        <p:blipFill>
          <a:blip r:embed="rId3">
            <a:alphaModFix/>
          </a:blip>
          <a:stretch>
            <a:fillRect/>
          </a:stretch>
        </p:blipFill>
        <p:spPr>
          <a:xfrm>
            <a:off x="1475375" y="1328125"/>
            <a:ext cx="6496050" cy="3352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0" name="Shape 2190"/>
        <p:cNvGrpSpPr/>
        <p:nvPr/>
      </p:nvGrpSpPr>
      <p:grpSpPr>
        <a:xfrm>
          <a:off x="0" y="0"/>
          <a:ext cx="0" cy="0"/>
          <a:chOff x="0" y="0"/>
          <a:chExt cx="0" cy="0"/>
        </a:xfrm>
      </p:grpSpPr>
      <p:sp>
        <p:nvSpPr>
          <p:cNvPr id="2191" name="Google Shape;2191;p74"/>
          <p:cNvSpPr txBox="1"/>
          <p:nvPr>
            <p:ph type="title"/>
          </p:nvPr>
        </p:nvSpPr>
        <p:spPr>
          <a:xfrm>
            <a:off x="1580750" y="419325"/>
            <a:ext cx="583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Write a multiplication equation for the array below</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p:txBody>
      </p:sp>
      <p:sp>
        <p:nvSpPr>
          <p:cNvPr id="2192" name="Google Shape;2192;p74"/>
          <p:cNvSpPr txBox="1"/>
          <p:nvPr/>
        </p:nvSpPr>
        <p:spPr>
          <a:xfrm rot="398674">
            <a:off x="7707843" y="281051"/>
            <a:ext cx="1153750" cy="849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Mono Medium"/>
                <a:ea typeface="Roboto Mono Medium"/>
                <a:cs typeface="Roboto Mono Medium"/>
                <a:sym typeface="Roboto Mono Medium"/>
              </a:rPr>
              <a:t>Guided</a:t>
            </a:r>
            <a:endParaRPr sz="1800">
              <a:latin typeface="Roboto Mono Medium"/>
              <a:ea typeface="Roboto Mono Medium"/>
              <a:cs typeface="Roboto Mono Medium"/>
              <a:sym typeface="Roboto Mono Medium"/>
            </a:endParaRPr>
          </a:p>
        </p:txBody>
      </p:sp>
      <p:grpSp>
        <p:nvGrpSpPr>
          <p:cNvPr id="2193" name="Google Shape;2193;p74"/>
          <p:cNvGrpSpPr/>
          <p:nvPr/>
        </p:nvGrpSpPr>
        <p:grpSpPr>
          <a:xfrm>
            <a:off x="7307103" y="-225415"/>
            <a:ext cx="1650483" cy="1672933"/>
            <a:chOff x="-331425" y="1579700"/>
            <a:chExt cx="1880250" cy="1905825"/>
          </a:xfrm>
        </p:grpSpPr>
        <p:sp>
          <p:nvSpPr>
            <p:cNvPr id="2194" name="Google Shape;2194;p74"/>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74"/>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t>  Guided</a:t>
              </a:r>
              <a:endParaRPr sz="2200"/>
            </a:p>
          </p:txBody>
        </p:sp>
        <p:sp>
          <p:nvSpPr>
            <p:cNvPr id="2196" name="Google Shape;2196;p74"/>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97" name="Google Shape;2197;p74"/>
          <p:cNvPicPr preferRelativeResize="0"/>
          <p:nvPr/>
        </p:nvPicPr>
        <p:blipFill>
          <a:blip r:embed="rId3">
            <a:alphaModFix/>
          </a:blip>
          <a:stretch>
            <a:fillRect/>
          </a:stretch>
        </p:blipFill>
        <p:spPr>
          <a:xfrm>
            <a:off x="2142325" y="1566626"/>
            <a:ext cx="4506500" cy="2600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1" name="Shape 2201"/>
        <p:cNvGrpSpPr/>
        <p:nvPr/>
      </p:nvGrpSpPr>
      <p:grpSpPr>
        <a:xfrm>
          <a:off x="0" y="0"/>
          <a:ext cx="0" cy="0"/>
          <a:chOff x="0" y="0"/>
          <a:chExt cx="0" cy="0"/>
        </a:xfrm>
      </p:grpSpPr>
      <p:sp>
        <p:nvSpPr>
          <p:cNvPr id="2202" name="Google Shape;2202;p75"/>
          <p:cNvSpPr txBox="1"/>
          <p:nvPr>
            <p:ph type="title"/>
          </p:nvPr>
        </p:nvSpPr>
        <p:spPr>
          <a:xfrm>
            <a:off x="1580750" y="419325"/>
            <a:ext cx="583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Create an array to solve</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p:txBody>
      </p:sp>
      <p:sp>
        <p:nvSpPr>
          <p:cNvPr id="2203" name="Google Shape;2203;p75"/>
          <p:cNvSpPr txBox="1"/>
          <p:nvPr/>
        </p:nvSpPr>
        <p:spPr>
          <a:xfrm rot="398674">
            <a:off x="7707843" y="281051"/>
            <a:ext cx="1153750" cy="849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Mono Medium"/>
                <a:ea typeface="Roboto Mono Medium"/>
                <a:cs typeface="Roboto Mono Medium"/>
                <a:sym typeface="Roboto Mono Medium"/>
              </a:rPr>
              <a:t>Guided</a:t>
            </a:r>
            <a:endParaRPr sz="1800">
              <a:latin typeface="Roboto Mono Medium"/>
              <a:ea typeface="Roboto Mono Medium"/>
              <a:cs typeface="Roboto Mono Medium"/>
              <a:sym typeface="Roboto Mono Medium"/>
            </a:endParaRPr>
          </a:p>
        </p:txBody>
      </p:sp>
      <p:grpSp>
        <p:nvGrpSpPr>
          <p:cNvPr id="2204" name="Google Shape;2204;p75"/>
          <p:cNvGrpSpPr/>
          <p:nvPr/>
        </p:nvGrpSpPr>
        <p:grpSpPr>
          <a:xfrm>
            <a:off x="7307103" y="-225415"/>
            <a:ext cx="1650483" cy="1672933"/>
            <a:chOff x="-331425" y="1579700"/>
            <a:chExt cx="1880250" cy="1905825"/>
          </a:xfrm>
        </p:grpSpPr>
        <p:sp>
          <p:nvSpPr>
            <p:cNvPr id="2205" name="Google Shape;2205;p75"/>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75"/>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t>  Model</a:t>
              </a:r>
              <a:endParaRPr sz="2200"/>
            </a:p>
          </p:txBody>
        </p:sp>
        <p:sp>
          <p:nvSpPr>
            <p:cNvPr id="2207" name="Google Shape;2207;p75"/>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8" name="Google Shape;2208;p75"/>
          <p:cNvSpPr txBox="1"/>
          <p:nvPr/>
        </p:nvSpPr>
        <p:spPr>
          <a:xfrm>
            <a:off x="2957175" y="2199800"/>
            <a:ext cx="3726000" cy="8373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5300">
                <a:solidFill>
                  <a:schemeClr val="accent2"/>
                </a:solidFill>
                <a:highlight>
                  <a:srgbClr val="FFFF00"/>
                </a:highlight>
                <a:latin typeface="Trebuchet MS"/>
                <a:ea typeface="Trebuchet MS"/>
                <a:cs typeface="Trebuchet MS"/>
                <a:sym typeface="Trebuchet MS"/>
              </a:rPr>
              <a:t>4</a:t>
            </a:r>
            <a:r>
              <a:rPr b="1" lang="en" sz="5300">
                <a:solidFill>
                  <a:schemeClr val="accent2"/>
                </a:solidFill>
                <a:highlight>
                  <a:srgbClr val="FFFF00"/>
                </a:highlight>
                <a:latin typeface="Trebuchet MS"/>
                <a:ea typeface="Trebuchet MS"/>
                <a:cs typeface="Trebuchet MS"/>
                <a:sym typeface="Trebuchet MS"/>
              </a:rPr>
              <a:t> x 5 = x</a:t>
            </a:r>
            <a:endParaRPr sz="3700">
              <a:highlight>
                <a:srgbClr val="FFFF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2" name="Shape 2212"/>
        <p:cNvGrpSpPr/>
        <p:nvPr/>
      </p:nvGrpSpPr>
      <p:grpSpPr>
        <a:xfrm>
          <a:off x="0" y="0"/>
          <a:ext cx="0" cy="0"/>
          <a:chOff x="0" y="0"/>
          <a:chExt cx="0" cy="0"/>
        </a:xfrm>
      </p:grpSpPr>
      <p:sp>
        <p:nvSpPr>
          <p:cNvPr id="2213" name="Google Shape;2213;p76"/>
          <p:cNvSpPr txBox="1"/>
          <p:nvPr>
            <p:ph type="title"/>
          </p:nvPr>
        </p:nvSpPr>
        <p:spPr>
          <a:xfrm>
            <a:off x="1580750" y="419325"/>
            <a:ext cx="583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Create an array to solve</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p:txBody>
      </p:sp>
      <p:sp>
        <p:nvSpPr>
          <p:cNvPr id="2214" name="Google Shape;2214;p76"/>
          <p:cNvSpPr txBox="1"/>
          <p:nvPr/>
        </p:nvSpPr>
        <p:spPr>
          <a:xfrm rot="398674">
            <a:off x="7707843" y="281051"/>
            <a:ext cx="1153750" cy="849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Mono Medium"/>
                <a:ea typeface="Roboto Mono Medium"/>
                <a:cs typeface="Roboto Mono Medium"/>
                <a:sym typeface="Roboto Mono Medium"/>
              </a:rPr>
              <a:t>Guided</a:t>
            </a:r>
            <a:endParaRPr sz="1800">
              <a:latin typeface="Roboto Mono Medium"/>
              <a:ea typeface="Roboto Mono Medium"/>
              <a:cs typeface="Roboto Mono Medium"/>
              <a:sym typeface="Roboto Mono Medium"/>
            </a:endParaRPr>
          </a:p>
        </p:txBody>
      </p:sp>
      <p:grpSp>
        <p:nvGrpSpPr>
          <p:cNvPr id="2215" name="Google Shape;2215;p76"/>
          <p:cNvGrpSpPr/>
          <p:nvPr/>
        </p:nvGrpSpPr>
        <p:grpSpPr>
          <a:xfrm>
            <a:off x="7307103" y="-225415"/>
            <a:ext cx="1650483" cy="1672933"/>
            <a:chOff x="-331425" y="1579700"/>
            <a:chExt cx="1880250" cy="1905825"/>
          </a:xfrm>
        </p:grpSpPr>
        <p:sp>
          <p:nvSpPr>
            <p:cNvPr id="2216" name="Google Shape;2216;p76"/>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76"/>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t>  Guided</a:t>
              </a:r>
              <a:endParaRPr sz="2200"/>
            </a:p>
          </p:txBody>
        </p:sp>
        <p:sp>
          <p:nvSpPr>
            <p:cNvPr id="2218" name="Google Shape;2218;p76"/>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9" name="Google Shape;2219;p76"/>
          <p:cNvSpPr txBox="1"/>
          <p:nvPr/>
        </p:nvSpPr>
        <p:spPr>
          <a:xfrm>
            <a:off x="2957175" y="2199800"/>
            <a:ext cx="3726000" cy="8373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5300">
                <a:solidFill>
                  <a:schemeClr val="accent2"/>
                </a:solidFill>
                <a:highlight>
                  <a:srgbClr val="FFFF00"/>
                </a:highlight>
                <a:latin typeface="Trebuchet MS"/>
                <a:ea typeface="Trebuchet MS"/>
                <a:cs typeface="Trebuchet MS"/>
                <a:sym typeface="Trebuchet MS"/>
              </a:rPr>
              <a:t>5</a:t>
            </a:r>
            <a:r>
              <a:rPr b="1" lang="en" sz="5300">
                <a:solidFill>
                  <a:schemeClr val="accent2"/>
                </a:solidFill>
                <a:highlight>
                  <a:srgbClr val="FFFF00"/>
                </a:highlight>
                <a:latin typeface="Trebuchet MS"/>
                <a:ea typeface="Trebuchet MS"/>
                <a:cs typeface="Trebuchet MS"/>
                <a:sym typeface="Trebuchet MS"/>
              </a:rPr>
              <a:t> x 5 = x</a:t>
            </a:r>
            <a:endParaRPr sz="3700">
              <a:highlight>
                <a:srgbClr val="FFFF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3" name="Shape 2063"/>
        <p:cNvGrpSpPr/>
        <p:nvPr/>
      </p:nvGrpSpPr>
      <p:grpSpPr>
        <a:xfrm>
          <a:off x="0" y="0"/>
          <a:ext cx="0" cy="0"/>
          <a:chOff x="0" y="0"/>
          <a:chExt cx="0" cy="0"/>
        </a:xfrm>
      </p:grpSpPr>
      <p:pic>
        <p:nvPicPr>
          <p:cNvPr id="2064" name="Google Shape;2064;p59"/>
          <p:cNvPicPr preferRelativeResize="0"/>
          <p:nvPr/>
        </p:nvPicPr>
        <p:blipFill rotWithShape="1">
          <a:blip r:embed="rId3">
            <a:alphaModFix/>
          </a:blip>
          <a:srcRect b="21025" l="0" r="8892" t="16970"/>
          <a:stretch/>
        </p:blipFill>
        <p:spPr>
          <a:xfrm rot="10800000">
            <a:off x="833700" y="1225600"/>
            <a:ext cx="2036850" cy="810276"/>
          </a:xfrm>
          <a:prstGeom prst="rect">
            <a:avLst/>
          </a:prstGeom>
          <a:noFill/>
          <a:ln>
            <a:noFill/>
          </a:ln>
        </p:spPr>
      </p:pic>
      <p:pic>
        <p:nvPicPr>
          <p:cNvPr id="2065" name="Google Shape;2065;p59"/>
          <p:cNvPicPr preferRelativeResize="0"/>
          <p:nvPr/>
        </p:nvPicPr>
        <p:blipFill rotWithShape="1">
          <a:blip r:embed="rId4">
            <a:alphaModFix/>
          </a:blip>
          <a:srcRect b="18300" l="0" r="8892" t="16734"/>
          <a:stretch/>
        </p:blipFill>
        <p:spPr>
          <a:xfrm rot="10800000">
            <a:off x="833700" y="1737957"/>
            <a:ext cx="2036850" cy="846042"/>
          </a:xfrm>
          <a:prstGeom prst="rect">
            <a:avLst/>
          </a:prstGeom>
          <a:noFill/>
          <a:ln>
            <a:noFill/>
          </a:ln>
        </p:spPr>
      </p:pic>
      <p:sp>
        <p:nvSpPr>
          <p:cNvPr id="2066" name="Google Shape;2066;p59"/>
          <p:cNvSpPr txBox="1"/>
          <p:nvPr>
            <p:ph type="title"/>
          </p:nvPr>
        </p:nvSpPr>
        <p:spPr>
          <a:xfrm>
            <a:off x="2782425" y="1018800"/>
            <a:ext cx="3798000" cy="81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Agenda</a:t>
            </a:r>
            <a:endParaRPr/>
          </a:p>
        </p:txBody>
      </p:sp>
      <p:sp>
        <p:nvSpPr>
          <p:cNvPr id="2067" name="Google Shape;2067;p59"/>
          <p:cNvSpPr txBox="1"/>
          <p:nvPr>
            <p:ph idx="1" type="subTitle"/>
          </p:nvPr>
        </p:nvSpPr>
        <p:spPr>
          <a:xfrm>
            <a:off x="2456225" y="2035875"/>
            <a:ext cx="4649400" cy="792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Number Talk</a:t>
            </a:r>
            <a:endParaRPr sz="2400"/>
          </a:p>
          <a:p>
            <a:pPr indent="-381000" lvl="0" marL="457200" rtl="0" algn="l">
              <a:spcBef>
                <a:spcPts val="0"/>
              </a:spcBef>
              <a:spcAft>
                <a:spcPts val="0"/>
              </a:spcAft>
              <a:buSzPts val="2400"/>
              <a:buChar char="●"/>
            </a:pPr>
            <a:r>
              <a:rPr lang="en" sz="2400"/>
              <a:t>Review Question</a:t>
            </a:r>
            <a:endParaRPr sz="2400"/>
          </a:p>
          <a:p>
            <a:pPr indent="-381000" lvl="0" marL="457200" rtl="0" algn="l">
              <a:spcBef>
                <a:spcPts val="0"/>
              </a:spcBef>
              <a:spcAft>
                <a:spcPts val="0"/>
              </a:spcAft>
              <a:buSzPts val="2400"/>
              <a:buChar char="●"/>
            </a:pPr>
            <a:r>
              <a:rPr lang="en" sz="2400"/>
              <a:t>Multiplication using arrays and repeated addition</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3" name="Shape 2223"/>
        <p:cNvGrpSpPr/>
        <p:nvPr/>
      </p:nvGrpSpPr>
      <p:grpSpPr>
        <a:xfrm>
          <a:off x="0" y="0"/>
          <a:ext cx="0" cy="0"/>
          <a:chOff x="0" y="0"/>
          <a:chExt cx="0" cy="0"/>
        </a:xfrm>
      </p:grpSpPr>
      <p:pic>
        <p:nvPicPr>
          <p:cNvPr id="2224" name="Google Shape;2224;p77"/>
          <p:cNvPicPr preferRelativeResize="0"/>
          <p:nvPr/>
        </p:nvPicPr>
        <p:blipFill>
          <a:blip r:embed="rId3">
            <a:alphaModFix/>
          </a:blip>
          <a:stretch>
            <a:fillRect/>
          </a:stretch>
        </p:blipFill>
        <p:spPr>
          <a:xfrm>
            <a:off x="1216300" y="58250"/>
            <a:ext cx="6456000" cy="4974474"/>
          </a:xfrm>
          <a:prstGeom prst="rect">
            <a:avLst/>
          </a:prstGeom>
          <a:noFill/>
          <a:ln>
            <a:noFill/>
          </a:ln>
        </p:spPr>
      </p:pic>
      <p:sp>
        <p:nvSpPr>
          <p:cNvPr id="2225" name="Google Shape;2225;p77"/>
          <p:cNvSpPr/>
          <p:nvPr/>
        </p:nvSpPr>
        <p:spPr>
          <a:xfrm rot="1913689">
            <a:off x="2721562" y="1564653"/>
            <a:ext cx="807402" cy="515955"/>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9" name="Shape 2229"/>
        <p:cNvGrpSpPr/>
        <p:nvPr/>
      </p:nvGrpSpPr>
      <p:grpSpPr>
        <a:xfrm>
          <a:off x="0" y="0"/>
          <a:ext cx="0" cy="0"/>
          <a:chOff x="0" y="0"/>
          <a:chExt cx="0" cy="0"/>
        </a:xfrm>
      </p:grpSpPr>
      <p:sp>
        <p:nvSpPr>
          <p:cNvPr id="2230" name="Google Shape;2230;p78"/>
          <p:cNvSpPr txBox="1"/>
          <p:nvPr>
            <p:ph type="title"/>
          </p:nvPr>
        </p:nvSpPr>
        <p:spPr>
          <a:xfrm>
            <a:off x="1780825" y="530925"/>
            <a:ext cx="5941500" cy="71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Concept Development</a:t>
            </a:r>
            <a:endParaRPr/>
          </a:p>
          <a:p>
            <a:pPr indent="0" lvl="0" marL="0" rtl="0" algn="ctr">
              <a:spcBef>
                <a:spcPts val="0"/>
              </a:spcBef>
              <a:spcAft>
                <a:spcPts val="0"/>
              </a:spcAft>
              <a:buNone/>
            </a:pPr>
            <a:r>
              <a:t/>
            </a:r>
            <a:endParaRPr sz="2400"/>
          </a:p>
        </p:txBody>
      </p:sp>
      <p:sp>
        <p:nvSpPr>
          <p:cNvPr id="2231" name="Google Shape;2231;p78"/>
          <p:cNvSpPr txBox="1"/>
          <p:nvPr>
            <p:ph idx="1" type="body"/>
          </p:nvPr>
        </p:nvSpPr>
        <p:spPr>
          <a:xfrm>
            <a:off x="1398275" y="1249425"/>
            <a:ext cx="6963300" cy="319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50">
                <a:solidFill>
                  <a:srgbClr val="000000"/>
                </a:solidFill>
                <a:latin typeface="Roboto Mono"/>
                <a:ea typeface="Roboto Mono"/>
                <a:cs typeface="Roboto Mono"/>
                <a:sym typeface="Roboto Mono"/>
              </a:rPr>
              <a:t>Using Repeated Addition to help Multiply</a:t>
            </a:r>
            <a:endParaRPr b="1" sz="2150">
              <a:solidFill>
                <a:srgbClr val="000000"/>
              </a:solidFill>
              <a:latin typeface="Roboto Mono"/>
              <a:ea typeface="Roboto Mono"/>
              <a:cs typeface="Roboto Mono"/>
              <a:sym typeface="Roboto Mono"/>
            </a:endParaRPr>
          </a:p>
          <a:p>
            <a:pPr indent="0" lvl="0" marL="0" rtl="0" algn="l">
              <a:spcBef>
                <a:spcPts val="1600"/>
              </a:spcBef>
              <a:spcAft>
                <a:spcPts val="0"/>
              </a:spcAft>
              <a:buNone/>
            </a:pPr>
            <a:r>
              <a:t/>
            </a:r>
            <a:endParaRPr sz="1850">
              <a:highlight>
                <a:srgbClr val="FFFF00"/>
              </a:highlight>
            </a:endParaRPr>
          </a:p>
          <a:p>
            <a:pPr indent="0" lvl="0" marL="0" rtl="0" algn="l">
              <a:spcBef>
                <a:spcPts val="1600"/>
              </a:spcBef>
              <a:spcAft>
                <a:spcPts val="1600"/>
              </a:spcAft>
              <a:buNone/>
            </a:pPr>
            <a:r>
              <a:t/>
            </a:r>
            <a:endParaRPr sz="1850">
              <a:highlight>
                <a:srgbClr val="FFFF00"/>
              </a:highlight>
            </a:endParaRPr>
          </a:p>
        </p:txBody>
      </p:sp>
      <p:pic>
        <p:nvPicPr>
          <p:cNvPr id="2232" name="Google Shape;2232;p78"/>
          <p:cNvPicPr preferRelativeResize="0"/>
          <p:nvPr/>
        </p:nvPicPr>
        <p:blipFill>
          <a:blip r:embed="rId3">
            <a:alphaModFix/>
          </a:blip>
          <a:stretch>
            <a:fillRect/>
          </a:stretch>
        </p:blipFill>
        <p:spPr>
          <a:xfrm>
            <a:off x="1814338" y="2074638"/>
            <a:ext cx="5781675" cy="1876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6" name="Shape 2236"/>
        <p:cNvGrpSpPr/>
        <p:nvPr/>
      </p:nvGrpSpPr>
      <p:grpSpPr>
        <a:xfrm>
          <a:off x="0" y="0"/>
          <a:ext cx="0" cy="0"/>
          <a:chOff x="0" y="0"/>
          <a:chExt cx="0" cy="0"/>
        </a:xfrm>
      </p:grpSpPr>
      <p:sp>
        <p:nvSpPr>
          <p:cNvPr id="2237" name="Google Shape;2237;p79"/>
          <p:cNvSpPr txBox="1"/>
          <p:nvPr>
            <p:ph type="title"/>
          </p:nvPr>
        </p:nvSpPr>
        <p:spPr>
          <a:xfrm>
            <a:off x="1780825" y="530925"/>
            <a:ext cx="5941500" cy="71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Concept Development</a:t>
            </a:r>
            <a:endParaRPr/>
          </a:p>
          <a:p>
            <a:pPr indent="0" lvl="0" marL="0" rtl="0" algn="ctr">
              <a:spcBef>
                <a:spcPts val="0"/>
              </a:spcBef>
              <a:spcAft>
                <a:spcPts val="0"/>
              </a:spcAft>
              <a:buNone/>
            </a:pPr>
            <a:r>
              <a:t/>
            </a:r>
            <a:endParaRPr sz="2400"/>
          </a:p>
        </p:txBody>
      </p:sp>
      <p:pic>
        <p:nvPicPr>
          <p:cNvPr id="2238" name="Google Shape;2238;p79"/>
          <p:cNvPicPr preferRelativeResize="0"/>
          <p:nvPr/>
        </p:nvPicPr>
        <p:blipFill>
          <a:blip r:embed="rId3">
            <a:alphaModFix/>
          </a:blip>
          <a:stretch>
            <a:fillRect/>
          </a:stretch>
        </p:blipFill>
        <p:spPr>
          <a:xfrm>
            <a:off x="1780828" y="1032075"/>
            <a:ext cx="5789251" cy="38284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2" name="Shape 2242"/>
        <p:cNvGrpSpPr/>
        <p:nvPr/>
      </p:nvGrpSpPr>
      <p:grpSpPr>
        <a:xfrm>
          <a:off x="0" y="0"/>
          <a:ext cx="0" cy="0"/>
          <a:chOff x="0" y="0"/>
          <a:chExt cx="0" cy="0"/>
        </a:xfrm>
      </p:grpSpPr>
      <p:sp>
        <p:nvSpPr>
          <p:cNvPr id="2243" name="Google Shape;2243;p80"/>
          <p:cNvSpPr txBox="1"/>
          <p:nvPr>
            <p:ph type="title"/>
          </p:nvPr>
        </p:nvSpPr>
        <p:spPr>
          <a:xfrm>
            <a:off x="1580750" y="419325"/>
            <a:ext cx="583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Write a repeated addition </a:t>
            </a:r>
            <a:r>
              <a:rPr lang="en" sz="3000">
                <a:latin typeface="Trebuchet MS"/>
                <a:ea typeface="Trebuchet MS"/>
                <a:cs typeface="Trebuchet MS"/>
                <a:sym typeface="Trebuchet MS"/>
              </a:rPr>
              <a:t>equation for the following array</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p:txBody>
      </p:sp>
      <p:sp>
        <p:nvSpPr>
          <p:cNvPr id="2244" name="Google Shape;2244;p80"/>
          <p:cNvSpPr txBox="1"/>
          <p:nvPr/>
        </p:nvSpPr>
        <p:spPr>
          <a:xfrm rot="398674">
            <a:off x="7707843" y="281051"/>
            <a:ext cx="1153750" cy="849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Mono Medium"/>
                <a:ea typeface="Roboto Mono Medium"/>
                <a:cs typeface="Roboto Mono Medium"/>
                <a:sym typeface="Roboto Mono Medium"/>
              </a:rPr>
              <a:t>Guided</a:t>
            </a:r>
            <a:endParaRPr sz="1800">
              <a:latin typeface="Roboto Mono Medium"/>
              <a:ea typeface="Roboto Mono Medium"/>
              <a:cs typeface="Roboto Mono Medium"/>
              <a:sym typeface="Roboto Mono Medium"/>
            </a:endParaRPr>
          </a:p>
        </p:txBody>
      </p:sp>
      <p:grpSp>
        <p:nvGrpSpPr>
          <p:cNvPr id="2245" name="Google Shape;2245;p80"/>
          <p:cNvGrpSpPr/>
          <p:nvPr/>
        </p:nvGrpSpPr>
        <p:grpSpPr>
          <a:xfrm>
            <a:off x="7307103" y="-225415"/>
            <a:ext cx="1650483" cy="1672933"/>
            <a:chOff x="-331425" y="1579700"/>
            <a:chExt cx="1880250" cy="1905825"/>
          </a:xfrm>
        </p:grpSpPr>
        <p:sp>
          <p:nvSpPr>
            <p:cNvPr id="2246" name="Google Shape;2246;p80"/>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80"/>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t>  Model</a:t>
              </a:r>
              <a:endParaRPr sz="2200"/>
            </a:p>
          </p:txBody>
        </p:sp>
        <p:sp>
          <p:nvSpPr>
            <p:cNvPr id="2248" name="Google Shape;2248;p80"/>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49" name="Google Shape;2249;p80"/>
          <p:cNvPicPr preferRelativeResize="0"/>
          <p:nvPr/>
        </p:nvPicPr>
        <p:blipFill>
          <a:blip r:embed="rId3">
            <a:alphaModFix/>
          </a:blip>
          <a:stretch>
            <a:fillRect/>
          </a:stretch>
        </p:blipFill>
        <p:spPr>
          <a:xfrm>
            <a:off x="3249300" y="1778301"/>
            <a:ext cx="2498800" cy="249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3" name="Shape 2253"/>
        <p:cNvGrpSpPr/>
        <p:nvPr/>
      </p:nvGrpSpPr>
      <p:grpSpPr>
        <a:xfrm>
          <a:off x="0" y="0"/>
          <a:ext cx="0" cy="0"/>
          <a:chOff x="0" y="0"/>
          <a:chExt cx="0" cy="0"/>
        </a:xfrm>
      </p:grpSpPr>
      <p:sp>
        <p:nvSpPr>
          <p:cNvPr id="2254" name="Google Shape;2254;p81"/>
          <p:cNvSpPr txBox="1"/>
          <p:nvPr>
            <p:ph type="title"/>
          </p:nvPr>
        </p:nvSpPr>
        <p:spPr>
          <a:xfrm>
            <a:off x="1580750" y="419325"/>
            <a:ext cx="583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Write a repeated addition </a:t>
            </a:r>
            <a:r>
              <a:rPr lang="en" sz="3000">
                <a:latin typeface="Trebuchet MS"/>
                <a:ea typeface="Trebuchet MS"/>
                <a:cs typeface="Trebuchet MS"/>
                <a:sym typeface="Trebuchet MS"/>
              </a:rPr>
              <a:t>equation for the following array</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p:txBody>
      </p:sp>
      <p:sp>
        <p:nvSpPr>
          <p:cNvPr id="2255" name="Google Shape;2255;p81"/>
          <p:cNvSpPr txBox="1"/>
          <p:nvPr/>
        </p:nvSpPr>
        <p:spPr>
          <a:xfrm rot="398674">
            <a:off x="7707843" y="281051"/>
            <a:ext cx="1153750" cy="849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Mono Medium"/>
                <a:ea typeface="Roboto Mono Medium"/>
                <a:cs typeface="Roboto Mono Medium"/>
                <a:sym typeface="Roboto Mono Medium"/>
              </a:rPr>
              <a:t>Guided</a:t>
            </a:r>
            <a:endParaRPr sz="1800">
              <a:latin typeface="Roboto Mono Medium"/>
              <a:ea typeface="Roboto Mono Medium"/>
              <a:cs typeface="Roboto Mono Medium"/>
              <a:sym typeface="Roboto Mono Medium"/>
            </a:endParaRPr>
          </a:p>
        </p:txBody>
      </p:sp>
      <p:grpSp>
        <p:nvGrpSpPr>
          <p:cNvPr id="2256" name="Google Shape;2256;p81"/>
          <p:cNvGrpSpPr/>
          <p:nvPr/>
        </p:nvGrpSpPr>
        <p:grpSpPr>
          <a:xfrm>
            <a:off x="7307103" y="-225415"/>
            <a:ext cx="1650483" cy="1672933"/>
            <a:chOff x="-331425" y="1579700"/>
            <a:chExt cx="1880250" cy="1905825"/>
          </a:xfrm>
        </p:grpSpPr>
        <p:sp>
          <p:nvSpPr>
            <p:cNvPr id="2257" name="Google Shape;2257;p81"/>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81"/>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t>  Model</a:t>
              </a:r>
              <a:endParaRPr sz="2200"/>
            </a:p>
          </p:txBody>
        </p:sp>
        <p:sp>
          <p:nvSpPr>
            <p:cNvPr id="2259" name="Google Shape;2259;p81"/>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60" name="Google Shape;2260;p81"/>
          <p:cNvPicPr preferRelativeResize="0"/>
          <p:nvPr/>
        </p:nvPicPr>
        <p:blipFill>
          <a:blip r:embed="rId3">
            <a:alphaModFix/>
          </a:blip>
          <a:stretch>
            <a:fillRect/>
          </a:stretch>
        </p:blipFill>
        <p:spPr>
          <a:xfrm>
            <a:off x="2874775" y="1503651"/>
            <a:ext cx="2498800" cy="2498800"/>
          </a:xfrm>
          <a:prstGeom prst="rect">
            <a:avLst/>
          </a:prstGeom>
          <a:noFill/>
          <a:ln>
            <a:noFill/>
          </a:ln>
        </p:spPr>
      </p:pic>
      <p:sp>
        <p:nvSpPr>
          <p:cNvPr id="2261" name="Google Shape;2261;p81"/>
          <p:cNvSpPr txBox="1"/>
          <p:nvPr/>
        </p:nvSpPr>
        <p:spPr>
          <a:xfrm>
            <a:off x="5495675" y="4002450"/>
            <a:ext cx="3000000" cy="5664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100">
                <a:solidFill>
                  <a:schemeClr val="accent2"/>
                </a:solidFill>
                <a:highlight>
                  <a:srgbClr val="FFFF00"/>
                </a:highlight>
                <a:latin typeface="Trebuchet MS"/>
                <a:ea typeface="Trebuchet MS"/>
                <a:cs typeface="Trebuchet MS"/>
                <a:sym typeface="Trebuchet MS"/>
              </a:rPr>
              <a:t>3 + 3 + 3 = 9</a:t>
            </a:r>
            <a:endParaRPr sz="1500">
              <a:highlight>
                <a:srgbClr val="FFFF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5" name="Shape 2265"/>
        <p:cNvGrpSpPr/>
        <p:nvPr/>
      </p:nvGrpSpPr>
      <p:grpSpPr>
        <a:xfrm>
          <a:off x="0" y="0"/>
          <a:ext cx="0" cy="0"/>
          <a:chOff x="0" y="0"/>
          <a:chExt cx="0" cy="0"/>
        </a:xfrm>
      </p:grpSpPr>
      <p:sp>
        <p:nvSpPr>
          <p:cNvPr id="2266" name="Google Shape;2266;p82"/>
          <p:cNvSpPr txBox="1"/>
          <p:nvPr>
            <p:ph type="title"/>
          </p:nvPr>
        </p:nvSpPr>
        <p:spPr>
          <a:xfrm>
            <a:off x="1580750" y="419325"/>
            <a:ext cx="583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Write a repeated addition equation for the following array</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p:txBody>
      </p:sp>
      <p:sp>
        <p:nvSpPr>
          <p:cNvPr id="2267" name="Google Shape;2267;p82"/>
          <p:cNvSpPr txBox="1"/>
          <p:nvPr/>
        </p:nvSpPr>
        <p:spPr>
          <a:xfrm rot="398674">
            <a:off x="7707843" y="281051"/>
            <a:ext cx="1153750" cy="849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Mono Medium"/>
                <a:ea typeface="Roboto Mono Medium"/>
                <a:cs typeface="Roboto Mono Medium"/>
                <a:sym typeface="Roboto Mono Medium"/>
              </a:rPr>
              <a:t>Guided</a:t>
            </a:r>
            <a:endParaRPr sz="1800">
              <a:latin typeface="Roboto Mono Medium"/>
              <a:ea typeface="Roboto Mono Medium"/>
              <a:cs typeface="Roboto Mono Medium"/>
              <a:sym typeface="Roboto Mono Medium"/>
            </a:endParaRPr>
          </a:p>
        </p:txBody>
      </p:sp>
      <p:grpSp>
        <p:nvGrpSpPr>
          <p:cNvPr id="2268" name="Google Shape;2268;p82"/>
          <p:cNvGrpSpPr/>
          <p:nvPr/>
        </p:nvGrpSpPr>
        <p:grpSpPr>
          <a:xfrm>
            <a:off x="7307103" y="-225415"/>
            <a:ext cx="1650483" cy="1672933"/>
            <a:chOff x="-331425" y="1579700"/>
            <a:chExt cx="1880250" cy="1905825"/>
          </a:xfrm>
        </p:grpSpPr>
        <p:sp>
          <p:nvSpPr>
            <p:cNvPr id="2269" name="Google Shape;2269;p82"/>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82"/>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t>  Guided</a:t>
              </a:r>
              <a:endParaRPr sz="2200"/>
            </a:p>
          </p:txBody>
        </p:sp>
        <p:sp>
          <p:nvSpPr>
            <p:cNvPr id="2271" name="Google Shape;2271;p82"/>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72" name="Google Shape;2272;p82"/>
          <p:cNvPicPr preferRelativeResize="0"/>
          <p:nvPr/>
        </p:nvPicPr>
        <p:blipFill>
          <a:blip r:embed="rId3">
            <a:alphaModFix/>
          </a:blip>
          <a:stretch>
            <a:fillRect/>
          </a:stretch>
        </p:blipFill>
        <p:spPr>
          <a:xfrm>
            <a:off x="2347700" y="1849602"/>
            <a:ext cx="4448600" cy="2361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6" name="Shape 2276"/>
        <p:cNvGrpSpPr/>
        <p:nvPr/>
      </p:nvGrpSpPr>
      <p:grpSpPr>
        <a:xfrm>
          <a:off x="0" y="0"/>
          <a:ext cx="0" cy="0"/>
          <a:chOff x="0" y="0"/>
          <a:chExt cx="0" cy="0"/>
        </a:xfrm>
      </p:grpSpPr>
      <p:sp>
        <p:nvSpPr>
          <p:cNvPr id="2277" name="Google Shape;2277;p83"/>
          <p:cNvSpPr txBox="1"/>
          <p:nvPr>
            <p:ph type="title"/>
          </p:nvPr>
        </p:nvSpPr>
        <p:spPr>
          <a:xfrm>
            <a:off x="1580750" y="419325"/>
            <a:ext cx="583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Solve using repeated addition</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p:txBody>
      </p:sp>
      <p:sp>
        <p:nvSpPr>
          <p:cNvPr id="2278" name="Google Shape;2278;p83"/>
          <p:cNvSpPr txBox="1"/>
          <p:nvPr/>
        </p:nvSpPr>
        <p:spPr>
          <a:xfrm rot="398674">
            <a:off x="7707843" y="281051"/>
            <a:ext cx="1153750" cy="849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Mono Medium"/>
                <a:ea typeface="Roboto Mono Medium"/>
                <a:cs typeface="Roboto Mono Medium"/>
                <a:sym typeface="Roboto Mono Medium"/>
              </a:rPr>
              <a:t>Guided</a:t>
            </a:r>
            <a:endParaRPr sz="1800">
              <a:latin typeface="Roboto Mono Medium"/>
              <a:ea typeface="Roboto Mono Medium"/>
              <a:cs typeface="Roboto Mono Medium"/>
              <a:sym typeface="Roboto Mono Medium"/>
            </a:endParaRPr>
          </a:p>
        </p:txBody>
      </p:sp>
      <p:grpSp>
        <p:nvGrpSpPr>
          <p:cNvPr id="2279" name="Google Shape;2279;p83"/>
          <p:cNvGrpSpPr/>
          <p:nvPr/>
        </p:nvGrpSpPr>
        <p:grpSpPr>
          <a:xfrm>
            <a:off x="7307103" y="-225415"/>
            <a:ext cx="1650483" cy="1672933"/>
            <a:chOff x="-331425" y="1579700"/>
            <a:chExt cx="1880250" cy="1905825"/>
          </a:xfrm>
        </p:grpSpPr>
        <p:sp>
          <p:nvSpPr>
            <p:cNvPr id="2280" name="Google Shape;2280;p83"/>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83"/>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t>  Model</a:t>
              </a:r>
              <a:endParaRPr sz="2200"/>
            </a:p>
          </p:txBody>
        </p:sp>
        <p:sp>
          <p:nvSpPr>
            <p:cNvPr id="2282" name="Google Shape;2282;p83"/>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3" name="Google Shape;2283;p83"/>
          <p:cNvSpPr txBox="1"/>
          <p:nvPr/>
        </p:nvSpPr>
        <p:spPr>
          <a:xfrm>
            <a:off x="2957175" y="2199800"/>
            <a:ext cx="3726000" cy="8373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5300">
                <a:solidFill>
                  <a:schemeClr val="accent2"/>
                </a:solidFill>
                <a:highlight>
                  <a:srgbClr val="FFFF00"/>
                </a:highlight>
                <a:latin typeface="Trebuchet MS"/>
                <a:ea typeface="Trebuchet MS"/>
                <a:cs typeface="Trebuchet MS"/>
                <a:sym typeface="Trebuchet MS"/>
              </a:rPr>
              <a:t>4</a:t>
            </a:r>
            <a:r>
              <a:rPr b="1" lang="en" sz="5300">
                <a:solidFill>
                  <a:schemeClr val="accent2"/>
                </a:solidFill>
                <a:highlight>
                  <a:srgbClr val="FFFF00"/>
                </a:highlight>
                <a:latin typeface="Trebuchet MS"/>
                <a:ea typeface="Trebuchet MS"/>
                <a:cs typeface="Trebuchet MS"/>
                <a:sym typeface="Trebuchet MS"/>
              </a:rPr>
              <a:t> x 4 = x</a:t>
            </a:r>
            <a:endParaRPr sz="3700">
              <a:highlight>
                <a:srgbClr val="FFFF00"/>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7" name="Shape 2287"/>
        <p:cNvGrpSpPr/>
        <p:nvPr/>
      </p:nvGrpSpPr>
      <p:grpSpPr>
        <a:xfrm>
          <a:off x="0" y="0"/>
          <a:ext cx="0" cy="0"/>
          <a:chOff x="0" y="0"/>
          <a:chExt cx="0" cy="0"/>
        </a:xfrm>
      </p:grpSpPr>
      <p:sp>
        <p:nvSpPr>
          <p:cNvPr id="2288" name="Google Shape;2288;p84"/>
          <p:cNvSpPr txBox="1"/>
          <p:nvPr>
            <p:ph type="title"/>
          </p:nvPr>
        </p:nvSpPr>
        <p:spPr>
          <a:xfrm>
            <a:off x="1580750" y="419325"/>
            <a:ext cx="583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rebuchet MS"/>
                <a:ea typeface="Trebuchet MS"/>
                <a:cs typeface="Trebuchet MS"/>
                <a:sym typeface="Trebuchet MS"/>
              </a:rPr>
              <a:t>Solve using repeated addition</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a:p>
            <a:pPr indent="0" lvl="0" marL="0" rtl="0" algn="l">
              <a:spcBef>
                <a:spcPts val="0"/>
              </a:spcBef>
              <a:spcAft>
                <a:spcPts val="0"/>
              </a:spcAft>
              <a:buNone/>
            </a:pPr>
            <a:r>
              <a:t/>
            </a:r>
            <a:endParaRPr sz="3000">
              <a:latin typeface="Trebuchet MS"/>
              <a:ea typeface="Trebuchet MS"/>
              <a:cs typeface="Trebuchet MS"/>
              <a:sym typeface="Trebuchet MS"/>
            </a:endParaRPr>
          </a:p>
        </p:txBody>
      </p:sp>
      <p:sp>
        <p:nvSpPr>
          <p:cNvPr id="2289" name="Google Shape;2289;p84"/>
          <p:cNvSpPr txBox="1"/>
          <p:nvPr/>
        </p:nvSpPr>
        <p:spPr>
          <a:xfrm rot="398674">
            <a:off x="7707843" y="281051"/>
            <a:ext cx="1153750" cy="849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Mono Medium"/>
                <a:ea typeface="Roboto Mono Medium"/>
                <a:cs typeface="Roboto Mono Medium"/>
                <a:sym typeface="Roboto Mono Medium"/>
              </a:rPr>
              <a:t>Guided</a:t>
            </a:r>
            <a:endParaRPr sz="1800">
              <a:latin typeface="Roboto Mono Medium"/>
              <a:ea typeface="Roboto Mono Medium"/>
              <a:cs typeface="Roboto Mono Medium"/>
              <a:sym typeface="Roboto Mono Medium"/>
            </a:endParaRPr>
          </a:p>
        </p:txBody>
      </p:sp>
      <p:grpSp>
        <p:nvGrpSpPr>
          <p:cNvPr id="2290" name="Google Shape;2290;p84"/>
          <p:cNvGrpSpPr/>
          <p:nvPr/>
        </p:nvGrpSpPr>
        <p:grpSpPr>
          <a:xfrm>
            <a:off x="7307103" y="-225415"/>
            <a:ext cx="1650483" cy="1672933"/>
            <a:chOff x="-331425" y="1579700"/>
            <a:chExt cx="1880250" cy="1905825"/>
          </a:xfrm>
        </p:grpSpPr>
        <p:sp>
          <p:nvSpPr>
            <p:cNvPr id="2291" name="Google Shape;2291;p84"/>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84"/>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t>  Guided</a:t>
              </a:r>
              <a:endParaRPr sz="2200"/>
            </a:p>
          </p:txBody>
        </p:sp>
        <p:sp>
          <p:nvSpPr>
            <p:cNvPr id="2293" name="Google Shape;2293;p84"/>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4" name="Google Shape;2294;p84"/>
          <p:cNvSpPr txBox="1"/>
          <p:nvPr/>
        </p:nvSpPr>
        <p:spPr>
          <a:xfrm>
            <a:off x="2957175" y="2199800"/>
            <a:ext cx="3726000" cy="8373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5300">
                <a:solidFill>
                  <a:schemeClr val="accent2"/>
                </a:solidFill>
                <a:highlight>
                  <a:srgbClr val="FFFF00"/>
                </a:highlight>
                <a:latin typeface="Trebuchet MS"/>
                <a:ea typeface="Trebuchet MS"/>
                <a:cs typeface="Trebuchet MS"/>
                <a:sym typeface="Trebuchet MS"/>
              </a:rPr>
              <a:t>4 x 6 = x</a:t>
            </a:r>
            <a:endParaRPr sz="3700">
              <a:highlight>
                <a:srgbClr val="FFFF00"/>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8" name="Shape 2298"/>
        <p:cNvGrpSpPr/>
        <p:nvPr/>
      </p:nvGrpSpPr>
      <p:grpSpPr>
        <a:xfrm>
          <a:off x="0" y="0"/>
          <a:ext cx="0" cy="0"/>
          <a:chOff x="0" y="0"/>
          <a:chExt cx="0" cy="0"/>
        </a:xfrm>
      </p:grpSpPr>
      <p:sp>
        <p:nvSpPr>
          <p:cNvPr id="2299" name="Google Shape;2299;p85"/>
          <p:cNvSpPr txBox="1"/>
          <p:nvPr/>
        </p:nvSpPr>
        <p:spPr>
          <a:xfrm rot="398674">
            <a:off x="7707843" y="281051"/>
            <a:ext cx="1153750" cy="849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Mono Medium"/>
                <a:ea typeface="Roboto Mono Medium"/>
                <a:cs typeface="Roboto Mono Medium"/>
                <a:sym typeface="Roboto Mono Medium"/>
              </a:rPr>
              <a:t>Guided</a:t>
            </a:r>
            <a:endParaRPr sz="1800">
              <a:latin typeface="Roboto Mono Medium"/>
              <a:ea typeface="Roboto Mono Medium"/>
              <a:cs typeface="Roboto Mono Medium"/>
              <a:sym typeface="Roboto Mono Medium"/>
            </a:endParaRPr>
          </a:p>
        </p:txBody>
      </p:sp>
      <p:grpSp>
        <p:nvGrpSpPr>
          <p:cNvPr id="2300" name="Google Shape;2300;p85"/>
          <p:cNvGrpSpPr/>
          <p:nvPr/>
        </p:nvGrpSpPr>
        <p:grpSpPr>
          <a:xfrm>
            <a:off x="7307103" y="-225415"/>
            <a:ext cx="1650483" cy="1672933"/>
            <a:chOff x="-331425" y="1579700"/>
            <a:chExt cx="1880250" cy="1905825"/>
          </a:xfrm>
        </p:grpSpPr>
        <p:sp>
          <p:nvSpPr>
            <p:cNvPr id="2301" name="Google Shape;2301;p85"/>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85"/>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t>  Guided</a:t>
              </a:r>
              <a:endParaRPr sz="2200"/>
            </a:p>
          </p:txBody>
        </p:sp>
        <p:sp>
          <p:nvSpPr>
            <p:cNvPr id="2303" name="Google Shape;2303;p85"/>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304" name="Google Shape;2304;p85"/>
          <p:cNvPicPr preferRelativeResize="0"/>
          <p:nvPr/>
        </p:nvPicPr>
        <p:blipFill>
          <a:blip r:embed="rId3">
            <a:alphaModFix/>
          </a:blip>
          <a:stretch>
            <a:fillRect/>
          </a:stretch>
        </p:blipFill>
        <p:spPr>
          <a:xfrm>
            <a:off x="2267175" y="44500"/>
            <a:ext cx="2884649" cy="50990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8" name="Shape 2308"/>
        <p:cNvGrpSpPr/>
        <p:nvPr/>
      </p:nvGrpSpPr>
      <p:grpSpPr>
        <a:xfrm>
          <a:off x="0" y="0"/>
          <a:ext cx="0" cy="0"/>
          <a:chOff x="0" y="0"/>
          <a:chExt cx="0" cy="0"/>
        </a:xfrm>
      </p:grpSpPr>
      <p:sp>
        <p:nvSpPr>
          <p:cNvPr id="2309" name="Google Shape;2309;p86"/>
          <p:cNvSpPr txBox="1"/>
          <p:nvPr/>
        </p:nvSpPr>
        <p:spPr>
          <a:xfrm rot="398674">
            <a:off x="7707843" y="281051"/>
            <a:ext cx="1153750" cy="849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Mono Medium"/>
                <a:ea typeface="Roboto Mono Medium"/>
                <a:cs typeface="Roboto Mono Medium"/>
                <a:sym typeface="Roboto Mono Medium"/>
              </a:rPr>
              <a:t>Guided</a:t>
            </a:r>
            <a:endParaRPr sz="1800">
              <a:latin typeface="Roboto Mono Medium"/>
              <a:ea typeface="Roboto Mono Medium"/>
              <a:cs typeface="Roboto Mono Medium"/>
              <a:sym typeface="Roboto Mono Medium"/>
            </a:endParaRPr>
          </a:p>
        </p:txBody>
      </p:sp>
      <p:grpSp>
        <p:nvGrpSpPr>
          <p:cNvPr id="2310" name="Google Shape;2310;p86"/>
          <p:cNvGrpSpPr/>
          <p:nvPr/>
        </p:nvGrpSpPr>
        <p:grpSpPr>
          <a:xfrm>
            <a:off x="7307103" y="-225415"/>
            <a:ext cx="1650483" cy="1672933"/>
            <a:chOff x="-331425" y="1579700"/>
            <a:chExt cx="1880250" cy="1905825"/>
          </a:xfrm>
        </p:grpSpPr>
        <p:sp>
          <p:nvSpPr>
            <p:cNvPr id="2311" name="Google Shape;2311;p86"/>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86"/>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t> Guided</a:t>
              </a:r>
              <a:endParaRPr sz="2200"/>
            </a:p>
            <a:p>
              <a:pPr indent="0" lvl="0" marL="0" rtl="0" algn="l">
                <a:spcBef>
                  <a:spcPts val="0"/>
                </a:spcBef>
                <a:spcAft>
                  <a:spcPts val="0"/>
                </a:spcAft>
                <a:buNone/>
              </a:pPr>
              <a:r>
                <a:t/>
              </a:r>
              <a:endParaRPr sz="2200"/>
            </a:p>
          </p:txBody>
        </p:sp>
        <p:sp>
          <p:nvSpPr>
            <p:cNvPr id="2313" name="Google Shape;2313;p86"/>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314" name="Google Shape;2314;p86"/>
          <p:cNvPicPr preferRelativeResize="0"/>
          <p:nvPr/>
        </p:nvPicPr>
        <p:blipFill>
          <a:blip r:embed="rId3">
            <a:alphaModFix/>
          </a:blip>
          <a:stretch>
            <a:fillRect/>
          </a:stretch>
        </p:blipFill>
        <p:spPr>
          <a:xfrm>
            <a:off x="0" y="1673961"/>
            <a:ext cx="9144000" cy="17955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1" name="Shape 2071"/>
        <p:cNvGrpSpPr/>
        <p:nvPr/>
      </p:nvGrpSpPr>
      <p:grpSpPr>
        <a:xfrm>
          <a:off x="0" y="0"/>
          <a:ext cx="0" cy="0"/>
          <a:chOff x="0" y="0"/>
          <a:chExt cx="0" cy="0"/>
        </a:xfrm>
      </p:grpSpPr>
      <p:sp>
        <p:nvSpPr>
          <p:cNvPr id="2072" name="Google Shape;2072;p60"/>
          <p:cNvSpPr txBox="1"/>
          <p:nvPr>
            <p:ph type="title"/>
          </p:nvPr>
        </p:nvSpPr>
        <p:spPr>
          <a:xfrm>
            <a:off x="1911800" y="270050"/>
            <a:ext cx="5470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Number Talks</a:t>
            </a:r>
            <a:endParaRPr/>
          </a:p>
        </p:txBody>
      </p:sp>
      <p:sp>
        <p:nvSpPr>
          <p:cNvPr id="2073" name="Google Shape;2073;p60"/>
          <p:cNvSpPr txBox="1"/>
          <p:nvPr>
            <p:ph idx="1" type="body"/>
          </p:nvPr>
        </p:nvSpPr>
        <p:spPr>
          <a:xfrm>
            <a:off x="1273450" y="633525"/>
            <a:ext cx="6963300" cy="283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50"/>
              <a:t>Which one doesn’t belong?</a:t>
            </a:r>
            <a:endParaRPr sz="1650"/>
          </a:p>
        </p:txBody>
      </p:sp>
      <p:pic>
        <p:nvPicPr>
          <p:cNvPr id="2074" name="Google Shape;2074;p60"/>
          <p:cNvPicPr preferRelativeResize="0"/>
          <p:nvPr/>
        </p:nvPicPr>
        <p:blipFill>
          <a:blip r:embed="rId3">
            <a:alphaModFix/>
          </a:blip>
          <a:stretch>
            <a:fillRect/>
          </a:stretch>
        </p:blipFill>
        <p:spPr>
          <a:xfrm>
            <a:off x="2937975" y="1095850"/>
            <a:ext cx="3529975" cy="3529975"/>
          </a:xfrm>
          <a:prstGeom prst="rect">
            <a:avLst/>
          </a:prstGeom>
          <a:noFill/>
          <a:ln>
            <a:noFill/>
          </a:ln>
        </p:spPr>
      </p:pic>
      <p:pic>
        <p:nvPicPr>
          <p:cNvPr descr="Number Talk Hand Signals by Lovin Those Littles | TpT" id="2075" name="Google Shape;2075;p60"/>
          <p:cNvPicPr preferRelativeResize="0"/>
          <p:nvPr/>
        </p:nvPicPr>
        <p:blipFill>
          <a:blip r:embed="rId4">
            <a:alphaModFix/>
          </a:blip>
          <a:stretch>
            <a:fillRect/>
          </a:stretch>
        </p:blipFill>
        <p:spPr>
          <a:xfrm>
            <a:off x="7230675" y="2677225"/>
            <a:ext cx="1869225" cy="24230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8" name="Shape 2318"/>
        <p:cNvGrpSpPr/>
        <p:nvPr/>
      </p:nvGrpSpPr>
      <p:grpSpPr>
        <a:xfrm>
          <a:off x="0" y="0"/>
          <a:ext cx="0" cy="0"/>
          <a:chOff x="0" y="0"/>
          <a:chExt cx="0" cy="0"/>
        </a:xfrm>
      </p:grpSpPr>
      <p:sp>
        <p:nvSpPr>
          <p:cNvPr id="2319" name="Google Shape;2319;p87"/>
          <p:cNvSpPr txBox="1"/>
          <p:nvPr>
            <p:ph type="title"/>
          </p:nvPr>
        </p:nvSpPr>
        <p:spPr>
          <a:xfrm>
            <a:off x="1669575" y="453175"/>
            <a:ext cx="5470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EXIT TICKET</a:t>
            </a:r>
            <a:endParaRPr/>
          </a:p>
        </p:txBody>
      </p:sp>
      <p:sp>
        <p:nvSpPr>
          <p:cNvPr id="2320" name="Google Shape;2320;p87"/>
          <p:cNvSpPr txBox="1"/>
          <p:nvPr/>
        </p:nvSpPr>
        <p:spPr>
          <a:xfrm rot="398602">
            <a:off x="7523410" y="622825"/>
            <a:ext cx="1389933" cy="8492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Roboto Mono Medium"/>
              <a:ea typeface="Roboto Mono Medium"/>
              <a:cs typeface="Roboto Mono Medium"/>
              <a:sym typeface="Roboto Mono Medium"/>
            </a:endParaRPr>
          </a:p>
        </p:txBody>
      </p:sp>
      <p:pic>
        <p:nvPicPr>
          <p:cNvPr id="2321" name="Google Shape;2321;p87"/>
          <p:cNvPicPr preferRelativeResize="0"/>
          <p:nvPr/>
        </p:nvPicPr>
        <p:blipFill>
          <a:blip r:embed="rId3">
            <a:alphaModFix/>
          </a:blip>
          <a:stretch>
            <a:fillRect/>
          </a:stretch>
        </p:blipFill>
        <p:spPr>
          <a:xfrm rot="1135364">
            <a:off x="569775" y="3256523"/>
            <a:ext cx="1499575" cy="1753252"/>
          </a:xfrm>
          <a:prstGeom prst="rect">
            <a:avLst/>
          </a:prstGeom>
          <a:noFill/>
          <a:ln>
            <a:noFill/>
          </a:ln>
        </p:spPr>
      </p:pic>
      <p:sp>
        <p:nvSpPr>
          <p:cNvPr id="2322" name="Google Shape;2322;p87"/>
          <p:cNvSpPr txBox="1"/>
          <p:nvPr/>
        </p:nvSpPr>
        <p:spPr>
          <a:xfrm rot="1196628">
            <a:off x="429892" y="3837353"/>
            <a:ext cx="1718566" cy="91199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Roboto Mono Medium"/>
                <a:ea typeface="Roboto Mono Medium"/>
                <a:cs typeface="Roboto Mono Medium"/>
                <a:sym typeface="Roboto Mono Medium"/>
              </a:rPr>
              <a:t>White boards!</a:t>
            </a:r>
            <a:endParaRPr sz="1800">
              <a:latin typeface="Roboto Mono Medium"/>
              <a:ea typeface="Roboto Mono Medium"/>
              <a:cs typeface="Roboto Mono Medium"/>
              <a:sym typeface="Roboto Mono Medium"/>
            </a:endParaRPr>
          </a:p>
        </p:txBody>
      </p:sp>
      <p:pic>
        <p:nvPicPr>
          <p:cNvPr descr="2 Minute Timer with Music for Kids! Calming, Meditation, Peaceful, Soft Timer! Online Countdown Nap Timer! Relax Mind and Body! This is an awesome two minute countdown timer for children, kids, and adults! Countdown Timer with music for classroom, preschool, youth group, workout! In this easy countdown timer video, we included calm, relaxing, and peaceful music! Free 2 minute countdown timer! Best HD, high quality timer! &#10;&#10;Please subscribe for more videos! &#10;&#10;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 We can also relate this to a clock, hourglass, metronome, timepiece. Things associated to countdowns and timers are: pendulum, stopwatch, sundial, ticker, timekeeper, timemarker, watch, chronometer, chronograph, timepiece!" id="2323" name="Google Shape;2323;p87" title="2 Minute Timer with Music For Kids! Calm, Peaceful, Nap, Meditation, Soft Online Countdown!">
            <a:hlinkClick r:id="rId4"/>
          </p:cNvPr>
          <p:cNvPicPr preferRelativeResize="0"/>
          <p:nvPr/>
        </p:nvPicPr>
        <p:blipFill>
          <a:blip r:embed="rId5">
            <a:alphaModFix/>
          </a:blip>
          <a:stretch>
            <a:fillRect/>
          </a:stretch>
        </p:blipFill>
        <p:spPr>
          <a:xfrm>
            <a:off x="6970500" y="3524844"/>
            <a:ext cx="1987075" cy="1490306"/>
          </a:xfrm>
          <a:prstGeom prst="rect">
            <a:avLst/>
          </a:prstGeom>
          <a:noFill/>
          <a:ln>
            <a:noFill/>
          </a:ln>
        </p:spPr>
      </p:pic>
      <p:pic>
        <p:nvPicPr>
          <p:cNvPr id="2324" name="Google Shape;2324;p87"/>
          <p:cNvPicPr preferRelativeResize="0"/>
          <p:nvPr/>
        </p:nvPicPr>
        <p:blipFill>
          <a:blip r:embed="rId6">
            <a:alphaModFix/>
          </a:blip>
          <a:stretch>
            <a:fillRect/>
          </a:stretch>
        </p:blipFill>
        <p:spPr>
          <a:xfrm>
            <a:off x="2125725" y="1161638"/>
            <a:ext cx="4724400" cy="3419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9" name="Shape 2079"/>
        <p:cNvGrpSpPr/>
        <p:nvPr/>
      </p:nvGrpSpPr>
      <p:grpSpPr>
        <a:xfrm>
          <a:off x="0" y="0"/>
          <a:ext cx="0" cy="0"/>
          <a:chOff x="0" y="0"/>
          <a:chExt cx="0" cy="0"/>
        </a:xfrm>
      </p:grpSpPr>
      <p:sp>
        <p:nvSpPr>
          <p:cNvPr id="2080" name="Google Shape;2080;p61"/>
          <p:cNvSpPr txBox="1"/>
          <p:nvPr>
            <p:ph type="title"/>
          </p:nvPr>
        </p:nvSpPr>
        <p:spPr>
          <a:xfrm>
            <a:off x="1836900" y="711175"/>
            <a:ext cx="5470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Review Question: </a:t>
            </a:r>
            <a:endParaRPr/>
          </a:p>
        </p:txBody>
      </p:sp>
      <p:sp>
        <p:nvSpPr>
          <p:cNvPr id="2081" name="Google Shape;2081;p61"/>
          <p:cNvSpPr txBox="1"/>
          <p:nvPr/>
        </p:nvSpPr>
        <p:spPr>
          <a:xfrm>
            <a:off x="3343875" y="1553850"/>
            <a:ext cx="3489900" cy="8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700">
              <a:latin typeface="Roboto Mono Medium"/>
              <a:ea typeface="Roboto Mono Medium"/>
              <a:cs typeface="Roboto Mono Medium"/>
              <a:sym typeface="Roboto Mono Medium"/>
            </a:endParaRPr>
          </a:p>
        </p:txBody>
      </p:sp>
      <p:sp>
        <p:nvSpPr>
          <p:cNvPr id="2082" name="Google Shape;2082;p61"/>
          <p:cNvSpPr txBox="1"/>
          <p:nvPr/>
        </p:nvSpPr>
        <p:spPr>
          <a:xfrm>
            <a:off x="3611400" y="2638625"/>
            <a:ext cx="3830400" cy="13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Mono Medium"/>
              <a:ea typeface="Roboto Mono Medium"/>
              <a:cs typeface="Roboto Mono Medium"/>
              <a:sym typeface="Roboto Mono Medium"/>
            </a:endParaRPr>
          </a:p>
        </p:txBody>
      </p:sp>
      <p:sp>
        <p:nvSpPr>
          <p:cNvPr id="2083" name="Google Shape;2083;p61"/>
          <p:cNvSpPr/>
          <p:nvPr/>
        </p:nvSpPr>
        <p:spPr>
          <a:xfrm>
            <a:off x="1786950" y="1553850"/>
            <a:ext cx="6028200" cy="2405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t>What place value is the </a:t>
            </a:r>
            <a:r>
              <a:rPr b="1" lang="en" sz="4200"/>
              <a:t>7</a:t>
            </a:r>
            <a:r>
              <a:rPr lang="en" sz="3600"/>
              <a:t> in </a:t>
            </a:r>
            <a:r>
              <a:rPr b="1" lang="en" sz="4200"/>
              <a:t>87,019</a:t>
            </a:r>
            <a:endParaRPr b="1" sz="4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7" name="Shape 2087"/>
        <p:cNvGrpSpPr/>
        <p:nvPr/>
      </p:nvGrpSpPr>
      <p:grpSpPr>
        <a:xfrm>
          <a:off x="0" y="0"/>
          <a:ext cx="0" cy="0"/>
          <a:chOff x="0" y="0"/>
          <a:chExt cx="0" cy="0"/>
        </a:xfrm>
      </p:grpSpPr>
      <p:sp>
        <p:nvSpPr>
          <p:cNvPr id="2088" name="Google Shape;2088;p62"/>
          <p:cNvSpPr txBox="1"/>
          <p:nvPr>
            <p:ph type="title"/>
          </p:nvPr>
        </p:nvSpPr>
        <p:spPr>
          <a:xfrm>
            <a:off x="1415575" y="1713000"/>
            <a:ext cx="5601900" cy="171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Font typeface="Arial"/>
              <a:buNone/>
            </a:pPr>
            <a:r>
              <a:rPr b="1" lang="en" sz="3300">
                <a:solidFill>
                  <a:srgbClr val="000000"/>
                </a:solidFill>
                <a:latin typeface="Cambria"/>
                <a:ea typeface="Cambria"/>
                <a:cs typeface="Cambria"/>
                <a:sym typeface="Cambria"/>
              </a:rPr>
              <a:t>We can recognize multiplication using arrays and repeated addition.</a:t>
            </a:r>
            <a:endParaRPr b="1" sz="3500">
              <a:solidFill>
                <a:srgbClr val="000000"/>
              </a:solidFill>
              <a:latin typeface="Architects Daughter"/>
              <a:ea typeface="Architects Daughter"/>
              <a:cs typeface="Architects Daughter"/>
              <a:sym typeface="Architects Daughter"/>
            </a:endParaRPr>
          </a:p>
          <a:p>
            <a:pPr indent="0" lvl="0" marL="0" rtl="0" algn="ctr">
              <a:spcBef>
                <a:spcPts val="0"/>
              </a:spcBef>
              <a:spcAft>
                <a:spcPts val="0"/>
              </a:spcAft>
              <a:buNone/>
            </a:pPr>
            <a:r>
              <a:t/>
            </a:r>
            <a:endParaRPr sz="2100"/>
          </a:p>
        </p:txBody>
      </p:sp>
      <p:sp>
        <p:nvSpPr>
          <p:cNvPr id="2089" name="Google Shape;2089;p62"/>
          <p:cNvSpPr txBox="1"/>
          <p:nvPr>
            <p:ph idx="1" type="subTitle"/>
          </p:nvPr>
        </p:nvSpPr>
        <p:spPr>
          <a:xfrm>
            <a:off x="2968125" y="466958"/>
            <a:ext cx="3439500" cy="71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t>Objective</a:t>
            </a:r>
            <a:endParaRPr sz="3800"/>
          </a:p>
        </p:txBody>
      </p:sp>
      <p:pic>
        <p:nvPicPr>
          <p:cNvPr id="2090" name="Google Shape;2090;p62"/>
          <p:cNvPicPr preferRelativeResize="0"/>
          <p:nvPr/>
        </p:nvPicPr>
        <p:blipFill>
          <a:blip r:embed="rId3">
            <a:alphaModFix/>
          </a:blip>
          <a:stretch>
            <a:fillRect/>
          </a:stretch>
        </p:blipFill>
        <p:spPr>
          <a:xfrm rot="-695460">
            <a:off x="7210125" y="3107453"/>
            <a:ext cx="1796100" cy="2099898"/>
          </a:xfrm>
          <a:prstGeom prst="rect">
            <a:avLst/>
          </a:prstGeom>
          <a:noFill/>
          <a:ln>
            <a:noFill/>
          </a:ln>
          <a:effectLst>
            <a:outerShdw blurRad="57150" rotWithShape="0" algn="bl" dir="5400000" dist="19050">
              <a:srgbClr val="000000">
                <a:alpha val="50000"/>
              </a:srgbClr>
            </a:outerShdw>
          </a:effectLst>
        </p:spPr>
      </p:pic>
      <p:sp>
        <p:nvSpPr>
          <p:cNvPr id="2091" name="Google Shape;2091;p62"/>
          <p:cNvSpPr txBox="1"/>
          <p:nvPr/>
        </p:nvSpPr>
        <p:spPr>
          <a:xfrm rot="-714799">
            <a:off x="6945682" y="3764693"/>
            <a:ext cx="2441487" cy="1288673"/>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Clr>
                <a:srgbClr val="000000"/>
              </a:buClr>
              <a:buFont typeface="Arial"/>
              <a:buNone/>
            </a:pPr>
            <a:r>
              <a:rPr b="1" lang="en" sz="2800">
                <a:latin typeface="Cambria"/>
                <a:ea typeface="Cambria"/>
                <a:cs typeface="Cambria"/>
                <a:sym typeface="Cambria"/>
              </a:rPr>
              <a:t>CCSS: 4.OA.A.1</a:t>
            </a:r>
            <a:endParaRPr sz="1600">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5" name="Shape 2095"/>
        <p:cNvGrpSpPr/>
        <p:nvPr/>
      </p:nvGrpSpPr>
      <p:grpSpPr>
        <a:xfrm>
          <a:off x="0" y="0"/>
          <a:ext cx="0" cy="0"/>
          <a:chOff x="0" y="0"/>
          <a:chExt cx="0" cy="0"/>
        </a:xfrm>
      </p:grpSpPr>
      <p:pic>
        <p:nvPicPr>
          <p:cNvPr id="2096" name="Google Shape;2096;p63"/>
          <p:cNvPicPr preferRelativeResize="0"/>
          <p:nvPr/>
        </p:nvPicPr>
        <p:blipFill>
          <a:blip r:embed="rId3">
            <a:alphaModFix/>
          </a:blip>
          <a:stretch>
            <a:fillRect/>
          </a:stretch>
        </p:blipFill>
        <p:spPr>
          <a:xfrm>
            <a:off x="1216300" y="58250"/>
            <a:ext cx="6456000" cy="4974474"/>
          </a:xfrm>
          <a:prstGeom prst="rect">
            <a:avLst/>
          </a:prstGeom>
          <a:noFill/>
          <a:ln>
            <a:noFill/>
          </a:ln>
        </p:spPr>
      </p:pic>
      <p:sp>
        <p:nvSpPr>
          <p:cNvPr id="2097" name="Google Shape;2097;p63"/>
          <p:cNvSpPr/>
          <p:nvPr/>
        </p:nvSpPr>
        <p:spPr>
          <a:xfrm rot="1913689">
            <a:off x="765712" y="1581303"/>
            <a:ext cx="807402" cy="515955"/>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1" name="Shape 2101"/>
        <p:cNvGrpSpPr/>
        <p:nvPr/>
      </p:nvGrpSpPr>
      <p:grpSpPr>
        <a:xfrm>
          <a:off x="0" y="0"/>
          <a:ext cx="0" cy="0"/>
          <a:chOff x="0" y="0"/>
          <a:chExt cx="0" cy="0"/>
        </a:xfrm>
      </p:grpSpPr>
      <p:graphicFrame>
        <p:nvGraphicFramePr>
          <p:cNvPr id="2102" name="Google Shape;2102;p64"/>
          <p:cNvGraphicFramePr/>
          <p:nvPr/>
        </p:nvGraphicFramePr>
        <p:xfrm>
          <a:off x="0" y="259622"/>
          <a:ext cx="3000000" cy="3000000"/>
        </p:xfrm>
        <a:graphic>
          <a:graphicData uri="http://schemas.openxmlformats.org/drawingml/2006/table">
            <a:tbl>
              <a:tblPr>
                <a:noFill/>
                <a:tableStyleId>{01E2C09A-EF93-445B-A40B-2DE62A0CFF97}</a:tableStyleId>
              </a:tblPr>
              <a:tblGrid>
                <a:gridCol w="4614625"/>
                <a:gridCol w="4529375"/>
              </a:tblGrid>
              <a:tr h="2426325">
                <a:tc>
                  <a:txBody>
                    <a:bodyPr/>
                    <a:lstStyle/>
                    <a:p>
                      <a:pPr indent="0" lvl="0" marL="0" rtl="0" algn="l">
                        <a:spcBef>
                          <a:spcPts val="0"/>
                        </a:spcBef>
                        <a:spcAft>
                          <a:spcPts val="0"/>
                        </a:spcAft>
                        <a:buNone/>
                      </a:pPr>
                      <a:r>
                        <a:rPr lang="en" sz="1900"/>
                        <a:t>Definition</a:t>
                      </a:r>
                      <a:endParaRPr sz="1900"/>
                    </a:p>
                    <a:p>
                      <a:pPr indent="0" lvl="0" marL="0" rtl="0" algn="l">
                        <a:spcBef>
                          <a:spcPts val="0"/>
                        </a:spcBef>
                        <a:spcAft>
                          <a:spcPts val="0"/>
                        </a:spcAft>
                        <a:buNone/>
                      </a:pPr>
                      <a:r>
                        <a:t/>
                      </a:r>
                      <a:endParaRPr/>
                    </a:p>
                    <a:p>
                      <a:pPr indent="0" lvl="0" marL="0" rtl="0" algn="l">
                        <a:spcBef>
                          <a:spcPts val="0"/>
                        </a:spcBef>
                        <a:spcAft>
                          <a:spcPts val="0"/>
                        </a:spcAft>
                        <a:buNone/>
                      </a:pPr>
                      <a:r>
                        <a:rPr lang="en" sz="2500"/>
                        <a:t>The arrangement of rows and columns.</a:t>
                      </a:r>
                      <a:endParaRPr sz="2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 sz="1900"/>
                        <a:t>Characteristics</a:t>
                      </a:r>
                      <a:endParaRPr sz="19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23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r>
              <a:tr h="2197950">
                <a:tc gridSpan="2">
                  <a:txBody>
                    <a:bodyPr/>
                    <a:lstStyle/>
                    <a:p>
                      <a:pPr indent="0" lvl="0" marL="0" rtl="0" algn="l">
                        <a:spcBef>
                          <a:spcPts val="0"/>
                        </a:spcBef>
                        <a:spcAft>
                          <a:spcPts val="0"/>
                        </a:spcAft>
                        <a:buNone/>
                      </a:pPr>
                      <a:r>
                        <a:rPr lang="en" sz="1900"/>
                        <a:t>Examples: </a:t>
                      </a:r>
                      <a:endParaRPr sz="1900"/>
                    </a:p>
                    <a:p>
                      <a:pPr indent="0" lvl="0" marL="0" rtl="0" algn="l">
                        <a:spcBef>
                          <a:spcPts val="0"/>
                        </a:spcBef>
                        <a:spcAft>
                          <a:spcPts val="0"/>
                        </a:spcAft>
                        <a:buNone/>
                      </a:pPr>
                      <a:r>
                        <a:t/>
                      </a:r>
                      <a:endParaRPr/>
                    </a:p>
                    <a:p>
                      <a:pPr indent="0" lvl="0" marL="0" rtl="0" algn="l">
                        <a:spcBef>
                          <a:spcPts val="0"/>
                        </a:spcBef>
                        <a:spcAft>
                          <a:spcPts val="0"/>
                        </a:spcAft>
                        <a:buNone/>
                      </a:pPr>
                      <a:r>
                        <a:rPr lang="en" sz="2500"/>
                        <a:t>To find the number of items in an array, multiply the number in each row by the number of rows.</a:t>
                      </a:r>
                      <a:endParaRPr sz="2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hMerge="1"/>
              </a:tr>
            </a:tbl>
          </a:graphicData>
        </a:graphic>
      </p:graphicFrame>
      <p:sp>
        <p:nvSpPr>
          <p:cNvPr id="2103" name="Google Shape;2103;p64"/>
          <p:cNvSpPr txBox="1"/>
          <p:nvPr/>
        </p:nvSpPr>
        <p:spPr>
          <a:xfrm>
            <a:off x="3790475" y="2250850"/>
            <a:ext cx="2142300" cy="7434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200">
                <a:highlight>
                  <a:srgbClr val="FFFF00"/>
                </a:highlight>
                <a:latin typeface="Krona One"/>
                <a:ea typeface="Krona One"/>
                <a:cs typeface="Krona One"/>
                <a:sym typeface="Krona One"/>
              </a:rPr>
              <a:t>Array</a:t>
            </a:r>
            <a:endParaRPr sz="2200">
              <a:highlight>
                <a:srgbClr val="FFFF00"/>
              </a:highlight>
              <a:latin typeface="Krona One"/>
              <a:ea typeface="Krona One"/>
              <a:cs typeface="Krona One"/>
              <a:sym typeface="Krona One"/>
            </a:endParaRPr>
          </a:p>
        </p:txBody>
      </p:sp>
      <p:sp>
        <p:nvSpPr>
          <p:cNvPr id="2104" name="Google Shape;2104;p64"/>
          <p:cNvSpPr txBox="1"/>
          <p:nvPr/>
        </p:nvSpPr>
        <p:spPr>
          <a:xfrm>
            <a:off x="2691919" y="78394"/>
            <a:ext cx="3783600" cy="492600"/>
          </a:xfrm>
          <a:prstGeom prst="rect">
            <a:avLst/>
          </a:prstGeom>
          <a:solidFill>
            <a:schemeClr val="accent3"/>
          </a:solidFill>
          <a:ln cap="flat" cmpd="sng" w="76200">
            <a:solidFill>
              <a:schemeClr val="accent3"/>
            </a:solidFill>
            <a:prstDash val="solid"/>
            <a:round/>
            <a:headEnd len="sm" w="sm" type="none"/>
            <a:tailEnd len="sm" w="sm" type="none"/>
          </a:ln>
        </p:spPr>
        <p:txBody>
          <a:bodyPr anchorCtr="0" anchor="t" bIns="68575" lIns="68575" spcFirstLastPara="1" rIns="68575" wrap="square" tIns="68575">
            <a:spAutoFit/>
          </a:bodyPr>
          <a:lstStyle/>
          <a:p>
            <a:pPr indent="0" lvl="0" marL="0" rtl="0" algn="ctr">
              <a:spcBef>
                <a:spcPts val="0"/>
              </a:spcBef>
              <a:spcAft>
                <a:spcPts val="0"/>
              </a:spcAft>
              <a:buNone/>
            </a:pPr>
            <a:r>
              <a:rPr b="1" lang="en" sz="2300">
                <a:latin typeface="Comfortaa"/>
                <a:ea typeface="Comfortaa"/>
                <a:cs typeface="Comfortaa"/>
                <a:sym typeface="Comfortaa"/>
              </a:rPr>
              <a:t>Vocabulary</a:t>
            </a:r>
            <a:endParaRPr b="1" sz="2300">
              <a:latin typeface="Comfortaa"/>
              <a:ea typeface="Comfortaa"/>
              <a:cs typeface="Comfortaa"/>
              <a:sym typeface="Comfortaa"/>
            </a:endParaRPr>
          </a:p>
        </p:txBody>
      </p:sp>
      <p:pic>
        <p:nvPicPr>
          <p:cNvPr id="2105" name="Google Shape;2105;p64"/>
          <p:cNvPicPr preferRelativeResize="0"/>
          <p:nvPr/>
        </p:nvPicPr>
        <p:blipFill>
          <a:blip r:embed="rId3">
            <a:alphaModFix/>
          </a:blip>
          <a:stretch>
            <a:fillRect/>
          </a:stretch>
        </p:blipFill>
        <p:spPr>
          <a:xfrm>
            <a:off x="5776025" y="748950"/>
            <a:ext cx="2594375" cy="1665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9" name="Shape 2109"/>
        <p:cNvGrpSpPr/>
        <p:nvPr/>
      </p:nvGrpSpPr>
      <p:grpSpPr>
        <a:xfrm>
          <a:off x="0" y="0"/>
          <a:ext cx="0" cy="0"/>
          <a:chOff x="0" y="0"/>
          <a:chExt cx="0" cy="0"/>
        </a:xfrm>
      </p:grpSpPr>
      <p:graphicFrame>
        <p:nvGraphicFramePr>
          <p:cNvPr id="2110" name="Google Shape;2110;p65"/>
          <p:cNvGraphicFramePr/>
          <p:nvPr/>
        </p:nvGraphicFramePr>
        <p:xfrm>
          <a:off x="0" y="259622"/>
          <a:ext cx="3000000" cy="3000000"/>
        </p:xfrm>
        <a:graphic>
          <a:graphicData uri="http://schemas.openxmlformats.org/drawingml/2006/table">
            <a:tbl>
              <a:tblPr>
                <a:noFill/>
                <a:tableStyleId>{01E2C09A-EF93-445B-A40B-2DE62A0CFF97}</a:tableStyleId>
              </a:tblPr>
              <a:tblGrid>
                <a:gridCol w="4614625"/>
                <a:gridCol w="4529375"/>
              </a:tblGrid>
              <a:tr h="2426325">
                <a:tc>
                  <a:txBody>
                    <a:bodyPr/>
                    <a:lstStyle/>
                    <a:p>
                      <a:pPr indent="0" lvl="0" marL="0" rtl="0" algn="l">
                        <a:spcBef>
                          <a:spcPts val="0"/>
                        </a:spcBef>
                        <a:spcAft>
                          <a:spcPts val="0"/>
                        </a:spcAft>
                        <a:buNone/>
                      </a:pPr>
                      <a:r>
                        <a:rPr lang="en" sz="1900"/>
                        <a:t>Definition</a:t>
                      </a:r>
                      <a:endParaRPr sz="1900"/>
                    </a:p>
                    <a:p>
                      <a:pPr indent="0" lvl="0" marL="0" rtl="0" algn="l">
                        <a:spcBef>
                          <a:spcPts val="0"/>
                        </a:spcBef>
                        <a:spcAft>
                          <a:spcPts val="0"/>
                        </a:spcAft>
                        <a:buNone/>
                      </a:pPr>
                      <a:r>
                        <a:t/>
                      </a:r>
                      <a:endParaRPr/>
                    </a:p>
                    <a:p>
                      <a:pPr indent="0" lvl="0" marL="0" rtl="0" algn="l">
                        <a:spcBef>
                          <a:spcPts val="0"/>
                        </a:spcBef>
                        <a:spcAft>
                          <a:spcPts val="0"/>
                        </a:spcAft>
                        <a:buNone/>
                      </a:pPr>
                      <a:r>
                        <a:rPr lang="en" sz="2500"/>
                        <a:t>The answer to a multiplication problem.</a:t>
                      </a:r>
                      <a:endParaRPr sz="2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 sz="1900"/>
                        <a:t>Characteristics</a:t>
                      </a:r>
                      <a:endParaRPr sz="19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3100"/>
                        <a:t>3 x 5 = </a:t>
                      </a:r>
                      <a:r>
                        <a:rPr lang="en" sz="3100">
                          <a:highlight>
                            <a:srgbClr val="F492BC"/>
                          </a:highlight>
                        </a:rPr>
                        <a:t>15</a:t>
                      </a:r>
                      <a:r>
                        <a:rPr lang="en" sz="3100">
                          <a:highlight>
                            <a:srgbClr val="F492BC"/>
                          </a:highlight>
                        </a:rPr>
                        <a:t> </a:t>
                      </a:r>
                      <a:endParaRPr sz="3100">
                        <a:highlight>
                          <a:srgbClr val="F492BC"/>
                        </a:highligh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r>
              <a:tr h="2197950">
                <a:tc gridSpan="2">
                  <a:txBody>
                    <a:bodyPr/>
                    <a:lstStyle/>
                    <a:p>
                      <a:pPr indent="0" lvl="0" marL="0" rtl="0" algn="l">
                        <a:spcBef>
                          <a:spcPts val="0"/>
                        </a:spcBef>
                        <a:spcAft>
                          <a:spcPts val="0"/>
                        </a:spcAft>
                        <a:buNone/>
                      </a:pPr>
                      <a:r>
                        <a:rPr lang="en" sz="1900"/>
                        <a:t>Examples: </a:t>
                      </a:r>
                      <a:endParaRPr sz="1900"/>
                    </a:p>
                    <a:p>
                      <a:pPr indent="0" lvl="0" marL="0" rtl="0" algn="l">
                        <a:spcBef>
                          <a:spcPts val="0"/>
                        </a:spcBef>
                        <a:spcAft>
                          <a:spcPts val="0"/>
                        </a:spcAft>
                        <a:buNone/>
                      </a:pPr>
                      <a:r>
                        <a:t/>
                      </a:r>
                      <a:endParaRPr/>
                    </a:p>
                    <a:p>
                      <a:pPr indent="0" lvl="0" marL="0" rtl="0" algn="l">
                        <a:spcBef>
                          <a:spcPts val="0"/>
                        </a:spcBef>
                        <a:spcAft>
                          <a:spcPts val="0"/>
                        </a:spcAft>
                        <a:buNone/>
                      </a:pPr>
                      <a:r>
                        <a:rPr lang="en" sz="2500"/>
                        <a:t>The answer 15 is the product of 3 x 5.</a:t>
                      </a:r>
                      <a:endParaRPr sz="2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hMerge="1"/>
              </a:tr>
            </a:tbl>
          </a:graphicData>
        </a:graphic>
      </p:graphicFrame>
      <p:sp>
        <p:nvSpPr>
          <p:cNvPr id="2111" name="Google Shape;2111;p65"/>
          <p:cNvSpPr txBox="1"/>
          <p:nvPr/>
        </p:nvSpPr>
        <p:spPr>
          <a:xfrm>
            <a:off x="3790475" y="2250850"/>
            <a:ext cx="2142300" cy="7434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200">
                <a:highlight>
                  <a:srgbClr val="FFFF00"/>
                </a:highlight>
                <a:latin typeface="Krona One"/>
                <a:ea typeface="Krona One"/>
                <a:cs typeface="Krona One"/>
                <a:sym typeface="Krona One"/>
              </a:rPr>
              <a:t>Product</a:t>
            </a:r>
            <a:endParaRPr sz="2200">
              <a:highlight>
                <a:srgbClr val="FFFF00"/>
              </a:highlight>
              <a:latin typeface="Krona One"/>
              <a:ea typeface="Krona One"/>
              <a:cs typeface="Krona One"/>
              <a:sym typeface="Krona One"/>
            </a:endParaRPr>
          </a:p>
        </p:txBody>
      </p:sp>
      <p:sp>
        <p:nvSpPr>
          <p:cNvPr id="2112" name="Google Shape;2112;p65"/>
          <p:cNvSpPr txBox="1"/>
          <p:nvPr/>
        </p:nvSpPr>
        <p:spPr>
          <a:xfrm>
            <a:off x="2691919" y="78394"/>
            <a:ext cx="3783600" cy="492600"/>
          </a:xfrm>
          <a:prstGeom prst="rect">
            <a:avLst/>
          </a:prstGeom>
          <a:solidFill>
            <a:schemeClr val="accent3"/>
          </a:solidFill>
          <a:ln cap="flat" cmpd="sng" w="76200">
            <a:solidFill>
              <a:schemeClr val="accent3"/>
            </a:solidFill>
            <a:prstDash val="solid"/>
            <a:round/>
            <a:headEnd len="sm" w="sm" type="none"/>
            <a:tailEnd len="sm" w="sm" type="none"/>
          </a:ln>
        </p:spPr>
        <p:txBody>
          <a:bodyPr anchorCtr="0" anchor="t" bIns="68575" lIns="68575" spcFirstLastPara="1" rIns="68575" wrap="square" tIns="68575">
            <a:spAutoFit/>
          </a:bodyPr>
          <a:lstStyle/>
          <a:p>
            <a:pPr indent="0" lvl="0" marL="0" rtl="0" algn="ctr">
              <a:spcBef>
                <a:spcPts val="0"/>
              </a:spcBef>
              <a:spcAft>
                <a:spcPts val="0"/>
              </a:spcAft>
              <a:buNone/>
            </a:pPr>
            <a:r>
              <a:rPr b="1" lang="en" sz="2300">
                <a:latin typeface="Comfortaa"/>
                <a:ea typeface="Comfortaa"/>
                <a:cs typeface="Comfortaa"/>
                <a:sym typeface="Comfortaa"/>
              </a:rPr>
              <a:t>Vocabulary</a:t>
            </a:r>
            <a:endParaRPr b="1" sz="2300">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6" name="Shape 2116"/>
        <p:cNvGrpSpPr/>
        <p:nvPr/>
      </p:nvGrpSpPr>
      <p:grpSpPr>
        <a:xfrm>
          <a:off x="0" y="0"/>
          <a:ext cx="0" cy="0"/>
          <a:chOff x="0" y="0"/>
          <a:chExt cx="0" cy="0"/>
        </a:xfrm>
      </p:grpSpPr>
      <p:graphicFrame>
        <p:nvGraphicFramePr>
          <p:cNvPr id="2117" name="Google Shape;2117;p66"/>
          <p:cNvGraphicFramePr/>
          <p:nvPr/>
        </p:nvGraphicFramePr>
        <p:xfrm>
          <a:off x="0" y="259622"/>
          <a:ext cx="3000000" cy="3000000"/>
        </p:xfrm>
        <a:graphic>
          <a:graphicData uri="http://schemas.openxmlformats.org/drawingml/2006/table">
            <a:tbl>
              <a:tblPr>
                <a:noFill/>
                <a:tableStyleId>{01E2C09A-EF93-445B-A40B-2DE62A0CFF97}</a:tableStyleId>
              </a:tblPr>
              <a:tblGrid>
                <a:gridCol w="4614625"/>
                <a:gridCol w="4529375"/>
              </a:tblGrid>
              <a:tr h="2426325">
                <a:tc>
                  <a:txBody>
                    <a:bodyPr/>
                    <a:lstStyle/>
                    <a:p>
                      <a:pPr indent="0" lvl="0" marL="0" rtl="0" algn="l">
                        <a:spcBef>
                          <a:spcPts val="0"/>
                        </a:spcBef>
                        <a:spcAft>
                          <a:spcPts val="0"/>
                        </a:spcAft>
                        <a:buNone/>
                      </a:pPr>
                      <a:r>
                        <a:rPr lang="en" sz="1900"/>
                        <a:t>Definition</a:t>
                      </a:r>
                      <a:endParaRPr sz="1900"/>
                    </a:p>
                    <a:p>
                      <a:pPr indent="0" lvl="0" marL="0" rtl="0" algn="l">
                        <a:spcBef>
                          <a:spcPts val="0"/>
                        </a:spcBef>
                        <a:spcAft>
                          <a:spcPts val="0"/>
                        </a:spcAft>
                        <a:buNone/>
                      </a:pPr>
                      <a:r>
                        <a:t/>
                      </a:r>
                      <a:endParaRPr/>
                    </a:p>
                    <a:p>
                      <a:pPr indent="0" lvl="0" marL="0" rtl="0" algn="l">
                        <a:spcBef>
                          <a:spcPts val="0"/>
                        </a:spcBef>
                        <a:spcAft>
                          <a:spcPts val="0"/>
                        </a:spcAft>
                        <a:buNone/>
                      </a:pPr>
                      <a:r>
                        <a:rPr lang="en" sz="2500"/>
                        <a:t>The numbers multiplied together to find the product.</a:t>
                      </a:r>
                      <a:endParaRPr sz="2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 sz="1900"/>
                        <a:t>Characteristics</a:t>
                      </a:r>
                      <a:endParaRPr sz="19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3100">
                          <a:highlight>
                            <a:srgbClr val="F492BC"/>
                          </a:highlight>
                        </a:rPr>
                        <a:t>3</a:t>
                      </a:r>
                      <a:r>
                        <a:rPr lang="en" sz="3100"/>
                        <a:t> x </a:t>
                      </a:r>
                      <a:r>
                        <a:rPr lang="en" sz="3100">
                          <a:highlight>
                            <a:srgbClr val="F492BC"/>
                          </a:highlight>
                        </a:rPr>
                        <a:t>5</a:t>
                      </a:r>
                      <a:r>
                        <a:rPr lang="en" sz="3100"/>
                        <a:t> = 15 </a:t>
                      </a:r>
                      <a:endParaRPr sz="31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r>
              <a:tr h="2197950">
                <a:tc gridSpan="2">
                  <a:txBody>
                    <a:bodyPr/>
                    <a:lstStyle/>
                    <a:p>
                      <a:pPr indent="0" lvl="0" marL="0" rtl="0" algn="l">
                        <a:spcBef>
                          <a:spcPts val="0"/>
                        </a:spcBef>
                        <a:spcAft>
                          <a:spcPts val="0"/>
                        </a:spcAft>
                        <a:buNone/>
                      </a:pPr>
                      <a:r>
                        <a:rPr lang="en" sz="1900"/>
                        <a:t>Examples: </a:t>
                      </a:r>
                      <a:endParaRPr sz="1900"/>
                    </a:p>
                    <a:p>
                      <a:pPr indent="0" lvl="0" marL="0" rtl="0" algn="l">
                        <a:spcBef>
                          <a:spcPts val="0"/>
                        </a:spcBef>
                        <a:spcAft>
                          <a:spcPts val="0"/>
                        </a:spcAft>
                        <a:buNone/>
                      </a:pPr>
                      <a:r>
                        <a:t/>
                      </a:r>
                      <a:endParaRPr/>
                    </a:p>
                    <a:p>
                      <a:pPr indent="0" lvl="0" marL="0" rtl="0" algn="l">
                        <a:spcBef>
                          <a:spcPts val="0"/>
                        </a:spcBef>
                        <a:spcAft>
                          <a:spcPts val="0"/>
                        </a:spcAft>
                        <a:buNone/>
                      </a:pPr>
                      <a:r>
                        <a:rPr lang="en" sz="2500"/>
                        <a:t>3 and 5 in 3 x 5 = 15 are the factors.</a:t>
                      </a:r>
                      <a:endParaRPr sz="2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hMerge="1"/>
              </a:tr>
            </a:tbl>
          </a:graphicData>
        </a:graphic>
      </p:graphicFrame>
      <p:sp>
        <p:nvSpPr>
          <p:cNvPr id="2118" name="Google Shape;2118;p66"/>
          <p:cNvSpPr txBox="1"/>
          <p:nvPr/>
        </p:nvSpPr>
        <p:spPr>
          <a:xfrm>
            <a:off x="3790475" y="2250850"/>
            <a:ext cx="2142300" cy="7434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200">
                <a:highlight>
                  <a:srgbClr val="FFFF00"/>
                </a:highlight>
                <a:latin typeface="Krona One"/>
                <a:ea typeface="Krona One"/>
                <a:cs typeface="Krona One"/>
                <a:sym typeface="Krona One"/>
              </a:rPr>
              <a:t>Factor</a:t>
            </a:r>
            <a:endParaRPr sz="2200">
              <a:highlight>
                <a:srgbClr val="FFFF00"/>
              </a:highlight>
              <a:latin typeface="Krona One"/>
              <a:ea typeface="Krona One"/>
              <a:cs typeface="Krona One"/>
              <a:sym typeface="Krona One"/>
            </a:endParaRPr>
          </a:p>
        </p:txBody>
      </p:sp>
      <p:sp>
        <p:nvSpPr>
          <p:cNvPr id="2119" name="Google Shape;2119;p66"/>
          <p:cNvSpPr txBox="1"/>
          <p:nvPr/>
        </p:nvSpPr>
        <p:spPr>
          <a:xfrm>
            <a:off x="2691919" y="78394"/>
            <a:ext cx="3783600" cy="492600"/>
          </a:xfrm>
          <a:prstGeom prst="rect">
            <a:avLst/>
          </a:prstGeom>
          <a:solidFill>
            <a:schemeClr val="accent3"/>
          </a:solidFill>
          <a:ln cap="flat" cmpd="sng" w="76200">
            <a:solidFill>
              <a:schemeClr val="accent3"/>
            </a:solidFill>
            <a:prstDash val="solid"/>
            <a:round/>
            <a:headEnd len="sm" w="sm" type="none"/>
            <a:tailEnd len="sm" w="sm" type="none"/>
          </a:ln>
        </p:spPr>
        <p:txBody>
          <a:bodyPr anchorCtr="0" anchor="t" bIns="68575" lIns="68575" spcFirstLastPara="1" rIns="68575" wrap="square" tIns="68575">
            <a:spAutoFit/>
          </a:bodyPr>
          <a:lstStyle/>
          <a:p>
            <a:pPr indent="0" lvl="0" marL="0" rtl="0" algn="ctr">
              <a:spcBef>
                <a:spcPts val="0"/>
              </a:spcBef>
              <a:spcAft>
                <a:spcPts val="0"/>
              </a:spcAft>
              <a:buNone/>
            </a:pPr>
            <a:r>
              <a:rPr b="1" lang="en" sz="2300">
                <a:latin typeface="Comfortaa"/>
                <a:ea typeface="Comfortaa"/>
                <a:cs typeface="Comfortaa"/>
                <a:sym typeface="Comfortaa"/>
              </a:rPr>
              <a:t>Vocabulary</a:t>
            </a:r>
            <a:endParaRPr b="1" sz="2300">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udent Choice Board for Middle School by Slidesgo">
  <a:themeElements>
    <a:clrScheme name="Simple Light">
      <a:dk1>
        <a:srgbClr val="D1C747"/>
      </a:dk1>
      <a:lt1>
        <a:srgbClr val="FFFFFF"/>
      </a:lt1>
      <a:dk2>
        <a:srgbClr val="595959"/>
      </a:dk2>
      <a:lt2>
        <a:srgbClr val="EEEEEE"/>
      </a:lt2>
      <a:accent1>
        <a:srgbClr val="C5E8E7"/>
      </a:accent1>
      <a:accent2>
        <a:srgbClr val="E04B5D"/>
      </a:accent2>
      <a:accent3>
        <a:srgbClr val="E9DD4B"/>
      </a:accent3>
      <a:accent4>
        <a:srgbClr val="4CA5A0"/>
      </a:accent4>
      <a:accent5>
        <a:srgbClr val="DB6571"/>
      </a:accent5>
      <a:accent6>
        <a:srgbClr val="277C74"/>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