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FF286-D9EA-B87C-6AB8-D755CA08C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29D8E-9EE2-9FFF-6FF9-11D5E58F0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B6590-CE72-AF54-D3B7-FEF670D66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8E22-D0A4-431F-84EA-CC3A85360AB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C25AF-A583-6687-F687-FE9BDEADE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A87BD-55A4-0494-B074-7DB23185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9177-0E96-44E0-ABFC-46A181F6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3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56AE0-3378-1ED9-9970-6EECA8D85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8A2A3-1097-9707-4F1F-59E59CB55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BD874-305A-9E55-9752-4BD12EA5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8E22-D0A4-431F-84EA-CC3A85360AB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2B6DA-2B1E-91F1-F2C8-3493EE1A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4D2F0-DF9B-87EC-D10C-B1F71877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9177-0E96-44E0-ABFC-46A181F6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1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610EF6-3953-ED2F-8479-3584CC810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119A57-EB4C-E554-689C-5041163D6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F8E4C-F9D2-8494-BB23-F48CBF76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8E22-D0A4-431F-84EA-CC3A85360AB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11135-466A-4B9A-FB7D-8FF6F8FB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F657B-2798-439E-A4D0-EAFE1D69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9177-0E96-44E0-ABFC-46A181F6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5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13D13-E69B-ED3C-6C00-06001C7B2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E1F61-30AC-73F7-2F80-2395EF39B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A06B7-514D-4593-1887-5A91C1BA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8E22-D0A4-431F-84EA-CC3A85360AB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588FD-0BE1-E4A4-0278-856A9A92E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0DC96-14AE-9A91-2B8A-C231C15A5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9177-0E96-44E0-ABFC-46A181F6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2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0C1F0-4A4F-FBD0-E622-538CC4EE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8EC76-3BE3-90D8-BE3D-135369FA7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40D3A-0051-3938-6653-75C190B88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8E22-D0A4-431F-84EA-CC3A85360AB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E1612-5038-3C8F-F1C2-82CAC73A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287A3-2A5D-1775-7CAA-DD6BFB64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9177-0E96-44E0-ABFC-46A181F6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3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F724-3010-D79E-D1AB-2DA1F8343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58DBA-C9F9-CED7-243B-9FCD40778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689D4-D8B6-27CD-3455-C69F1BD74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469A9-7D64-D0EF-CA4A-C4E31FEB2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8E22-D0A4-431F-84EA-CC3A85360AB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BDA2F-7BC4-E8A2-E13E-C3F81E4B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7C331-FC06-4769-1481-34DA1D15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9177-0E96-44E0-ABFC-46A181F6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9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1C44C-AF73-5880-F6EC-4C75FAB0B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B78AD-FD19-B4AC-DB34-6E7D578D4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7D7F9-C05C-E681-09FD-9D296DCEF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59F6E-C282-36F9-F5FE-DE3F30B12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989C5-D4B4-6B25-991D-060DE187B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3B5E24-A778-EA3F-DEC5-E08142CA8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8E22-D0A4-431F-84EA-CC3A85360AB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F73B56-BE5D-BBBF-DD26-685A1ECF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8488E0-3D32-AC14-5517-0B2F85FF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9177-0E96-44E0-ABFC-46A181F6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0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32018-CE02-F0A8-B38C-154C8DD49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9E4A9-9DDD-526A-5A47-CC70169A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8E22-D0A4-431F-84EA-CC3A85360AB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251DE5-99C7-3700-9840-04D7366B7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BB8E6-2A54-54EE-C729-905667620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9177-0E96-44E0-ABFC-46A181F6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5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287695-55C5-535B-0C80-A07F103A1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8E22-D0A4-431F-84EA-CC3A85360AB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004BB9-6DAA-EF47-A5E9-396FE4F59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0A96D-50F9-A801-A32F-C0D9E2D5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9177-0E96-44E0-ABFC-46A181F6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4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D40F-A715-1036-ECAD-FD50C961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BFDD-3DB6-5168-4E53-57C882C46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F9021-6396-0490-C6D2-272A39467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E151C-4AB3-55F8-7DDF-C25E1075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8E22-D0A4-431F-84EA-CC3A85360AB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1E1AB-46DA-5C34-C204-E2ACCE4D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2D759-13E7-5B93-35E1-720E1DE2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9177-0E96-44E0-ABFC-46A181F6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3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FA170-AB71-8BFD-E107-3DC746E47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C1C2B9-0106-22E5-2855-C484E2C69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49D497-0FFD-B736-D7F0-E2704B977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8181A-DD58-7FDC-6F39-F451FFAC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8E22-D0A4-431F-84EA-CC3A85360AB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E3953-6226-44CE-E3A5-204CA3FAB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549ED-52D5-F4D8-6105-967565EC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E9177-0E96-44E0-ABFC-46A181F6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5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3195C6-245C-33B2-3842-E7F0D268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337AE-EDE2-5746-8B04-353F84D63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D6F30-11B2-C4D8-5D1D-486706717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48E22-D0A4-431F-84EA-CC3A85360ABE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453FF-05FE-B62C-C1C8-08FDCDAAE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F1390-404B-94A7-502C-DA6663CAB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E9177-0E96-44E0-ABFC-46A181F6B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1856336@N03/35992500056/in/faves-franziskabaue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ridar.org/2019/01/31/what-is-a-historical-fact-how-historians-decid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ll.de/en/2019/12/10/cedaw-and-senegal-discriminations-still-persis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90%D7%A0%D7%AA%D7%A8%D7%95%D7%A4%D7%95%D7%9C%D7%95%D7%92%D7%99%D7%94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Prehistoric_Tools_-_Les_Combarelles_-_Les_Eyzies_de_Tayac_-_MNP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lifesciences.org/articles/19568/figure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aggis/2992727963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www.flickr.com/photos/profzucker/12261655836" TargetMode="Externa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arlyamericanists.com/2017/07/06/where-historians-work-anne-petersen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ainting of a person riding a horse&#10;&#10;Description automatically generated">
            <a:extLst>
              <a:ext uri="{FF2B5EF4-FFF2-40B4-BE49-F238E27FC236}">
                <a16:creationId xmlns:a16="http://schemas.microsoft.com/office/drawing/2014/main" id="{C7AF5A03-08BE-F136-D1EF-0B6B1CCB325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833" b="1431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267709-CA06-607B-A5B1-501BDB5D8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Origins of Civilization</a:t>
            </a:r>
            <a:br>
              <a:rPr lang="en-US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(Prehistory-300 B.C 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CBA3B-AA84-1934-DC92-9D43C47CD561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31856336@N03/35992500056/in/faves-franziskabaue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62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1A49E-2F6F-27BA-3477-C5B20F6F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/>
              <a:t>*Historians must then interpret the evidence and explain what it means .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308FB-6F56-CEF2-0265-32462AD94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Autofit/>
          </a:bodyPr>
          <a:lstStyle/>
          <a:p>
            <a:r>
              <a:rPr lang="en-US" sz="2400" dirty="0"/>
              <a:t>*Often , the historian’s goal is to determine the cause of a certain event , such as war or an economic collapse .</a:t>
            </a:r>
          </a:p>
          <a:p>
            <a:r>
              <a:rPr lang="en-US" sz="2400" dirty="0"/>
              <a:t>By explaining why things occurred in the past , historians can help us understand current events and , possibly , what might happen in the future </a:t>
            </a:r>
          </a:p>
        </p:txBody>
      </p:sp>
      <p:pic>
        <p:nvPicPr>
          <p:cNvPr id="5" name="Picture 4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C22758D7-97FF-DA40-AD55-E1BF6053A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803" r="-1" b="1732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07B124-92A9-ED46-262C-0AF2BDDF4719}"/>
              </a:ext>
            </a:extLst>
          </p:cNvPr>
          <p:cNvSpPr txBox="1"/>
          <p:nvPr/>
        </p:nvSpPr>
        <p:spPr>
          <a:xfrm>
            <a:off x="10005183" y="6657945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vridar.org/2019/01/31/what-is-a-historical-fact-how-historians-decid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91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1F80B-6528-FA3B-8AEB-DAE364D1A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9175"/>
            <a:ext cx="10515600" cy="671513"/>
          </a:xfrm>
        </p:spPr>
        <p:txBody>
          <a:bodyPr>
            <a:normAutofit fontScale="90000"/>
          </a:bodyPr>
          <a:lstStyle/>
          <a:p>
            <a:r>
              <a:rPr lang="en-US" dirty="0"/>
              <a:t>*Generally ,historians try to give a straightforward account of events . However ,personal experiences , cultural backgrounds , or political opinions affect their interpretations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99FDB-DBD8-8AF1-0136-B856A9791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3175"/>
            <a:ext cx="10515600" cy="36337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*</a:t>
            </a:r>
            <a:r>
              <a:rPr lang="en-US" sz="4000" dirty="0"/>
              <a:t>Other times , historians disagree with one another about what the evidence proves . Such differences can lead to lively debates . </a:t>
            </a:r>
          </a:p>
          <a:p>
            <a:r>
              <a:rPr lang="en-US" sz="4000" dirty="0"/>
              <a:t>*The first historians began writing thousands of years ago . Early historians wrote mostly about the deeds of well-known people , such as kings and queens , or about great battles . Their histories were about political events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09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F94178-8017-FD56-1252-E2F5D633C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*Today , historians still write about political events . Yet other historians study the lives of ordinary people . They study social or economic history at the local level 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783D5-B775-A4FE-7CA4-C652AC43F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For instance : How did workers earn a living ?What was family life like ?How were women or children treated ?The answers to these questions increase our understanding and knowledge of the past . </a:t>
            </a:r>
          </a:p>
        </p:txBody>
      </p:sp>
    </p:spTree>
    <p:extLst>
      <p:ext uri="{BB962C8B-B14F-4D97-AF65-F5344CB8AC3E}">
        <p14:creationId xmlns:p14="http://schemas.microsoft.com/office/powerpoint/2010/main" val="2737364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33236-D7FC-0C88-0302-88C727B2E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/>
              <a:t>*</a:t>
            </a:r>
            <a:r>
              <a:rPr lang="en-US" sz="3400" b="1">
                <a:highlight>
                  <a:srgbClr val="FFFF00"/>
                </a:highlight>
              </a:rPr>
              <a:t>Critical thinking </a:t>
            </a:r>
            <a:r>
              <a:rPr lang="en-US" sz="3400"/>
              <a:t>:What kinds of evidence do historians use to study the past ?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women walking across a stream&#10;&#10;Description automatically generated">
            <a:extLst>
              <a:ext uri="{FF2B5EF4-FFF2-40B4-BE49-F238E27FC236}">
                <a16:creationId xmlns:a16="http://schemas.microsoft.com/office/drawing/2014/main" id="{0E0BC2CD-D153-FBAB-1C3F-AC1F44C8F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853" r="2548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48DB23-984E-3876-95B8-9ED99A7398E8}"/>
              </a:ext>
            </a:extLst>
          </p:cNvPr>
          <p:cNvSpPr txBox="1"/>
          <p:nvPr/>
        </p:nvSpPr>
        <p:spPr>
          <a:xfrm>
            <a:off x="9732672" y="6657945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boell.de/en/2019/12/10/cedaw-and-senegal-discriminations-still-persi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84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57F9A-8D9E-1842-3C59-B35830F34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Autofit/>
          </a:bodyPr>
          <a:lstStyle/>
          <a:p>
            <a:r>
              <a:rPr lang="en-US" sz="2800" dirty="0"/>
              <a:t>*</a:t>
            </a:r>
            <a:r>
              <a:rPr lang="en-US" sz="2800" b="1" dirty="0">
                <a:highlight>
                  <a:srgbClr val="FFFF00"/>
                </a:highlight>
              </a:rPr>
              <a:t>Investigating Prehistory </a:t>
            </a:r>
            <a:r>
              <a:rPr lang="en-US" sz="2800" dirty="0"/>
              <a:t>: The study of prehistory began in the 1800s , when scholars and scientists started to investigate the age of Earth and the life it supported . They developed fascinating new fields of study that shed light on people and their lives , from prehistoric times to the present .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kneeling in front of a person holding a spear&#10;&#10;Description automatically generated">
            <a:extLst>
              <a:ext uri="{FF2B5EF4-FFF2-40B4-BE49-F238E27FC236}">
                <a16:creationId xmlns:a16="http://schemas.microsoft.com/office/drawing/2014/main" id="{502FB6E8-2330-A6EC-2E2C-7BCEFE547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4647" r="2" b="2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778C4-27FA-DF2F-C962-DB0C6355E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r>
              <a:rPr lang="en-US" dirty="0"/>
              <a:t>The Field of Anthropology : since ancient times ,people have been interested in the study of their own and other societies . </a:t>
            </a:r>
          </a:p>
          <a:p>
            <a:r>
              <a:rPr lang="en-US" dirty="0"/>
              <a:t>By the mid-1800s, thinkers had begun the organized study of </a:t>
            </a:r>
            <a:r>
              <a:rPr lang="en-US" dirty="0" err="1"/>
              <a:t>antropology</a:t>
            </a:r>
            <a:r>
              <a:rPr lang="en-US" dirty="0"/>
              <a:t> , or the study of humans ,past and present . </a:t>
            </a:r>
          </a:p>
          <a:p>
            <a:r>
              <a:rPr lang="en-US" dirty="0"/>
              <a:t>Anthropologists wanted to learn about the origins and development of people and their societies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BD5B8F-7985-A83A-2757-3F21368DC1B9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he.wikipedia.org/wiki/%D7%90%D7%A0%D7%AA%D7%A8%D7%95%D7%A4%D7%95%D7%9C%D7%95%D7%92%D7%99%D7%9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445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69FA5-E301-1A0C-4621-A657274C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*Anthropology includes all aspects of human life in all parts of the world . This field of study is so huge that modern anthropologists specialize .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6C323-A0B4-480B-D6D3-D683D3B93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For example :some anthropologists study the bones of our ancestors to understand how physical traits changed over time . Others focus on the characteristics of human culture . </a:t>
            </a:r>
          </a:p>
          <a:p>
            <a:r>
              <a:rPr lang="en-US" dirty="0"/>
              <a:t>In anthropology , culture refers to the way of life of a society , which includes its beliefs ,values, and practice . Culture is handed down from one generation to the next through learning and experience .</a:t>
            </a:r>
          </a:p>
        </p:txBody>
      </p:sp>
    </p:spTree>
    <p:extLst>
      <p:ext uri="{BB962C8B-B14F-4D97-AF65-F5344CB8AC3E}">
        <p14:creationId xmlns:p14="http://schemas.microsoft.com/office/powerpoint/2010/main" val="309190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AFEFB-A6A0-8C07-881D-E06CDD4CE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b="1" dirty="0">
                <a:solidFill>
                  <a:srgbClr val="7030A0"/>
                </a:solidFill>
              </a:rPr>
              <a:t>Why is culture important 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BBF24-1F2F-2F2D-509F-DE2878FD4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/>
              <a:t>It allows us to connect with our history, values and beliefs . </a:t>
            </a:r>
          </a:p>
          <a:p>
            <a:pPr marL="0" indent="0">
              <a:buNone/>
            </a:pPr>
            <a:r>
              <a:rPr lang="en-US" sz="4400" dirty="0"/>
              <a:t>They provide us with a sense of identity , community , and belonging . </a:t>
            </a:r>
          </a:p>
          <a:p>
            <a:pPr marL="0" indent="0">
              <a:buNone/>
            </a:pPr>
            <a:r>
              <a:rPr lang="en-US" sz="4400" dirty="0"/>
              <a:t>They influence how we interpret events and how we make decisions . For instance : in some cultures , people believe that the supernatural is a powerful force that can influence events in the world .</a:t>
            </a:r>
          </a:p>
        </p:txBody>
      </p:sp>
    </p:spTree>
    <p:extLst>
      <p:ext uri="{BB962C8B-B14F-4D97-AF65-F5344CB8AC3E}">
        <p14:creationId xmlns:p14="http://schemas.microsoft.com/office/powerpoint/2010/main" val="3028426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B370D-6BC9-A705-BECE-E19A46A0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b="1" dirty="0">
                <a:solidFill>
                  <a:srgbClr val="7030A0"/>
                </a:solidFill>
                <a:highlight>
                  <a:srgbClr val="FFFF00"/>
                </a:highlight>
              </a:rPr>
              <a:t>Connections to Today 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C354C-0636-F922-DD66-AE01594B7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Where does your food come from ?Have you ever stopped to think of the complicated journeys food takes from farm fields to your table ?In the modern world , machines often collect crops from fields , then trucks take them to factories to be processed into packaged foods . </a:t>
            </a:r>
          </a:p>
        </p:txBody>
      </p:sp>
    </p:spTree>
    <p:extLst>
      <p:ext uri="{BB962C8B-B14F-4D97-AF65-F5344CB8AC3E}">
        <p14:creationId xmlns:p14="http://schemas.microsoft.com/office/powerpoint/2010/main" val="177137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08E07C-B0B6-26C9-5ACE-F89EE7B9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1562669"/>
            <a:ext cx="3389515" cy="23806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In this lesson , you will learn about early humans and the development of civilization , including human migration ,early tool making , farming , and settlement in river valleys </a:t>
            </a:r>
          </a:p>
        </p:txBody>
      </p:sp>
      <p:pic>
        <p:nvPicPr>
          <p:cNvPr id="5" name="Content Placeholder 4" descr="Several pieces of stone on a wall&#10;&#10;Description automatically generated">
            <a:extLst>
              <a:ext uri="{FF2B5EF4-FFF2-40B4-BE49-F238E27FC236}">
                <a16:creationId xmlns:a16="http://schemas.microsoft.com/office/drawing/2014/main" id="{BC0CA0D4-B9A8-5145-EC61-AFD99219D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6168"/>
          <a:stretch/>
        </p:blipFill>
        <p:spPr>
          <a:xfrm>
            <a:off x="20" y="1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BB40AE-6766-2334-E3BF-E76E0CA93275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File:Prehistoric_Tools_-_Les_Combarelles_-_Les_Eyzies_de_Tayac_-_MNP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5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rock&#10;&#10;Description automatically generated">
            <a:extLst>
              <a:ext uri="{FF2B5EF4-FFF2-40B4-BE49-F238E27FC236}">
                <a16:creationId xmlns:a16="http://schemas.microsoft.com/office/drawing/2014/main" id="{F24B5AE1-B20C-69A9-A2BC-BC6C5C766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983" t="9091" r="783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6EF19C-9589-AF15-7347-14F083BBD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*Studying ancient footprints  is  one  way scientists  can learn about the past . These footprints , preserved in volcano ash , were made in Tanzania 3.5 million years ago 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3C439-400E-4B4A-9084-6F02F49317C7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lifesciences.org/articles/19568/figur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58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1DBB3-2561-32B5-F922-47573F8AD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Learning About our Past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162AA-DA9C-73D9-9EFD-AE023037C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/>
              <a:t>More than 5,000 years ago , groups of people in different parts of the world began to keep written records . The development and use of writing marked the beginning of recorded history . Humans and their ancestors , however , had lived on Earth for many tens of thousands of years before recorded history .The long period of time before people invented writing is called prehistory . </a:t>
            </a:r>
          </a:p>
        </p:txBody>
      </p:sp>
    </p:spTree>
    <p:extLst>
      <p:ext uri="{BB962C8B-B14F-4D97-AF65-F5344CB8AC3E}">
        <p14:creationId xmlns:p14="http://schemas.microsoft.com/office/powerpoint/2010/main" val="168649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110C7-7851-6429-795D-A2966B111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en-US" sz="3400"/>
              <a:t>*</a:t>
            </a:r>
            <a:r>
              <a:rPr lang="en-US" sz="3400" b="1">
                <a:highlight>
                  <a:srgbClr val="800080"/>
                </a:highlight>
              </a:rPr>
              <a:t>Studying Prehistory </a:t>
            </a:r>
            <a:r>
              <a:rPr lang="en-US" sz="3400"/>
              <a:t>:Understanding our past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3BF5A-99CC-A750-1758-D4857AAFA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en-US" sz="2000" b="1"/>
              <a:t>Historians</a:t>
            </a:r>
            <a:r>
              <a:rPr lang="en-US" sz="2000"/>
              <a:t> are experts in the study of how people lived in the historical past .</a:t>
            </a:r>
          </a:p>
          <a:p>
            <a:r>
              <a:rPr lang="en-US" sz="2000" b="1"/>
              <a:t>Historians</a:t>
            </a:r>
            <a:r>
              <a:rPr lang="en-US" sz="2000"/>
              <a:t> study artifacts , or objects made by humans . For example : clothing , coins , artwork , and grave sites are all types of artifacts .</a:t>
            </a:r>
          </a:p>
        </p:txBody>
      </p:sp>
      <p:pic>
        <p:nvPicPr>
          <p:cNvPr id="5" name="Picture 4" descr="A display of ancient artifacts&#10;&#10;Description automatically generated">
            <a:extLst>
              <a:ext uri="{FF2B5EF4-FFF2-40B4-BE49-F238E27FC236}">
                <a16:creationId xmlns:a16="http://schemas.microsoft.com/office/drawing/2014/main" id="{B9B3942A-C925-ACCD-6016-6BE8F9A2E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601" r="-1" b="12807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8" name="Picture 7" descr="A display of gold objects&#10;&#10;Description automatically generated">
            <a:extLst>
              <a:ext uri="{FF2B5EF4-FFF2-40B4-BE49-F238E27FC236}">
                <a16:creationId xmlns:a16="http://schemas.microsoft.com/office/drawing/2014/main" id="{704DB583-71E1-E128-F826-6D14FD698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b="31859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D9C687-F957-B935-F58D-997F513BEC6F}"/>
              </a:ext>
            </a:extLst>
          </p:cNvPr>
          <p:cNvSpPr txBox="1"/>
          <p:nvPr/>
        </p:nvSpPr>
        <p:spPr>
          <a:xfrm>
            <a:off x="9872134" y="6870700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baggis/299272796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F10494-DF4A-67B6-7F6D-9B94F5E5AB95}"/>
              </a:ext>
            </a:extLst>
          </p:cNvPr>
          <p:cNvSpPr txBox="1"/>
          <p:nvPr/>
        </p:nvSpPr>
        <p:spPr>
          <a:xfrm>
            <a:off x="7419342" y="6870700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flickr.com/photos/profzucker/1226165583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3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E29FD-331C-9EE0-96C4-E3822F57F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However ,</a:t>
            </a:r>
            <a:r>
              <a:rPr lang="en-US" b="1" dirty="0">
                <a:solidFill>
                  <a:srgbClr val="7030A0"/>
                </a:solidFill>
                <a:highlight>
                  <a:srgbClr val="FF0000"/>
                </a:highlight>
              </a:rPr>
              <a:t> historians </a:t>
            </a:r>
            <a:r>
              <a:rPr lang="en-US" dirty="0"/>
              <a:t>rely even more on written evidence , such as letters or tax records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50993-E8A5-B865-0C2E-7705D5487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rgbClr val="FFC000"/>
                </a:solidFill>
                <a:highlight>
                  <a:srgbClr val="FFFF00"/>
                </a:highlight>
              </a:rPr>
              <a:t>Historians</a:t>
            </a:r>
            <a:r>
              <a:rPr lang="en-US" sz="4000" dirty="0"/>
              <a:t> of the recent past also study such evidence as photographs or films .</a:t>
            </a:r>
          </a:p>
          <a:p>
            <a:r>
              <a:rPr lang="en-US" sz="4000" dirty="0"/>
              <a:t>Sometimes </a:t>
            </a:r>
            <a:r>
              <a:rPr lang="en-US" sz="4000" b="1" dirty="0">
                <a:solidFill>
                  <a:srgbClr val="00B050"/>
                </a:solidFill>
                <a:highlight>
                  <a:srgbClr val="00FFFF"/>
                </a:highlight>
              </a:rPr>
              <a:t>historians</a:t>
            </a:r>
            <a:r>
              <a:rPr lang="en-US" sz="4000" dirty="0"/>
              <a:t> have a wealth of written records . They can study diaries , official histories , birth and death records , and eyewitness accounts . At other times , they have relatively few records , or records that merely list a name or date .</a:t>
            </a:r>
          </a:p>
        </p:txBody>
      </p:sp>
    </p:spTree>
    <p:extLst>
      <p:ext uri="{BB962C8B-B14F-4D97-AF65-F5344CB8AC3E}">
        <p14:creationId xmlns:p14="http://schemas.microsoft.com/office/powerpoint/2010/main" val="2131338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FE9CF-66EF-F1A5-BD5A-B042E93C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000"/>
              <a:t>*Like a detective , a historian must evaluate all evidence to determine if it is reliable .For example: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3AB7A-B570-0FFB-CBD2-6C987E787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Do records of an official meeting tell us exactly what was said ?Who took notes ? Historians try to find the answers to questions like these .</a:t>
            </a:r>
          </a:p>
        </p:txBody>
      </p:sp>
      <p:pic>
        <p:nvPicPr>
          <p:cNvPr id="5" name="Picture 4" descr="A person in a library&#10;&#10;Description automatically generated">
            <a:extLst>
              <a:ext uri="{FF2B5EF4-FFF2-40B4-BE49-F238E27FC236}">
                <a16:creationId xmlns:a16="http://schemas.microsoft.com/office/drawing/2014/main" id="{7E4AC12F-FBFF-AEC9-93C5-A33FCED74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53" r="-2" b="155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6CD443-5123-FC03-813F-885B325C90E1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arlyamericanists.com/2017/07/06/where-historians-work-anne-peterse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88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985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Origins of Civilization (Prehistory-300 B.C )</vt:lpstr>
      <vt:lpstr>*Why is culture important ? </vt:lpstr>
      <vt:lpstr>*Connections to Today :</vt:lpstr>
      <vt:lpstr>In this lesson , you will learn about early humans and the development of civilization , including human migration ,early tool making , farming , and settlement in river valleys </vt:lpstr>
      <vt:lpstr>*Studying ancient footprints  is  one  way scientists  can learn about the past . These footprints , preserved in volcano ash , were made in Tanzania 3.5 million years ago .</vt:lpstr>
      <vt:lpstr>*Learning About our Past :</vt:lpstr>
      <vt:lpstr>*Studying Prehistory :Understanding our past </vt:lpstr>
      <vt:lpstr>However , historians rely even more on written evidence , such as letters or tax records . </vt:lpstr>
      <vt:lpstr>*Like a detective , a historian must evaluate all evidence to determine if it is reliable .For example:</vt:lpstr>
      <vt:lpstr>*Historians must then interpret the evidence and explain what it means .</vt:lpstr>
      <vt:lpstr>*Generally ,historians try to give a straightforward account of events . However ,personal experiences , cultural backgrounds , or political opinions affect their interpretations . </vt:lpstr>
      <vt:lpstr>*Today , historians still write about political events . Yet other historians study the lives of ordinary people . They study social or economic history at the local level .</vt:lpstr>
      <vt:lpstr>*Critical thinking :What kinds of evidence do historians use to study the past ?</vt:lpstr>
      <vt:lpstr>*Investigating Prehistory : The study of prehistory began in the 1800s , when scholars and scientists started to investigate the age of Earth and the life it supported . They developed fascinating new fields of study that shed light on people and their lives , from prehistoric times to the present .</vt:lpstr>
      <vt:lpstr>*Anthropology includes all aspects of human life in all parts of the world . This field of study is so huge that modern anthropologists specialize 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Origins of Civilization (Prehistory-300 B.C )</dc:title>
  <dc:creator>N800</dc:creator>
  <cp:lastModifiedBy>N800</cp:lastModifiedBy>
  <cp:revision>3</cp:revision>
  <dcterms:created xsi:type="dcterms:W3CDTF">2024-09-09T20:27:23Z</dcterms:created>
  <dcterms:modified xsi:type="dcterms:W3CDTF">2024-09-21T15:14:37Z</dcterms:modified>
</cp:coreProperties>
</file>