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93C7C-77D5-DBD1-6F29-DF693E6B73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2A12BA-8919-14A8-228A-9F7327A19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4CB776-D340-5A3F-89E8-2B1E92AED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CB3C-ABE4-7E42-A290-190E98634127}" type="datetimeFigureOut">
              <a:rPr lang="en-IL" smtClean="0"/>
              <a:t>08/10/2024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F5529-25B0-9974-D4D1-D3875C970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77747-FA31-7D5A-311D-A7289997F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BEF1-3457-4C45-9470-355F3BD67A6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894763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91C65-0FD1-6ECC-2133-4CF7EF2A8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EABE5E-8C0F-AAF8-78A3-11CF16E2F1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01725-2A75-4976-32EF-835F4B4A9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CB3C-ABE4-7E42-A290-190E98634127}" type="datetimeFigureOut">
              <a:rPr lang="en-IL" smtClean="0"/>
              <a:t>08/10/2024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805DF8-44A9-2395-C15E-00337BAB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12C2A-4EFD-E41B-3170-E125A8D22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BEF1-3457-4C45-9470-355F3BD67A6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593827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DB7B13-39AE-E018-E8BA-345ECCB19C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E79971-410A-1AE9-683A-DF8F60186B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A3A232-E7C0-9A2A-8A80-500E5A928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CB3C-ABE4-7E42-A290-190E98634127}" type="datetimeFigureOut">
              <a:rPr lang="en-IL" smtClean="0"/>
              <a:t>08/10/2024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4BED07-1040-E9EF-C459-0236BF9C3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24E27-48FE-C92B-1612-416EF8117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BEF1-3457-4C45-9470-355F3BD67A6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484584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F997F-27C9-2E6B-6CF5-F6D8DF776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8FC96-8A2E-2F43-AF7D-394251C4B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CCAD97-8CB8-A84B-C9EA-45E5AF84A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CB3C-ABE4-7E42-A290-190E98634127}" type="datetimeFigureOut">
              <a:rPr lang="en-IL" smtClean="0"/>
              <a:t>08/10/2024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55E38-BAE2-5303-B953-A06752A8A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B4065-33E3-EF2F-ED7F-7A57A86FB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BEF1-3457-4C45-9470-355F3BD67A6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133172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02DBE-7151-6951-C5FC-8B8B7370F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320615-33CC-8C4B-5FB3-74B1595025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2EEE5-DF1A-A15B-2F9F-8BB00D82E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CB3C-ABE4-7E42-A290-190E98634127}" type="datetimeFigureOut">
              <a:rPr lang="en-IL" smtClean="0"/>
              <a:t>08/10/2024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D8027-A907-30CE-AB9F-43ED85E1B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3D0260-5820-9512-7068-B9D901F58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BEF1-3457-4C45-9470-355F3BD67A6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356147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6C2C3-8E5B-ABAB-1028-B1986A4B0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FD5C4-623C-6E45-B9EA-94A80F62EA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814C13-94D4-69BE-4C2D-65C7E8BD23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832633-CDB7-FD82-2E00-9292E6BAE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CB3C-ABE4-7E42-A290-190E98634127}" type="datetimeFigureOut">
              <a:rPr lang="en-IL" smtClean="0"/>
              <a:t>08/10/2024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57D199-EC58-954A-7392-81C30EE08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690BFD-F82E-9AC6-967B-453325DF9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BEF1-3457-4C45-9470-355F3BD67A6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319728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D4FF7-E8BC-E0EB-2D7F-0AE2EF935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4535E-CD8B-92F9-16B6-69D9242DE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002163-C5B5-9706-8F9A-177F4C021B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7D847E-2CC8-7E69-EA60-5CD7AC3A6C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3700FC-29A7-53AC-D827-B911FE26A3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C8B19D-1C31-91F3-237A-861B2CEA5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CB3C-ABE4-7E42-A290-190E98634127}" type="datetimeFigureOut">
              <a:rPr lang="en-IL" smtClean="0"/>
              <a:t>08/10/2024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8BF6F1-D83B-F0D5-20B3-9FDD56606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7E24B4-BA93-0A9B-ADCD-02A3B5C5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BEF1-3457-4C45-9470-355F3BD67A6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33182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9DBD1-9EB9-4C9A-807D-8F7D72ABD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D0114E-8DC3-ACFA-8E84-61CF4DD3B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CB3C-ABE4-7E42-A290-190E98634127}" type="datetimeFigureOut">
              <a:rPr lang="en-IL" smtClean="0"/>
              <a:t>08/10/2024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2E730E-2CF9-EB5C-E770-B2E4610D2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9B6145-BDBD-E076-DFBE-CEBB598BD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BEF1-3457-4C45-9470-355F3BD67A6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741787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99AA82-F745-A7F6-ABD7-630039694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CB3C-ABE4-7E42-A290-190E98634127}" type="datetimeFigureOut">
              <a:rPr lang="en-IL" smtClean="0"/>
              <a:t>08/10/2024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C2D885-EB55-2D3E-0C19-8E0C7C2D8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055D0-F78A-93C8-7975-04E0082B2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BEF1-3457-4C45-9470-355F3BD67A6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580924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1BAD3-13FC-E57B-1082-EBBDF4FC8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DB26C-303A-27FE-4B82-2F69FC2F2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63C427-565B-B1D9-8FB9-79E44C3B96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848C32-3A3D-8D8A-65CC-1E0BE1512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CB3C-ABE4-7E42-A290-190E98634127}" type="datetimeFigureOut">
              <a:rPr lang="en-IL" smtClean="0"/>
              <a:t>08/10/2024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9676F-34FF-45A9-A85F-43A35321A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D6389E-66C5-5F2F-D07B-C8B15C83E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BEF1-3457-4C45-9470-355F3BD67A6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21129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C1F7A-73C9-77FB-12B3-DA9BA9EF2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340912-2262-D538-55DC-C4145EB0DD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6BC074-B3DD-3686-6E7F-BD0E5265EE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9EBF67-D0F1-F74A-6199-2114FB0C0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CB3C-ABE4-7E42-A290-190E98634127}" type="datetimeFigureOut">
              <a:rPr lang="en-IL" smtClean="0"/>
              <a:t>08/10/2024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CE6021-A904-6BAA-5D6F-DE29CCC37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E846EF-6F25-F64E-68EB-D1237B2D0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BEF1-3457-4C45-9470-355F3BD67A6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19624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AD97BB-2380-665C-9093-2BC28F23B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0F7CF8-9634-7C4B-6ED3-749747B3C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6DA410-A9EC-13CD-995F-58A005EBBA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CCB3C-ABE4-7E42-A290-190E98634127}" type="datetimeFigureOut">
              <a:rPr lang="en-IL" smtClean="0"/>
              <a:t>08/10/2024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2E621-F65D-CD3D-C0FE-54A3C2312B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87612-2DBC-22A1-0F56-F8BFB92E4F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0BEF1-3457-4C45-9470-355F3BD67A6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575797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289E7-7841-D804-B06C-69FA01F4A4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5A6D3A-838C-1488-CDAA-813F3DED32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L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50D7885-EAC4-52D6-7F08-FC230D1567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577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FA105-E055-AEE0-FD1C-241C45F49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8130D22-4C23-E8A3-FB6F-FADC9CF3CE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07955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B76C9-5FC9-4789-18C3-AE04F0798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FA0E2B-199A-123C-9DE8-6AF3966CB4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7269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B5715-2260-B17F-476A-F7148D247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BF12ABE-7550-DA70-1140-13E1377233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85805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E7F2B-8A90-3FEB-39D7-4895A22D1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C8C82A6-4F1A-5EE3-CD4F-33D21D5312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57486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43C60-710A-3E7E-0594-5FB47FB92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0B90BCD-9DD1-D87F-1EF4-3494B4DF6F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33734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AEA6E-B939-D019-92EF-225AA0CD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3726F6-73A6-B643-F17A-2A0E0C257287}"/>
              </a:ext>
            </a:extLst>
          </p:cNvPr>
          <p:cNvSpPr txBox="1"/>
          <p:nvPr/>
        </p:nvSpPr>
        <p:spPr>
          <a:xfrm>
            <a:off x="5184553" y="2526414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IL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2E2A1A0-84DC-3B15-50C1-1EDD5B25A4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10262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74F51-C4DA-CD51-6C5E-F6F3CB102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A07A777-C701-7E1A-3BEE-ECAC94D8BD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03393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E27CD-BDEA-5427-7294-ACD52E43C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D83DD9F-5AA6-4E88-F4AB-C226610E1A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27469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Mohamad Mansour</dc:creator>
  <cp:lastModifiedBy>Mohamad Mansour</cp:lastModifiedBy>
  <cp:revision>1</cp:revision>
  <dcterms:created xsi:type="dcterms:W3CDTF">2024-10-08T14:01:46Z</dcterms:created>
  <dcterms:modified xsi:type="dcterms:W3CDTF">2024-10-08T14:10:55Z</dcterms:modified>
</cp:coreProperties>
</file>