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00F6-B792-2244-9313-0EFF015DF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35424-8848-4F76-C0C9-9CA501695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F101D-89BB-E72B-BC78-B9647BC2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75DB-C38F-472A-8CD8-6103FFE1EE2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2B21-57D3-FBD1-E98C-E411BC35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77740-DD37-2C54-D6AC-FD322AEE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C7E8-AC36-4A23-891F-37AF9C9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A867-DB18-4AA2-CD0B-13564FB0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F844D-A179-3093-1B1B-24A106FF5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BF103-26D1-1B85-A3E8-FB9A57E6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75DB-C38F-472A-8CD8-6103FFE1EE2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06E16-02B1-FFAD-1448-57CD7370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D3016-DB34-22EF-B740-12001D82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C7E8-AC36-4A23-891F-37AF9C9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0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8C299-B1EB-0188-427E-2AEC259A5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863E1-6022-8971-30A1-AF600B190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2998C-0CE2-FB36-0640-C0AE763D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75DB-C38F-472A-8CD8-6103FFE1EE2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69ABB-17B7-6CD0-2F18-6B3BA49D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7684E-CE86-ADD5-FD64-B003D44C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C7E8-AC36-4A23-891F-37AF9C9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6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CFA09-7ED5-53F1-B0C5-E2467AC0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E3210-A463-1BA7-7A92-3846B939A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7EFBA-95E6-80B9-5551-DB07E5B0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75DB-C38F-472A-8CD8-6103FFE1EE2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A57CE-7B04-B79F-1843-C649A03C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F326B-3E74-4B8C-0389-4BFE80E5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C7E8-AC36-4A23-891F-37AF9C9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5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5A39-84E6-EC07-130A-F012D917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5E695-548C-2F28-6DD0-FC08A97DD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1E232-FDC0-D584-B396-D4B00A49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75DB-C38F-472A-8CD8-6103FFE1EE2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143E0-5AD5-B8F3-EE8C-CDE78B45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77589-5A34-A191-15D7-3B1E7F41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C7E8-AC36-4A23-891F-37AF9C9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2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1F22-B60E-D7F0-EA0D-978D91E6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1789-6207-F871-63CA-170449196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108A6-5993-00BF-36A2-2CA22E36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58ADA-2C61-06E4-E6D5-1D866757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75DB-C38F-472A-8CD8-6103FFE1EE2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F31AA-DBF6-D153-A003-7C9F7811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EAF01-D46D-C415-014F-612C7C68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C7E8-AC36-4A23-891F-37AF9C9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7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0CFB-F476-9FC0-4858-939DA647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2560E-5F38-D113-04EA-89DB4D998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12BA8-477C-26E2-65E8-08794ECC6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11790-0F89-13EB-F0B6-A66BBFDDA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1FA80-402C-981B-FB76-F7DEBFC24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FF5FB-F6FD-850B-AFBF-FC7FC30B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75DB-C38F-472A-8CD8-6103FFE1EE2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C3062-DB46-F98E-4518-30FA9C3C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0FBDF-3233-AFBE-2D01-CD01D064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C7E8-AC36-4A23-891F-37AF9C9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0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99BC-C03A-1711-5173-B9B1AB54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5A21D-B667-2C0A-BC2B-5A817AD9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75DB-C38F-472A-8CD8-6103FFE1EE2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D78CF-EFA0-E202-8B45-ACF3CE2F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49379-BA10-E79D-4AB7-C04868F0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C7E8-AC36-4A23-891F-37AF9C9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155DB-56F3-BC6A-72CA-7AC2352A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75DB-C38F-472A-8CD8-6103FFE1EE2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58BE1-27C1-F121-42A0-1DB92A3C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1F3CD-6528-AB71-82FE-922B99C5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C7E8-AC36-4A23-891F-37AF9C9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1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C4DB-46DF-1167-03F9-BA00E1FA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99DC6-375F-3399-FF23-10D74DACE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518EB-CFB2-499D-A347-55745CFC0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4699A-3FCB-CAC8-A390-B5E6E083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75DB-C38F-472A-8CD8-6103FFE1EE2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0E576-07AD-588C-687F-785B465C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6F1CA-2014-B784-D589-DDAE7269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C7E8-AC36-4A23-891F-37AF9C9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5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7DF7-E983-74B5-EF1C-B8744B40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47DBB-48CC-D586-EA16-A6E6AEFE4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22F1A-66AC-788F-4B49-D892EE607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262A4-8B0B-E635-B582-E950A33B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75DB-C38F-472A-8CD8-6103FFE1EE2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85964-EC1E-F0B0-85C2-A343C632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A8BB0-67FE-44FA-BB9F-F09CA7A5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6C7E8-AC36-4A23-891F-37AF9C9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6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7C8455-1114-7F73-9391-8E105CB8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C2271-B065-793C-BFBF-C9258114D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F5EFA-2B27-A2A2-5F9F-F4762DACA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75DB-C38F-472A-8CD8-6103FFE1EE28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C55FC-8EE1-CCA0-022B-BCA404196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F3BB4-A15B-6331-6C17-CCE8C9308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6C7E8-AC36-4A23-891F-37AF9C91F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61139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2955120@N05/10325152716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ngrov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63025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54550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earch?wallpaper=desert&amp;page=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ifor/35743409642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ridarendal/32241392291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carer.com.au/events/event-description?CalendarEventKey=050954b4-576e-4544-a8b5-0186010d37cf&amp;CommunityKey=c3fa92ce-5964-4adb-b573-78bba1b84b44&amp;Home=/events/calenda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field with cows and trees&#10;&#10;Description automatically generated">
            <a:extLst>
              <a:ext uri="{FF2B5EF4-FFF2-40B4-BE49-F238E27FC236}">
                <a16:creationId xmlns:a16="http://schemas.microsoft.com/office/drawing/2014/main" id="{7DE105E9-5A96-817F-EF82-F4D0C57BEB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35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C8FCE-B95B-D803-1C3A-E60A704CA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highlight>
                  <a:srgbClr val="FF00FF"/>
                </a:highlight>
              </a:rPr>
              <a:t>Vegetation Regions </a:t>
            </a:r>
          </a:p>
        </p:txBody>
      </p:sp>
    </p:spTree>
    <p:extLst>
      <p:ext uri="{BB962C8B-B14F-4D97-AF65-F5344CB8AC3E}">
        <p14:creationId xmlns:p14="http://schemas.microsoft.com/office/powerpoint/2010/main" val="1462201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29D9F-F6F0-3D9D-AC06-87F67EF3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600"/>
              <a:t>*</a:t>
            </a:r>
            <a:r>
              <a:rPr lang="en-US" sz="2600" b="1">
                <a:highlight>
                  <a:srgbClr val="FFFF00"/>
                </a:highlight>
              </a:rPr>
              <a:t>Forest</a:t>
            </a:r>
            <a:r>
              <a:rPr lang="en-US" sz="2600"/>
              <a:t> :are places where trees are grouped closely together and shade a large part of the ground . There are many kind of forests .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F4450-8741-BED0-CD82-782D1073E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In places with warm temperature and high rainfall and humidity , like Brazil , there are tropical rainforests .</a:t>
            </a:r>
          </a:p>
          <a:p>
            <a:r>
              <a:rPr lang="en-US" sz="2200"/>
              <a:t>Northern Europe is much cooler and drier , so it cannot support tropical plants . In this region , the temperature can vary greatly from day to night . Here you will and temperate forests .</a:t>
            </a:r>
          </a:p>
        </p:txBody>
      </p:sp>
      <p:pic>
        <p:nvPicPr>
          <p:cNvPr id="5" name="Picture 4" descr="A forest with moss covered rocks and trees&#10;&#10;Description automatically generated">
            <a:extLst>
              <a:ext uri="{FF2B5EF4-FFF2-40B4-BE49-F238E27FC236}">
                <a16:creationId xmlns:a16="http://schemas.microsoft.com/office/drawing/2014/main" id="{62796A53-AF4B-A23F-D5FB-878F9BD37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536" r="1951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AC5FE-913C-DA15-B466-08B378A96DAB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82955120@N05/103251527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0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untains and a lake">
            <a:extLst>
              <a:ext uri="{FF2B5EF4-FFF2-40B4-BE49-F238E27FC236}">
                <a16:creationId xmlns:a16="http://schemas.microsoft.com/office/drawing/2014/main" id="{3B31BC5B-15BA-B523-174F-4684B0823E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9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15535-E287-5F7E-FD88-182800B2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*Along a coastline , like in the Fujian and Guangdong provinces of China , forests might include plants that can live in salt water , like mangroves . </a:t>
            </a:r>
          </a:p>
        </p:txBody>
      </p:sp>
    </p:spTree>
    <p:extLst>
      <p:ext uri="{BB962C8B-B14F-4D97-AF65-F5344CB8AC3E}">
        <p14:creationId xmlns:p14="http://schemas.microsoft.com/office/powerpoint/2010/main" val="269106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47334-682E-569A-77A5-401497A5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/>
              <a:t>Mangroves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mangrove trees growing in water&#10;&#10;Description automatically generated">
            <a:extLst>
              <a:ext uri="{FF2B5EF4-FFF2-40B4-BE49-F238E27FC236}">
                <a16:creationId xmlns:a16="http://schemas.microsoft.com/office/drawing/2014/main" id="{6947B5F5-DACE-7F89-BE9D-248A90389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447" r="12555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A3AB80-02B4-634D-283C-667374DF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Trees can even grow at high elevations , such as the alphine forests of Tibet . Alphine forests have trees that can grow in rocky soil .They can also survive extreme cold and harsh winds .</a:t>
            </a:r>
          </a:p>
        </p:txBody>
      </p:sp>
      <p:sp>
        <p:nvSpPr>
          <p:cNvPr id="2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0C4FE7-826B-4208-73BF-36163B65D35C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Mangro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9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ne trees with light effects">
            <a:extLst>
              <a:ext uri="{FF2B5EF4-FFF2-40B4-BE49-F238E27FC236}">
                <a16:creationId xmlns:a16="http://schemas.microsoft.com/office/drawing/2014/main" id="{EC5709E7-3483-FD9E-8C30-7F01E99B74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5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3501A-E708-EE03-E8B6-88882C6F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*Forests can also be sorted by the type ofleaves the trees have . For example , some have needles instead of leaves , while others have large leaves that fall in the autumn . Healthy forests can support a variety of plants and animals . They have well-drained soil with many nutrients .</a:t>
            </a:r>
          </a:p>
        </p:txBody>
      </p:sp>
    </p:spTree>
    <p:extLst>
      <p:ext uri="{BB962C8B-B14F-4D97-AF65-F5344CB8AC3E}">
        <p14:creationId xmlns:p14="http://schemas.microsoft.com/office/powerpoint/2010/main" val="428235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esert landscape with sand dunes&#10;&#10;Description automatically generated">
            <a:extLst>
              <a:ext uri="{FF2B5EF4-FFF2-40B4-BE49-F238E27FC236}">
                <a16:creationId xmlns:a16="http://schemas.microsoft.com/office/drawing/2014/main" id="{BD0F336B-96EE-2C91-E32D-F07E1B56A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05" r="20858" b="90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8C46E-37BD-8A48-939F-2BC53DA0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*</a:t>
            </a:r>
            <a:r>
              <a:rPr lang="en-US" sz="2600" b="1">
                <a:solidFill>
                  <a:schemeClr val="bg1"/>
                </a:solidFill>
              </a:rPr>
              <a:t>Desert : Desert regions can be found all over the world , from the Sahara Desert in Africa to the Atacama in South America to the Arabian Desert in the Middle East 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10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37BB8-6CB1-6916-04A5-4B7E7306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3100" dirty="0"/>
              <a:t>*</a:t>
            </a:r>
            <a:r>
              <a:rPr lang="en-US" sz="3200" b="1" dirty="0"/>
              <a:t>Deserts are vegetation regions that get less than 10 inches (25.4)of precipitation per year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B185-D68C-F7A3-8912-2B92DAE0D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3200" dirty="0"/>
              <a:t>Deserts cover 20 percent of Earth’s surface . In addition to being able to survive in dry weather , plants in desert regions need to handle big changes in temperature , from very hot days to cold nights .</a:t>
            </a:r>
          </a:p>
        </p:txBody>
      </p:sp>
      <p:pic>
        <p:nvPicPr>
          <p:cNvPr id="14" name="Picture 13" descr="Tree in desert">
            <a:extLst>
              <a:ext uri="{FF2B5EF4-FFF2-40B4-BE49-F238E27FC236}">
                <a16:creationId xmlns:a16="http://schemas.microsoft.com/office/drawing/2014/main" id="{46BEF7DE-38AC-B31C-41F3-0BD79BE84C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22" r="2211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04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F7DCC-3797-45D3-A4FC-91038415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Autofit/>
          </a:bodyPr>
          <a:lstStyle/>
          <a:p>
            <a:r>
              <a:rPr lang="en-US" sz="2800" b="1" dirty="0"/>
              <a:t>*Desert soil is usually sandy , but not always . For instance , the cold Antarctic Desert has no soil at all . It is just ice on top of rock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B9ACC-65F7-8741-7C95-725B032A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Autofit/>
          </a:bodyPr>
          <a:lstStyle/>
          <a:p>
            <a:r>
              <a:rPr lang="en-US" dirty="0"/>
              <a:t>Plants in hot deserts have adapted to sandy and rocky soils . For example , they have roots that grow deep into the ground to find water and keep the plants in place . They also have smaller leaves that lose water very slowly . </a:t>
            </a:r>
            <a:r>
              <a:rPr lang="en-US" dirty="0" err="1"/>
              <a:t>Infact</a:t>
            </a:r>
            <a:r>
              <a:rPr lang="en-US" dirty="0"/>
              <a:t> , many desert plants , such as cacti , have tissues that allow them to store water . </a:t>
            </a:r>
          </a:p>
        </p:txBody>
      </p:sp>
      <p:pic>
        <p:nvPicPr>
          <p:cNvPr id="5" name="Picture 4" descr="Plants with purple petals">
            <a:extLst>
              <a:ext uri="{FF2B5EF4-FFF2-40B4-BE49-F238E27FC236}">
                <a16:creationId xmlns:a16="http://schemas.microsoft.com/office/drawing/2014/main" id="{C11C8A1D-C0B9-85DB-B7C9-4B347EA341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19" r="19981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52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orest with fog in the mountains&#10;&#10;Description automatically generated">
            <a:extLst>
              <a:ext uri="{FF2B5EF4-FFF2-40B4-BE49-F238E27FC236}">
                <a16:creationId xmlns:a16="http://schemas.microsoft.com/office/drawing/2014/main" id="{B4FA20D2-1C0F-E21C-30A3-6F387960B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AD078-0E57-A849-12E9-1EFFA8B1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b="1" u="sng">
                <a:solidFill>
                  <a:schemeClr val="tx1">
                    <a:lumMod val="85000"/>
                    <a:lumOff val="15000"/>
                  </a:schemeClr>
                </a:solidFill>
              </a:rPr>
              <a:t>Critical thinking : </a:t>
            </a:r>
            <a:r>
              <a:rPr lang="en-US" sz="2300" b="1">
                <a:solidFill>
                  <a:schemeClr val="tx1">
                    <a:lumMod val="85000"/>
                    <a:lumOff val="15000"/>
                  </a:schemeClr>
                </a:solidFill>
              </a:rPr>
              <a:t>Compare a desert with a temperate forest . What is one thing they have in common ?Is the feature they have in common related to soil , plants , or climate 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45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5441-B6D4-CC53-28A9-1FDDE433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Answer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85A3F-7B27-8EDC-A169-595B6E41F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a temperate forest , you can expect to find rivers and lakes . In a desert it is rare to find these land forms . </a:t>
            </a:r>
          </a:p>
          <a:p>
            <a:r>
              <a:rPr lang="en-US" sz="4000" dirty="0"/>
              <a:t>In the desert , there is very little to no vegetation and the land in deserts can be mountainous or flat .</a:t>
            </a:r>
          </a:p>
        </p:txBody>
      </p:sp>
    </p:spTree>
    <p:extLst>
      <p:ext uri="{BB962C8B-B14F-4D97-AF65-F5344CB8AC3E}">
        <p14:creationId xmlns:p14="http://schemas.microsoft.com/office/powerpoint/2010/main" val="165969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95480-B645-602C-B793-0B422E18D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600"/>
              <a:t>*Geographers divide the land on Earth into vegetation regions , or areas with specific types of soil , plants , and weather patterns .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79D6C-ACBD-65C3-AF29-525C145C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en-US" sz="2400" dirty="0"/>
              <a:t>They can be sorted into five major categories : </a:t>
            </a:r>
            <a:r>
              <a:rPr lang="en-US" sz="2400" b="1" dirty="0">
                <a:solidFill>
                  <a:srgbClr val="00B050"/>
                </a:solidFill>
              </a:rPr>
              <a:t>forest</a:t>
            </a:r>
            <a:r>
              <a:rPr lang="en-US" sz="2400" dirty="0"/>
              <a:t> , </a:t>
            </a:r>
            <a:r>
              <a:rPr lang="en-US" sz="2400" b="1" dirty="0">
                <a:solidFill>
                  <a:srgbClr val="FF0000"/>
                </a:solidFill>
              </a:rPr>
              <a:t>desert</a:t>
            </a:r>
            <a:r>
              <a:rPr lang="en-US" sz="2400" b="1" dirty="0"/>
              <a:t> 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grassland 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C000"/>
                </a:solidFill>
              </a:rPr>
              <a:t>tundra 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7030A0"/>
                </a:solidFill>
              </a:rPr>
              <a:t>and icesheet </a:t>
            </a:r>
            <a:r>
              <a:rPr lang="en-US" sz="2400" dirty="0"/>
              <a:t>. </a:t>
            </a:r>
          </a:p>
          <a:p>
            <a:r>
              <a:rPr lang="en-US" sz="2400" dirty="0"/>
              <a:t>People can learn about the climate , soil type , and other physical features of an area from its vegetation .</a:t>
            </a:r>
          </a:p>
          <a:p>
            <a:r>
              <a:rPr lang="en-US" sz="2400" dirty="0"/>
              <a:t>Vegetation also impacts the animal life in a particular area .</a:t>
            </a:r>
          </a:p>
        </p:txBody>
      </p:sp>
      <p:pic>
        <p:nvPicPr>
          <p:cNvPr id="5" name="Picture 4" descr="A group of people riding camels in the desert&#10;&#10;Description automatically generated">
            <a:extLst>
              <a:ext uri="{FF2B5EF4-FFF2-40B4-BE49-F238E27FC236}">
                <a16:creationId xmlns:a16="http://schemas.microsoft.com/office/drawing/2014/main" id="{B1876D66-6BFE-9D75-6F78-3D7919E3B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926" r="166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186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38231-D1AE-03BC-B022-A9E47BCB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Autofit/>
          </a:bodyPr>
          <a:lstStyle/>
          <a:p>
            <a:r>
              <a:rPr lang="en-US" sz="2400" dirty="0"/>
              <a:t>*Regions with less vegetation have fewer animals . Understanding the pattern of vegetation in a region can help keep soil healthy and vegetation growing .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DF632-D84F-91F3-AB0A-8A9E77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400" dirty="0"/>
              <a:t>Vegetation regions contribute to human life in many ways . For instance , vegetation can help fight climate change . </a:t>
            </a:r>
          </a:p>
          <a:p>
            <a:r>
              <a:rPr lang="en-US" sz="2400" dirty="0"/>
              <a:t>The Amazon Rainforest is a great example of this. It is the largest rainforest in the world . It is sometimes called the (Lungs of the world ). </a:t>
            </a:r>
          </a:p>
        </p:txBody>
      </p:sp>
      <p:pic>
        <p:nvPicPr>
          <p:cNvPr id="5" name="Picture 4" descr="A river surrounded by trees&#10;&#10;Description automatically generated">
            <a:extLst>
              <a:ext uri="{FF2B5EF4-FFF2-40B4-BE49-F238E27FC236}">
                <a16:creationId xmlns:a16="http://schemas.microsoft.com/office/drawing/2014/main" id="{7CF5CB07-8AC0-2EAC-311B-E21B0EE41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057" r="1124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67231-1D8B-8208-17AB-00DB3B4DCFB1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cifor/3574340964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3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rees and a river">
            <a:extLst>
              <a:ext uri="{FF2B5EF4-FFF2-40B4-BE49-F238E27FC236}">
                <a16:creationId xmlns:a16="http://schemas.microsoft.com/office/drawing/2014/main" id="{5679B858-5E12-A9B1-1399-7A2EB6F25B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247E68-D272-8AF3-6600-D79DEFAA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* Why is the (Amazon Rainforest )called lungs of the world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E298-88EE-CC4D-3D11-CDA4FB6EB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Because , the trees trap a lot of the world’s carbon dioxide and produce a </a:t>
            </a:r>
            <a:r>
              <a:rPr lang="en-US" sz="2000" dirty="0" err="1">
                <a:solidFill>
                  <a:schemeClr val="bg1"/>
                </a:solidFill>
              </a:rPr>
              <a:t>grat</a:t>
            </a:r>
            <a:r>
              <a:rPr lang="en-US" sz="2000" dirty="0">
                <a:solidFill>
                  <a:schemeClr val="bg1"/>
                </a:solidFill>
              </a:rPr>
              <a:t> amount of oxygen 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5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86014-61F1-1144-CD59-024E12DC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62" y="315077"/>
            <a:ext cx="4368602" cy="1956841"/>
          </a:xfrm>
        </p:spPr>
        <p:txBody>
          <a:bodyPr anchor="b">
            <a:noAutofit/>
          </a:bodyPr>
          <a:lstStyle/>
          <a:p>
            <a:r>
              <a:rPr lang="en-US" sz="2400" dirty="0"/>
              <a:t>*Also humans depend on products made from vegetation . For example : people use timber for building , and people eat vegetables and fruit from many plants .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003F-9D7F-EA4F-D368-C1251B39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3200" dirty="0"/>
              <a:t>Moreover , people can do a variety of activities in these regions . They can go hiking , camping , or boating .</a:t>
            </a:r>
          </a:p>
        </p:txBody>
      </p:sp>
      <p:pic>
        <p:nvPicPr>
          <p:cNvPr id="5" name="Picture 4" descr="Top view of different fruits and vegetables">
            <a:extLst>
              <a:ext uri="{FF2B5EF4-FFF2-40B4-BE49-F238E27FC236}">
                <a16:creationId xmlns:a16="http://schemas.microsoft.com/office/drawing/2014/main" id="{B0D028AE-49D0-55BF-80F7-7070BD7BCD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99" r="2110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229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the south america&#10;&#10;Description automatically generated">
            <a:extLst>
              <a:ext uri="{FF2B5EF4-FFF2-40B4-BE49-F238E27FC236}">
                <a16:creationId xmlns:a16="http://schemas.microsoft.com/office/drawing/2014/main" id="{2CFAF43F-4BB4-BF0E-86EE-442B2F150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798" b="90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06CFB-CE8F-F5B4-3CAD-22D80EB6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South America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516290-976A-542C-242C-52FB73C3E113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gridarendal/3224139229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1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pile of dirt&#10;&#10;Description automatically generated">
            <a:extLst>
              <a:ext uri="{FF2B5EF4-FFF2-40B4-BE49-F238E27FC236}">
                <a16:creationId xmlns:a16="http://schemas.microsoft.com/office/drawing/2014/main" id="{8940201F-32ED-1F1E-3978-C3959165F7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99" r="72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1DCA29-EA85-C5FD-140C-257121E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*</a:t>
            </a:r>
            <a:r>
              <a:rPr lang="en-US" sz="2800" b="1">
                <a:solidFill>
                  <a:srgbClr val="FFFFFF"/>
                </a:solidFill>
              </a:rPr>
              <a:t>Features of Vegetation  : The main feature of vegetation regions is their plant life . Many factors affect the growth of plants in a particular place 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8DA5-1E47-1032-37FE-3436BE54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Such factors include topography , wind patterns , soil quality , water , and sunlight . </a:t>
            </a:r>
          </a:p>
          <a:p>
            <a:r>
              <a:rPr lang="en-US">
                <a:solidFill>
                  <a:srgbClr val="FFFFFF"/>
                </a:solidFill>
              </a:rPr>
              <a:t>For example :some plants grow well in sandy soil , while others need heavier soil with more clay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DFEAB-99DC-9E9F-5784-2BB37B4DCD0D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landcarer.com.au/events/event-description?CalendarEventKey=050954b4-576e-4544-a8b5-0186010d37cf&amp;CommunityKey=c3fa92ce-5964-4adb-b573-78bba1b84b44&amp;Home=/events/calend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19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oung plant in the morning light">
            <a:extLst>
              <a:ext uri="{FF2B5EF4-FFF2-40B4-BE49-F238E27FC236}">
                <a16:creationId xmlns:a16="http://schemas.microsoft.com/office/drawing/2014/main" id="{EBA48B10-19BF-0202-67D1-144F51B08F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12" r="14222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655A3-14F6-8206-551A-78B02891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Autofit/>
          </a:bodyPr>
          <a:lstStyle/>
          <a:p>
            <a:r>
              <a:rPr lang="en-US" sz="2800" dirty="0"/>
              <a:t>*Each type of soil has its own set of nutrients . Plant nutrients are substances that plants need to live , stay healthy , and produce energy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67539-C3B9-2F55-1806-0A87B91A9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Autofit/>
          </a:bodyPr>
          <a:lstStyle/>
          <a:p>
            <a:r>
              <a:rPr lang="en-US" dirty="0"/>
              <a:t>The nutrients in each type of soil determine the kinds of plants that grow in that soil . </a:t>
            </a:r>
          </a:p>
          <a:p>
            <a:r>
              <a:rPr lang="en-US" dirty="0" err="1"/>
              <a:t>Precepitation</a:t>
            </a:r>
            <a:r>
              <a:rPr lang="en-US" dirty="0"/>
              <a:t> and temperature also pay an important part in determining what types of plants grow in a vegetation region .</a:t>
            </a:r>
          </a:p>
        </p:txBody>
      </p:sp>
    </p:spTree>
    <p:extLst>
      <p:ext uri="{BB962C8B-B14F-4D97-AF65-F5344CB8AC3E}">
        <p14:creationId xmlns:p14="http://schemas.microsoft.com/office/powerpoint/2010/main" val="378066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3EF13-8BC0-00C8-CB19-55E2EDD8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>
                <a:solidFill>
                  <a:schemeClr val="bg1">
                    <a:lumMod val="95000"/>
                    <a:lumOff val="5000"/>
                  </a:schemeClr>
                </a:solidFill>
              </a:rPr>
              <a:t>*Geographers look at the type of ………………..,the type of ……………….,and the climate of a place to decide its vegetation region .</a:t>
            </a:r>
          </a:p>
        </p:txBody>
      </p:sp>
    </p:spTree>
    <p:extLst>
      <p:ext uri="{BB962C8B-B14F-4D97-AF65-F5344CB8AC3E}">
        <p14:creationId xmlns:p14="http://schemas.microsoft.com/office/powerpoint/2010/main" val="3163115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926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Vegetation Regions </vt:lpstr>
      <vt:lpstr>*Geographers divide the land on Earth into vegetation regions , or areas with specific types of soil , plants , and weather patterns . </vt:lpstr>
      <vt:lpstr>*Regions with less vegetation have fewer animals . Understanding the pattern of vegetation in a region can help keep soil healthy and vegetation growing .</vt:lpstr>
      <vt:lpstr>* Why is the (Amazon Rainforest )called lungs of the world ?</vt:lpstr>
      <vt:lpstr>*Also humans depend on products made from vegetation . For example : people use timber for building , and people eat vegetables and fruit from many plants . </vt:lpstr>
      <vt:lpstr>South America </vt:lpstr>
      <vt:lpstr>*Features of Vegetation  : The main feature of vegetation regions is their plant life . Many factors affect the growth of plants in a particular place .  </vt:lpstr>
      <vt:lpstr>*Each type of soil has its own set of nutrients . Plant nutrients are substances that plants need to live , stay healthy , and produce energy . </vt:lpstr>
      <vt:lpstr>*Geographers look at the type of ………………..,the type of ……………….,and the climate of a place to decide its vegetation region .</vt:lpstr>
      <vt:lpstr>*Forest :are places where trees are grouped closely together and shade a large part of the ground . There are many kind of forests . </vt:lpstr>
      <vt:lpstr>*Along a coastline , like in the Fujian and Guangdong provinces of China , forests might include plants that can live in salt water , like mangroves . </vt:lpstr>
      <vt:lpstr>Mangroves </vt:lpstr>
      <vt:lpstr>*Forests can also be sorted by the type ofleaves the trees have . For example , some have needles instead of leaves , while others have large leaves that fall in the autumn . Healthy forests can support a variety of plants and animals . They have well-drained soil with many nutrients .</vt:lpstr>
      <vt:lpstr>*Desert : Desert regions can be found all over the world , from the Sahara Desert in Africa to the Atacama in South America to the Arabian Desert in the Middle East .</vt:lpstr>
      <vt:lpstr>*Deserts are vegetation regions that get less than 10 inches (25.4)of precipitation per year .</vt:lpstr>
      <vt:lpstr>*Desert soil is usually sandy , but not always . For instance , the cold Antarctic Desert has no soil at all . It is just ice on top of rock .</vt:lpstr>
      <vt:lpstr>Critical thinking : Compare a desert with a temperate forest . What is one thing they have in common ?Is the feature they have in common related to soil , plants , or climate ?</vt:lpstr>
      <vt:lpstr>Answer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Vegetation Regions</dc:title>
  <dc:creator>N800</dc:creator>
  <cp:lastModifiedBy>N800</cp:lastModifiedBy>
  <cp:revision>4</cp:revision>
  <dcterms:created xsi:type="dcterms:W3CDTF">2024-09-28T18:54:59Z</dcterms:created>
  <dcterms:modified xsi:type="dcterms:W3CDTF">2024-10-12T17:15:27Z</dcterms:modified>
</cp:coreProperties>
</file>