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FFB3-05FC-E673-8B65-6621965FC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5626-3314-458C-5A28-39B496C36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73BA-9391-A5C2-78FC-B7359CEC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AA6B-CA4B-BA80-E48E-1310ACDB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07F2-C0D7-50A2-3EBC-145395EA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A45E-4528-A495-4EF5-171D36E6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C0ABD-4BB3-647C-AC13-ACE77994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847E-7E5B-6C39-976D-BA3D9EE8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CD00-2694-F21E-9196-61BE38C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81CA-4744-78FB-5B89-760B4E1A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E7550-CE00-55DB-08FE-F98BCD1B8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AE2C9-EB55-DD7D-A01B-68D5933CA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BA52-0EEC-7DB9-4D72-72D15B07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1B77-7F80-367E-2951-A08AD5F2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F30B-9389-B8E0-80D9-9D6E6FD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A56C-A60B-C309-5320-0091E362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972C-09B2-C43B-934D-9B6B3F42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134D-00AD-1C46-B3DD-293AA924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E0B1-D435-512F-DB1C-8C5BD92D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8175-1612-91A0-422E-7009B7C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9FE5-D0F6-38EA-29E7-059951A6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DECD-6315-9315-8CEB-3000D0EBC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EF6A-1224-F9E6-371D-E9E47D4C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A1614-7B95-CEF9-C0FD-5776DE74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9B5B-4A38-A155-2B10-2AFDE292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B331-B43D-F542-58A6-405C52C6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C458-BFBE-6D32-7DC3-A8911EDC1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5240-C465-3A37-A7C2-1C9CE4B5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86866-7161-43E3-87CE-58932A65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840CE-74F5-40DE-8510-26A078D1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00C75-6417-65C2-34DB-1CBED6F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57C3-0682-9D82-C84E-7F13FE58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2534-F7A1-5C6A-3880-5BAA0B5D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3812-9080-FC66-A310-BD3E468C2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39DD2-A238-9C9E-84CE-9AB2A9F8D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6EDA8-F73E-AC2C-FA64-17E914A41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35CE9-B855-CA19-E964-CA12A7A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0147-D3AD-E4E4-2B99-48B7678F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E1BE2-70E3-D926-37CC-5C26655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D1A0-F8CA-EB8B-4F49-18D97639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D37A1-53E9-D35F-4C55-FEBDB25D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5B73C-734B-6C63-7702-C741E9F3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4E77B-3B90-6B65-619A-FF544B4D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C6011-8CDA-E49B-B748-C3E6C36A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6B3CE-DB29-112A-01A1-A9F7A392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E9279-BA95-A6A8-8B33-A4C61254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C907-A805-FE74-AD37-F5587E77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4297-8057-6C29-D8EA-5734912B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3995E-31B3-1445-42F5-520F9CF0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88B2-C7F4-ADD1-A122-22D6EF85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B4919-87E9-CDB9-A84C-A2CD1860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53050-E47B-F1C1-BB67-2756B8A7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1CA4-402C-0FB3-B080-8B4062F5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FFF10-EDEC-3845-EACD-C7FA57473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E901C-761D-C66C-46F4-BDEF3C120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51DE-3DE1-793E-9594-30E48321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33B07-780B-C4C8-BBD7-07E2D917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1C9ED-753A-6F1C-7D83-585DB18A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62E39-3449-978B-869E-4B411909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45F23-498A-CAA2-3198-0E3FFB914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26BA-0BEB-AA24-470A-1F93EA3CA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4E6C-ECE4-4EFD-9CDF-7BC325D06FC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F8C74-FE43-C1BA-D871-493B94F84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D9AA-ED47-E7CA-1B53-72EA2D04D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rising-global-flood-risk-demands-ac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print.php?n=418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reminiscing-drought-conditions-a-century-of-human-interven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california-drought-colorado-river-water-crisis-explained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geology/chapter/reading-wells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astroscience.com/2024/04/dubai-floods-is-cloud-seeding-to-blam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california/other/final43.jpg.php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2374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print.php?n=149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laska-glacier-ice-calving-56672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asalvato.blogspot.com/2017/11/the-greenhouse-effect-class-4th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lexikon.zum.de/wiki/Kohle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ngall.com/oil-png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media/newsreleases/greenhouse-gases-2011-emissions-lowe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ebergs in the water&#10;&#10;Description automatically generated">
            <a:extLst>
              <a:ext uri="{FF2B5EF4-FFF2-40B4-BE49-F238E27FC236}">
                <a16:creationId xmlns:a16="http://schemas.microsoft.com/office/drawing/2014/main" id="{1D315495-BB25-373C-3D9E-7AFFEB01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47" b="13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9C12A-94B1-C0C3-61E4-70184857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FF00"/>
                </a:highlight>
              </a:rPr>
              <a:t>Climate Challenges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3E307-A409-FA01-37C4-612C6DFAF66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ursuit.unimelb.edu.au/articles/rising-global-flood-risk-demands-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0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343D-9F80-D32B-D8DA-DA2346BE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sz="3600" dirty="0"/>
              <a:t>The population of MENA countries is growing . This means an increased demand for electricity . Fossil fuels are used to run power plants . This leads to further emissions of greenhouse gases 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6010-2332-B263-51A0-72D6FED6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561"/>
            <a:ext cx="10515600" cy="389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highlight>
                  <a:srgbClr val="00FF00"/>
                </a:highlight>
              </a:rPr>
              <a:t>Critical thinking : 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rgbClr val="FF0000"/>
                </a:solidFill>
              </a:rPr>
              <a:t>Which is a greenhouse gas ? Circle all that apply 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A- Carbon monoxide                  B-gasoline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C- methane                                   D- oxygen .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7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orest fire with smoke and trees&#10;&#10;Description automatically generated">
            <a:extLst>
              <a:ext uri="{FF2B5EF4-FFF2-40B4-BE49-F238E27FC236}">
                <a16:creationId xmlns:a16="http://schemas.microsoft.com/office/drawing/2014/main" id="{5C291835-9C0D-7F65-95D7-C4838A59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028D6-9386-CC4F-821D-0E8EC02C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*</a:t>
            </a:r>
            <a:r>
              <a:rPr lang="en-US" sz="4000" b="1">
                <a:highlight>
                  <a:srgbClr val="FFFF00"/>
                </a:highlight>
              </a:rPr>
              <a:t>Climate Change</a:t>
            </a:r>
            <a:r>
              <a:rPr lang="en-US" sz="4000"/>
              <a:t>-more than just warming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B3DC-BD32-F709-FDE7-D0DF8B74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r>
              <a:rPr lang="en-US" dirty="0"/>
              <a:t>When people think about climate change , they often focus on rising temperatures . </a:t>
            </a:r>
          </a:p>
          <a:p>
            <a:r>
              <a:rPr lang="en-US" dirty="0"/>
              <a:t>However, the impact extends far beyond hotter weather . One major effect is the disruption of natural systems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D5C12-3BC9-0257-E68A-698A871C1D85}"/>
              </a:ext>
            </a:extLst>
          </p:cNvPr>
          <p:cNvSpPr txBox="1"/>
          <p:nvPr/>
        </p:nvSpPr>
        <p:spPr>
          <a:xfrm>
            <a:off x="10005181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kepticalscience.com/print.php?n=41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B5CA6-033E-5B36-CDE3-1892D235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/>
              <a:t>*</a:t>
            </a:r>
            <a:r>
              <a:rPr lang="en-US" sz="3600" dirty="0"/>
              <a:t>What have changes in precipitation patterns led to 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58D2-F156-B25D-20C7-146DA8AF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1-It has led to severe droughts in many places .</a:t>
            </a:r>
          </a:p>
          <a:p>
            <a:r>
              <a:rPr lang="en-US" dirty="0"/>
              <a:t>2-Droughts reduce water supplies .</a:t>
            </a:r>
          </a:p>
          <a:p>
            <a:r>
              <a:rPr lang="en-US" dirty="0"/>
              <a:t>3-It also affects agriculture .</a:t>
            </a:r>
          </a:p>
          <a:p>
            <a:r>
              <a:rPr lang="en-US" dirty="0"/>
              <a:t>4-and lead to wildfires . </a:t>
            </a:r>
          </a:p>
        </p:txBody>
      </p:sp>
      <p:pic>
        <p:nvPicPr>
          <p:cNvPr id="5" name="Picture 4" descr="A dry cracked ground with a tree in the background&#10;&#10;Description automatically generated">
            <a:extLst>
              <a:ext uri="{FF2B5EF4-FFF2-40B4-BE49-F238E27FC236}">
                <a16:creationId xmlns:a16="http://schemas.microsoft.com/office/drawing/2014/main" id="{232E9200-BAE9-C7FE-3EBB-7C3E8F1F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936" r="464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18CE7-4B75-C896-7318-60A26531340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nago.com/academy/reminiscing-drought-conditions-a-century-of-human-interven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A262E-1848-7FD2-5C49-873690FE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800" dirty="0"/>
              <a:t>*A hotter Earth is melting glaciers and ice sheets .This adds to rising sea levels .Coastal areas are beginning to flood regularly 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0E6B-ACBB-A5A7-552A-24A5EAFC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dirty="0"/>
              <a:t>*Cities such as Alexandria in the Arab Republic of Egypt are especially at risk . </a:t>
            </a:r>
          </a:p>
          <a:p>
            <a:r>
              <a:rPr lang="en-US" dirty="0"/>
              <a:t>*Similarly , low-lying island nations in the Pacific Ocean face a significant threat from rising sea levels .</a:t>
            </a:r>
          </a:p>
        </p:txBody>
      </p:sp>
      <p:pic>
        <p:nvPicPr>
          <p:cNvPr id="5" name="Picture 4" descr="Ships at sea">
            <a:extLst>
              <a:ext uri="{FF2B5EF4-FFF2-40B4-BE49-F238E27FC236}">
                <a16:creationId xmlns:a16="http://schemas.microsoft.com/office/drawing/2014/main" id="{9492D6FD-3C38-D92B-BCF2-2AC61C31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7" r="145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309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angle of the storm to hit.">
            <a:extLst>
              <a:ext uri="{FF2B5EF4-FFF2-40B4-BE49-F238E27FC236}">
                <a16:creationId xmlns:a16="http://schemas.microsoft.com/office/drawing/2014/main" id="{7F989DE5-6D4D-63CD-A1D4-86F7957A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0BE3A-9BF0-D3A7-D204-310A1DBD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*Precipitation includes rainfalls and snowfalls. Changes in precipitation patterns have led to severe droughts in countries such as the Syrian Arab Republic and the Hashemite Kingdom of Jordan .</a:t>
            </a:r>
          </a:p>
        </p:txBody>
      </p:sp>
    </p:spTree>
    <p:extLst>
      <p:ext uri="{BB962C8B-B14F-4D97-AF65-F5344CB8AC3E}">
        <p14:creationId xmlns:p14="http://schemas.microsoft.com/office/powerpoint/2010/main" val="79781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wing plant">
            <a:extLst>
              <a:ext uri="{FF2B5EF4-FFF2-40B4-BE49-F238E27FC236}">
                <a16:creationId xmlns:a16="http://schemas.microsoft.com/office/drawing/2014/main" id="{3DD1E7B3-F767-89B8-4838-6A2C33B3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719" b="90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2640F-BB2B-88A3-61C0-BB1DA692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does droughts mean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2E05-CCF0-3664-AFC4-B3990139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They are long periods without precipitation .</a:t>
            </a:r>
          </a:p>
        </p:txBody>
      </p:sp>
    </p:spTree>
    <p:extLst>
      <p:ext uri="{BB962C8B-B14F-4D97-AF65-F5344CB8AC3E}">
        <p14:creationId xmlns:p14="http://schemas.microsoft.com/office/powerpoint/2010/main" val="375075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valley map">
            <a:extLst>
              <a:ext uri="{FF2B5EF4-FFF2-40B4-BE49-F238E27FC236}">
                <a16:creationId xmlns:a16="http://schemas.microsoft.com/office/drawing/2014/main" id="{873EB4DF-6489-323A-C872-3639B354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3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A4C83-B7AF-CD9A-F969-1D422B99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are the impacts droughts have on the world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8C8D8-722B-2329-A9DD-A2BC3768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1-They impact agriculture and threaten standing water supplies , such as lakes and wells .</a:t>
            </a:r>
          </a:p>
        </p:txBody>
      </p:sp>
    </p:spTree>
    <p:extLst>
      <p:ext uri="{BB962C8B-B14F-4D97-AF65-F5344CB8AC3E}">
        <p14:creationId xmlns:p14="http://schemas.microsoft.com/office/powerpoint/2010/main" val="342451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15DE9-2343-2EF6-5A8D-EA08D1E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Autofit/>
          </a:bodyPr>
          <a:lstStyle/>
          <a:p>
            <a:r>
              <a:rPr lang="en-US" sz="2800" dirty="0"/>
              <a:t>*Other regions experience unpredictable and intense floods . The amounts of rainfall has become harder to predict .This poses problems for farmers globally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5CC1-24F4-0E19-40BD-C4FF45F8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*Extreme weather events , including heatwaves and powerful storms , are becoming more destructive . They have caused severe damage to nations in the Arab world . Droughts have led to massive wildfires in Australia and California , showing that the effects of climate change are global concern . </a:t>
            </a:r>
          </a:p>
        </p:txBody>
      </p:sp>
      <p:pic>
        <p:nvPicPr>
          <p:cNvPr id="5" name="Picture 4" descr="A formation of rainfall cloud">
            <a:extLst>
              <a:ext uri="{FF2B5EF4-FFF2-40B4-BE49-F238E27FC236}">
                <a16:creationId xmlns:a16="http://schemas.microsoft.com/office/drawing/2014/main" id="{0CA15E8F-EB61-BBD2-22B7-CD7D8E15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1" r="3518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ter flowing through a dry land&#10;&#10;Description automatically generated">
            <a:extLst>
              <a:ext uri="{FF2B5EF4-FFF2-40B4-BE49-F238E27FC236}">
                <a16:creationId xmlns:a16="http://schemas.microsoft.com/office/drawing/2014/main" id="{E599B90F-C4F8-E41B-3816-67973F1C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BE26B-60EB-FADE-B02C-DEDC2B61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0000"/>
                </a:highlight>
              </a:rPr>
              <a:t>Impacts on Water and Agriculture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4372-EC60-DDEA-9BE2-F0B905B2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Lower rainfall in some areas due to climate change makes the problem even worse . </a:t>
            </a:r>
          </a:p>
          <a:p>
            <a:r>
              <a:rPr lang="en-US" dirty="0">
                <a:solidFill>
                  <a:srgbClr val="FFFFFF"/>
                </a:solidFill>
              </a:rPr>
              <a:t>Rivers and lakes needed for agriculture and drinking water are shrinking in hot climates 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FBEB3-531A-5B45-9C4B-6D7DB08D3A7D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ropublica.org/article/california-drought-colorado-river-water-crisis-explain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4714-B5AF-3044-AFEB-99827DFC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200"/>
              <a:t>*To cope with water shortages , some (MENA)farmers are drilling deeper wells to access ground water .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95F8-1F84-FB20-C6EB-1C2D53D0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(MENA)farmers are drilling deeper wells to access groundwater . However , this is just a temporary fix . </a:t>
            </a:r>
          </a:p>
        </p:txBody>
      </p:sp>
      <p:pic>
        <p:nvPicPr>
          <p:cNvPr id="6" name="Picture 5" descr="A diagram of a person working on a project&#10;&#10;Description automatically generated with medium confidence">
            <a:extLst>
              <a:ext uri="{FF2B5EF4-FFF2-40B4-BE49-F238E27FC236}">
                <a16:creationId xmlns:a16="http://schemas.microsoft.com/office/drawing/2014/main" id="{CFB5FD53-B3CD-299C-556C-98F1005FF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202550"/>
            <a:ext cx="6903720" cy="4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564E-46C0-EC30-FEEB-5B8D3770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*Climate change might make you think of </a:t>
            </a:r>
            <a:r>
              <a:rPr lang="en-US" sz="3100" b="1"/>
              <a:t>melting glaciers </a:t>
            </a:r>
            <a:r>
              <a:rPr lang="en-US" sz="3100"/>
              <a:t>or </a:t>
            </a:r>
            <a:r>
              <a:rPr lang="en-US" sz="3100" b="1"/>
              <a:t>flooding</a:t>
            </a:r>
            <a:r>
              <a:rPr lang="en-US" sz="3100"/>
              <a:t> in Dubai in 2024 .</a:t>
            </a:r>
          </a:p>
        </p:txBody>
      </p:sp>
      <p:pic>
        <p:nvPicPr>
          <p:cNvPr id="5" name="Picture 4" descr="A person walking through flooded streets&#10;&#10;Description automatically generated">
            <a:extLst>
              <a:ext uri="{FF2B5EF4-FFF2-40B4-BE49-F238E27FC236}">
                <a16:creationId xmlns:a16="http://schemas.microsoft.com/office/drawing/2014/main" id="{383EA9DD-844F-40A7-214B-BEB122C2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389" b="784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D835-E210-D79F-38E7-6979ABCF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These events are evidence that climate change does not just mean a few hotter days or more rainy weekends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1AC55-C01E-4041-1321-B9A6709BA695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reeastroscience.com/2024/04/dubai-floods-is-cloud-seeding-to-bla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2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B19FE-8CF2-3D2A-7790-ADE768E2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</a:t>
            </a:r>
            <a:r>
              <a:rPr lang="en-US" sz="3400">
                <a:highlight>
                  <a:srgbClr val="FF0000"/>
                </a:highlight>
              </a:rPr>
              <a:t>Soil Salinity </a:t>
            </a:r>
            <a:r>
              <a:rPr lang="en-US" sz="3400"/>
              <a:t>: or the increase of salt content in soil , poses a threat to farming .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256C-A34D-1A2F-1139-36E6C743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When water evaporates in hot climates , it can leave behind salt deposits . </a:t>
            </a:r>
          </a:p>
          <a:p>
            <a:r>
              <a:rPr lang="en-US" sz="2000"/>
              <a:t>These salt deposits make the land less fertile , and hinder plant growth . </a:t>
            </a:r>
          </a:p>
          <a:p>
            <a:r>
              <a:rPr lang="en-US" sz="2000"/>
              <a:t>This is a challenge in areas that are prone to droughts and those relying on irrigation from increasingly salty water sources .</a:t>
            </a:r>
          </a:p>
        </p:txBody>
      </p:sp>
      <p:pic>
        <p:nvPicPr>
          <p:cNvPr id="5" name="Picture 4" descr="A watering plants in a field&#10;&#10;Description automatically generated">
            <a:extLst>
              <a:ext uri="{FF2B5EF4-FFF2-40B4-BE49-F238E27FC236}">
                <a16:creationId xmlns:a16="http://schemas.microsoft.com/office/drawing/2014/main" id="{E46343FF-9DF1-7903-F3FA-707AFB95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341" r="1674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08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9F71D-7BF4-2740-75E4-34FCC198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*Climate Change looks at Earth’s long term weather patterns .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4562-9ACC-876C-C87F-C6B69FF1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have </a:t>
            </a:r>
            <a:r>
              <a:rPr lang="en-US" sz="2200" b="1"/>
              <a:t>average temperatures </a:t>
            </a:r>
            <a:r>
              <a:rPr lang="en-US" sz="2200"/>
              <a:t>, </a:t>
            </a:r>
            <a:r>
              <a:rPr lang="en-US" sz="2200" b="1"/>
              <a:t>rainfall amounts </a:t>
            </a:r>
            <a:r>
              <a:rPr lang="en-US" sz="2200"/>
              <a:t>, and the frequency of extreme weather events shifted over decades or centuries ? 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close-up of a water fountain&#10;&#10;Description automatically generated">
            <a:extLst>
              <a:ext uri="{FF2B5EF4-FFF2-40B4-BE49-F238E27FC236}">
                <a16:creationId xmlns:a16="http://schemas.microsoft.com/office/drawing/2014/main" id="{9BE28E61-9581-658E-D284-5784B7518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92" r="2035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15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global warming&#10;&#10;Description automatically generated">
            <a:extLst>
              <a:ext uri="{FF2B5EF4-FFF2-40B4-BE49-F238E27FC236}">
                <a16:creationId xmlns:a16="http://schemas.microsoft.com/office/drawing/2014/main" id="{620DFCD8-51DF-C0C8-32E4-19C0DC50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69" r="16246"/>
          <a:stretch/>
        </p:blipFill>
        <p:spPr>
          <a:xfrm>
            <a:off x="4735993" y="-4"/>
            <a:ext cx="7456007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E6A8D-3ED6-EDC8-5642-F1FFA9F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Scientists around the globe carefully study these changes . They are increasingly confident that </a:t>
            </a:r>
            <a:r>
              <a:rPr lang="en-US" sz="2400" b="1">
                <a:solidFill>
                  <a:srgbClr val="FFFFFF"/>
                </a:solidFill>
              </a:rPr>
              <a:t>human activities </a:t>
            </a:r>
            <a:r>
              <a:rPr lang="en-US" sz="2400">
                <a:solidFill>
                  <a:srgbClr val="FFFFFF"/>
                </a:solidFill>
              </a:rPr>
              <a:t>play a major role in climate change 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861BE-96B6-0070-84B0-349FD273BFAA}"/>
              </a:ext>
            </a:extLst>
          </p:cNvPr>
          <p:cNvSpPr txBox="1"/>
          <p:nvPr/>
        </p:nvSpPr>
        <p:spPr>
          <a:xfrm>
            <a:off x="10254639" y="665793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kepticalscience.com/print.php?n=14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ED33-1B1A-9B72-DC7D-577E351E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1690688"/>
            <a:ext cx="10515600" cy="557212"/>
          </a:xfrm>
        </p:spPr>
        <p:txBody>
          <a:bodyPr>
            <a:normAutofit fontScale="90000"/>
          </a:bodyPr>
          <a:lstStyle/>
          <a:p>
            <a:r>
              <a:rPr lang="en-US" dirty="0"/>
              <a:t>*This lesson explores how human actions impact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climate </a:t>
            </a:r>
            <a:r>
              <a:rPr lang="en-US" dirty="0"/>
              <a:t>,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land </a:t>
            </a:r>
            <a:r>
              <a:rPr lang="en-US" dirty="0"/>
              <a:t>, </a:t>
            </a:r>
            <a:r>
              <a:rPr lang="en-US" b="1" dirty="0">
                <a:solidFill>
                  <a:srgbClr val="00B0F0"/>
                </a:solidFill>
              </a:rPr>
              <a:t>water</a:t>
            </a:r>
            <a:r>
              <a:rPr lang="en-US" dirty="0"/>
              <a:t> , and</a:t>
            </a:r>
            <a:r>
              <a:rPr lang="en-US" b="1" dirty="0">
                <a:solidFill>
                  <a:srgbClr val="FF3399"/>
                </a:solidFill>
              </a:rPr>
              <a:t> air </a:t>
            </a:r>
            <a:r>
              <a:rPr lang="en-US" dirty="0"/>
              <a:t>. It also looks at long-term weather patterns . Understanding climate change may bring the world one step closer to a solution . </a:t>
            </a:r>
            <a:br>
              <a:rPr lang="en-US" dirty="0"/>
            </a:br>
            <a:r>
              <a:rPr lang="en-US" dirty="0"/>
              <a:t>*Climate change has led to rapidly </a:t>
            </a:r>
            <a:r>
              <a:rPr lang="en-US" dirty="0">
                <a:solidFill>
                  <a:srgbClr val="FF3399"/>
                </a:solidFill>
                <a:highlight>
                  <a:srgbClr val="FFFF00"/>
                </a:highlight>
              </a:rPr>
              <a:t>melting glaciers </a:t>
            </a:r>
            <a:r>
              <a:rPr lang="en-US" dirty="0"/>
              <a:t>at the Earth’s poles .</a:t>
            </a:r>
          </a:p>
        </p:txBody>
      </p:sp>
      <p:pic>
        <p:nvPicPr>
          <p:cNvPr id="5" name="Content Placeholder 4" descr="A glacier with a waterfall&#10;&#10;Description automatically generated with medium confidence">
            <a:extLst>
              <a:ext uri="{FF2B5EF4-FFF2-40B4-BE49-F238E27FC236}">
                <a16:creationId xmlns:a16="http://schemas.microsoft.com/office/drawing/2014/main" id="{3B6D8C17-8CF8-4DD4-3D41-EFBB7818F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0" y="3629025"/>
            <a:ext cx="7067550" cy="2809875"/>
          </a:xfrm>
        </p:spPr>
      </p:pic>
    </p:spTree>
    <p:extLst>
      <p:ext uri="{BB962C8B-B14F-4D97-AF65-F5344CB8AC3E}">
        <p14:creationId xmlns:p14="http://schemas.microsoft.com/office/powerpoint/2010/main" val="3233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63A58-1EB5-2DE1-8050-5AA4994B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and the Greenhouse Effect 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Earth has a natural greenhouse effect . This happens when certain gases act like a blanket , trapping some Sun’s heat in the air surrounding Earth , its atmosphere . Greenhouse gases involved in this process . However , over the past century , human activities have greatly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increasd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levels of greenhouse gases in the atmosphere . The main cause is the burning of fossil fuels by humans to power their homes , industries ,and vehicles 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 of greenhouse gases and solar energy&#10;&#10;Description automatically generated">
            <a:extLst>
              <a:ext uri="{FF2B5EF4-FFF2-40B4-BE49-F238E27FC236}">
                <a16:creationId xmlns:a16="http://schemas.microsoft.com/office/drawing/2014/main" id="{4E262581-9037-50B5-22EC-6213BD7D2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754895"/>
            <a:ext cx="7214616" cy="532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75E72-600F-AB94-B900-478511AB86B2}"/>
              </a:ext>
            </a:extLst>
          </p:cNvPr>
          <p:cNvSpPr txBox="1"/>
          <p:nvPr/>
        </p:nvSpPr>
        <p:spPr>
          <a:xfrm>
            <a:off x="9409584" y="5875618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ngelasalvato.blogspot.com/2017/11/the-greenhouse-effect-class-4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ful of coal in hands&#10;&#10;Description automatically generated">
            <a:extLst>
              <a:ext uri="{FF2B5EF4-FFF2-40B4-BE49-F238E27FC236}">
                <a16:creationId xmlns:a16="http://schemas.microsoft.com/office/drawing/2014/main" id="{6FC593B1-29FD-088A-0AB5-9ECC2599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952" r="-2" b="1307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 descr="A gold liquid splashing&#10;&#10;Description automatically generated">
            <a:extLst>
              <a:ext uri="{FF2B5EF4-FFF2-40B4-BE49-F238E27FC236}">
                <a16:creationId xmlns:a16="http://schemas.microsoft.com/office/drawing/2014/main" id="{1AE7C583-A508-D067-09B4-DBC516B3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000" r="-2" b="1502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D04E8-F609-CE69-84A7-1B98D31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2600"/>
              <a:t>*Fossil fuels , such as coal and oil , are nonrenewable energy sources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6E73-A50E-ED75-9EDD-9915CAF3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*They are created from the remains of ancient plants and animals . Nonrenewable means that people will eventually use up these fuels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4BB06-6F05-80CD-62F8-14EA3138E1B6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klexikon.zum.de/wiki/Koh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D34A0-EBB5-12F0-4D65-0B010845D202}"/>
              </a:ext>
            </a:extLst>
          </p:cNvPr>
          <p:cNvSpPr txBox="1"/>
          <p:nvPr/>
        </p:nvSpPr>
        <p:spPr>
          <a:xfrm>
            <a:off x="7552392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pngall.com/oil-p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5D4D6308-200C-9E12-BA02-BF49AF77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" r="10616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CA567-66C8-F1B8-A108-91E085C6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When soil covered ancient plants and animals , heat and pressure changed them into fuel . This process took years . When humans burn these fuels , they emit , or release , enormous amounts of carbon dioxide , a gas , into the air . This released gas thickens Earth’s atmosphere , causing more heat to be trapped than normal .</a:t>
            </a:r>
          </a:p>
        </p:txBody>
      </p:sp>
    </p:spTree>
    <p:extLst>
      <p:ext uri="{BB962C8B-B14F-4D97-AF65-F5344CB8AC3E}">
        <p14:creationId xmlns:p14="http://schemas.microsoft.com/office/powerpoint/2010/main" val="422073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EAEAC-6A95-6428-8AD8-77B916B7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*As with all other places where people live , the Middle East and North Africa (MENA)region contributes to a warmer world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B9C0-BD8B-E788-867E-42FD33AF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Several countries in the region have industries serving the sale of oil and gas . </a:t>
            </a:r>
          </a:p>
          <a:p>
            <a:r>
              <a:rPr lang="en-US" sz="2200"/>
              <a:t>These industries are important for drilling , refining , and transporting fossil fuels . These processes also release huge amounts of greenhouse gases .</a:t>
            </a:r>
          </a:p>
        </p:txBody>
      </p:sp>
      <p:pic>
        <p:nvPicPr>
          <p:cNvPr id="5" name="Picture 4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277479E2-8916-2AF8-A9CC-5D8AC7B0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31" r="176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541E9-FF90-5815-9C17-9C2874B046DF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ea.europa.eu/media/newsreleases/greenhouse-gases-2011-emissions-low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7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987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Climate Challenges </vt:lpstr>
      <vt:lpstr>*Climate change might make you think of melting glaciers or flooding in Dubai in 2024 .</vt:lpstr>
      <vt:lpstr>*Climate Change looks at Earth’s long term weather patterns . </vt:lpstr>
      <vt:lpstr>Scientists around the globe carefully study these changes . They are increasingly confident that human activities play a major role in climate change .</vt:lpstr>
      <vt:lpstr>*This lesson explores how human actions impact the climate , land , water , and air . It also looks at long-term weather patterns . Understanding climate change may bring the world one step closer to a solution .  *Climate change has led to rapidly melting glaciers at the Earth’s poles .</vt:lpstr>
      <vt:lpstr>*Human and the Greenhouse Effect : Earth has a natural greenhouse effect . This happens when certain gases act like a blanket , trapping some Sun’s heat in the air surrounding Earth , its atmosphere . Greenhouse gases involved in this process . However , over the past century , human activities have greatly increasd the levels of greenhouse gases in the atmosphere . The main cause is the burning of fossil fuels by humans to power their homes , industries ,and vehicles .</vt:lpstr>
      <vt:lpstr>*Fossil fuels , such as coal and oil , are nonrenewable energy sources </vt:lpstr>
      <vt:lpstr>When soil covered ancient plants and animals , heat and pressure changed them into fuel . This process took years . When humans burn these fuels , they emit , or release , enormous amounts of carbon dioxide , a gas , into the air . This released gas thickens Earth’s atmosphere , causing more heat to be trapped than normal .</vt:lpstr>
      <vt:lpstr>*As with all other places where people live , the Middle East and North Africa (MENA)region contributes to a warmer world .</vt:lpstr>
      <vt:lpstr>*The population of MENA countries is growing . This means an increased demand for electricity . Fossil fuels are used to run power plants . This leads to further emissions of greenhouse gases .</vt:lpstr>
      <vt:lpstr>*Climate Change-more than just warming .</vt:lpstr>
      <vt:lpstr>*What have changes in precipitation patterns led to ?</vt:lpstr>
      <vt:lpstr>*A hotter Earth is melting glaciers and ice sheets .This adds to rising sea levels .Coastal areas are beginning to flood regularly .</vt:lpstr>
      <vt:lpstr>*Precipitation includes rainfalls and snowfalls. Changes in precipitation patterns have led to severe droughts in countries such as the Syrian Arab Republic and the Hashemite Kingdom of Jordan .</vt:lpstr>
      <vt:lpstr>What does droughts mean ?</vt:lpstr>
      <vt:lpstr>What are the impacts droughts have on the world ? </vt:lpstr>
      <vt:lpstr>*Other regions experience unpredictable and intense floods . The amounts of rainfall has become harder to predict .This poses problems for farmers globally .</vt:lpstr>
      <vt:lpstr>Impacts on Water and Agriculture : </vt:lpstr>
      <vt:lpstr>*To cope with water shortages , some (MENA)farmers are drilling deeper wells to access ground water . </vt:lpstr>
      <vt:lpstr>*Soil Salinity : or the increase of salt content in soil , poses a threat to farming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Challenges</dc:title>
  <dc:creator>N800</dc:creator>
  <cp:lastModifiedBy>N800</cp:lastModifiedBy>
  <cp:revision>8</cp:revision>
  <dcterms:created xsi:type="dcterms:W3CDTF">2024-09-03T15:45:44Z</dcterms:created>
  <dcterms:modified xsi:type="dcterms:W3CDTF">2024-10-13T08:24:14Z</dcterms:modified>
</cp:coreProperties>
</file>