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6A5B-783C-DAE7-8FA8-882D2257F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6D3892-31C9-DE84-32A4-078E54AB6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9C8C4-4C64-A4D9-C3BD-11458A29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23D67-AF09-4DA5-3442-D382D38E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ABFE-7F78-597B-2420-7249B9C7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3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F835-40A1-8BF5-7F35-528D2A7A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384FEE-F81E-716C-EB47-23BD27B9C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7D9F9-7F7D-EFB6-F91A-1DCAE699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CAB65-EAD5-FC42-4FE0-B5512F26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80E33-45DD-6D59-1174-8CFEEBA2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6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65F859-FCD0-0E42-7D87-98DC74D3F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53085-76CD-DA54-DB6A-9C33FA57E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563DB-3F30-0B62-AD7F-48F91E435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AD2B3-59C8-58C1-1BCF-C7311554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249E7-7C5A-8EE7-35AD-0EC820A2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9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E4DA-02D0-861F-E2AC-2223D577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F99E8-19D2-EAD1-B949-6F96E3A70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7460-2566-8659-2DBF-13F2B6A6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75A38-708B-8969-83E7-18C074F6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EB020-293E-5521-279C-D353D8CC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2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5E90F-887F-CE5B-4055-88BCA4665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1E813-6A4F-A2CA-3845-65E08FF90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63A37-5FA0-C1F2-05D3-6E9856B7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F816A-1085-7E04-353E-B70D3BFD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354FE-DA64-11F9-AFAE-88E16481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7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29B9C-7D76-564C-908A-FE85CBD7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DD4D0-7BE2-0B4D-D883-872A973A0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59794-B856-6ED9-35AB-165E29044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03B76-F68C-2FF2-B41A-035B8AB8B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5A390-C633-7C8F-5375-94C806785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B311A-7EE4-AFCC-1D51-9339A7E3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6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67DD-9B1D-72D2-8A40-D9225A134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AA48F-E1C9-5229-0FCB-8E6F1323A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D4A0-EA6A-7F95-0AD8-282A68EC3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28A1B8-48C4-7D01-CEA0-1C1A9892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69050-E2E6-56ED-95AE-89C412AEF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3E662-0C4A-22AC-DB1E-0644328AA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30AEED-0421-DD92-321E-1BA2F7815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1EA7D-CB9C-B463-F53E-190FB239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35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039A-804C-7DFD-BB47-68B1CBC6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DD648-C5A6-058B-051F-BB9A6B2F2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F7E0B-7387-4B5A-BF8F-8D9F5D88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F9D3D-0195-E3F5-8B9E-93A689BB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F9688-A980-3D49-5C02-59E6BF1A6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662BF-263C-8685-4C22-A69734CD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206EA-137E-825A-B0B0-BBBE06AD2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7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3BDB0-782A-D944-70A6-45471DE5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29E8F-4ABC-4754-6F2B-1E132DDC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3CC7B-53A8-FCF2-A69E-DE96EB221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5075-8C44-8B03-3273-F795ACCA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F49BD-F830-5FB0-CFFC-E25CC864E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19613-83C9-2F17-2AF2-8A1FA329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5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D37B-4391-2450-B3A1-5A02D496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6A5B93-5D6A-7514-6716-13EB70C895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751C1-7970-F061-0906-429CBBAE4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27BDF-4B3B-32B2-5E9E-18C004EE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650DD-E0C2-8048-A1A9-D53F1D0E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AE156-EDC6-C7F7-C84E-FC3D7FDD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D6CCE-8318-7A5F-5881-CC6ABC1B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1EC52-1635-D943-5A9B-471A122D7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A22BF-41F9-EBF8-517C-4247251DB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A8700-C4EA-47FC-984C-06820EEBE0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426D0-8652-EDEF-D4EC-20F33F052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66E18-1DBC-7B06-C80D-40CF13C93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C795B-F39E-4A59-BBEB-E65C4CF47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lcc.pressbooks.pub/physicalgeograph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italy/other-italy/high-mountains-landscape-of-dolomites-italy.jpg.php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1253561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ikist.com/free-photo-xesfk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8003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j.com/articles/5919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milysearch.org/wiki/en/Connecticut_River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populationdata.net/maps/nigeria-topographic-2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25593-A55B-4001-65D1-7EC80625F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76869"/>
            <a:ext cx="9144000" cy="103309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Geography and maps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FACDD-9D06-330A-4335-63C374398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118103C3-65E8-2ECE-9BAB-9092315B9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7667" y="3602038"/>
            <a:ext cx="10227076" cy="2874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848B62-075F-6469-BAE3-6263473FB4E9}"/>
              </a:ext>
            </a:extLst>
          </p:cNvPr>
          <p:cNvSpPr txBox="1"/>
          <p:nvPr/>
        </p:nvSpPr>
        <p:spPr>
          <a:xfrm>
            <a:off x="0" y="6477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slcc.pressbooks.pub/physicalgeography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82709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F18D-E95B-9AF2-F273-8C228D45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*Types of information you can find on a </a:t>
            </a:r>
            <a:r>
              <a:rPr lang="en-US" dirty="0" err="1"/>
              <a:t>Topograhic</a:t>
            </a:r>
            <a:r>
              <a:rPr lang="en-US" dirty="0"/>
              <a:t> Map 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57D01-71CD-E048-A02F-7FE8F9E15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1- Culture : roads , buildings , boundaries and railways . </a:t>
            </a:r>
          </a:p>
          <a:p>
            <a:r>
              <a:rPr lang="en-US" sz="4000" dirty="0"/>
              <a:t>2-Water : lakes , rivers , streams , swamps and rapids . </a:t>
            </a:r>
          </a:p>
          <a:p>
            <a:r>
              <a:rPr lang="en-US" sz="4000" dirty="0"/>
              <a:t>3-Relief : mountains , valleys , slopes . </a:t>
            </a:r>
          </a:p>
          <a:p>
            <a:r>
              <a:rPr lang="en-US" sz="4000" dirty="0"/>
              <a:t>4- Toponymy : names of places , names of water features and highway names . </a:t>
            </a:r>
          </a:p>
        </p:txBody>
      </p:sp>
    </p:spTree>
    <p:extLst>
      <p:ext uri="{BB962C8B-B14F-4D97-AF65-F5344CB8AC3E}">
        <p14:creationId xmlns:p14="http://schemas.microsoft.com/office/powerpoint/2010/main" val="38869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C32B-90D0-EAE9-98FF-56D99DFA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5-Vegetation : wooded and cleared areas , vineyards and orchards . </a:t>
            </a:r>
          </a:p>
        </p:txBody>
      </p:sp>
      <p:pic>
        <p:nvPicPr>
          <p:cNvPr id="1028" name="Picture 4" descr="The meaning and symbolism of the word - «Vineyard»">
            <a:extLst>
              <a:ext uri="{FF2B5EF4-FFF2-40B4-BE49-F238E27FC236}">
                <a16:creationId xmlns:a16="http://schemas.microsoft.com/office/drawing/2014/main" id="{5B2DBA5A-2D91-2747-6198-E9174E22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1" y="1987550"/>
            <a:ext cx="52292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yTopo Crab Orchard Lake, Illinois USGS Quad Topo Map">
            <a:extLst>
              <a:ext uri="{FF2B5EF4-FFF2-40B4-BE49-F238E27FC236}">
                <a16:creationId xmlns:a16="http://schemas.microsoft.com/office/drawing/2014/main" id="{29F226C1-6D3D-59B3-C619-895D946FEE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825624"/>
            <a:ext cx="51054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014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7CB0C-FE89-6BC6-B851-0B1D481E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*</a:t>
            </a:r>
            <a:r>
              <a:rPr lang="en-US" sz="4200" b="1" u="sng"/>
              <a:t>The importance of Topographic Maps </a:t>
            </a:r>
            <a:r>
              <a:rPr lang="en-US" sz="4200"/>
              <a:t>: 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02282-E651-7377-83BD-6CAB18F5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No other map has a wider application in modern society than a topographic map . </a:t>
            </a:r>
          </a:p>
          <a:p>
            <a:r>
              <a:rPr lang="en-US" sz="2200"/>
              <a:t>These maps are used for canoeing , camping , hunting and fishing , to urban planning , resource development and surveying . </a:t>
            </a:r>
          </a:p>
        </p:txBody>
      </p:sp>
      <p:pic>
        <p:nvPicPr>
          <p:cNvPr id="2050" name="Picture 2" descr="Top Urban Planning company India">
            <a:extLst>
              <a:ext uri="{FF2B5EF4-FFF2-40B4-BE49-F238E27FC236}">
                <a16:creationId xmlns:a16="http://schemas.microsoft.com/office/drawing/2014/main" id="{1404B645-2A06-6F12-FF22-24A1C4F03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7" r="2536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034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1679-0844-0BCD-0437-3B8F0EF3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*These maps are important to different sectors , institutions and individuals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F4108-3B8A-E48F-929A-7A0FB657B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1- Governments use topographic maps to : </a:t>
            </a:r>
          </a:p>
          <a:p>
            <a:pPr marL="0" indent="0">
              <a:buNone/>
            </a:pPr>
            <a:r>
              <a:rPr lang="en-US" sz="3600" dirty="0"/>
              <a:t>a)Study the distribution of plants and animals , rainfalls ,or soil types . </a:t>
            </a:r>
          </a:p>
          <a:p>
            <a:pPr marL="0" indent="0">
              <a:buNone/>
            </a:pPr>
            <a:r>
              <a:rPr lang="en-US" sz="3600" dirty="0"/>
              <a:t>b) Determine safe places to build factories , communication towers or houses . </a:t>
            </a:r>
          </a:p>
          <a:p>
            <a:pPr marL="0" indent="0">
              <a:buNone/>
            </a:pPr>
            <a:r>
              <a:rPr lang="en-US" sz="3600" dirty="0"/>
              <a:t>c)Plan the best uses </a:t>
            </a:r>
            <a:r>
              <a:rPr lang="en-US" sz="3600"/>
              <a:t>of land . 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2245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rt of Geological Time (Infographic) | Live Science">
            <a:extLst>
              <a:ext uri="{FF2B5EF4-FFF2-40B4-BE49-F238E27FC236}">
                <a16:creationId xmlns:a16="http://schemas.microsoft.com/office/drawing/2014/main" id="{C3F8A2DE-942E-9C2C-E9B8-D49AF1CE8E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C753F-70F8-287D-39E4-5641F9CC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2-</a:t>
            </a: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</a:rPr>
              <a:t>Geologists</a:t>
            </a: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 : use topographic maps to make geologic maps , which show what rocks and geologic structures (e.g., faults )are exposed at the surface .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761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04875-E863-4048-C4D7-3D83141A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400"/>
              <a:t>3-</a:t>
            </a:r>
            <a:r>
              <a:rPr lang="en-US" sz="3400">
                <a:highlight>
                  <a:srgbClr val="FFFF00"/>
                </a:highlight>
              </a:rPr>
              <a:t>Adventurers</a:t>
            </a:r>
            <a:r>
              <a:rPr lang="en-US" sz="3400"/>
              <a:t> use topographic maps when trekking , hunting and mountain climbing to :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27C59-888B-D164-233A-351D975A2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A) Find their way on a backpacking trip or hike . </a:t>
            </a:r>
          </a:p>
          <a:p>
            <a:r>
              <a:rPr lang="en-US" sz="2200"/>
              <a:t>B)Find appropriate places for mountain biking or rock climbing .</a:t>
            </a:r>
          </a:p>
          <a:p>
            <a:r>
              <a:rPr lang="en-US" sz="2200"/>
              <a:t>C) Determine how extreme the conditions will be . </a:t>
            </a:r>
          </a:p>
        </p:txBody>
      </p:sp>
      <p:pic>
        <p:nvPicPr>
          <p:cNvPr id="3074" name="Picture 2" descr="ADVENTURERS.">
            <a:extLst>
              <a:ext uri="{FF2B5EF4-FFF2-40B4-BE49-F238E27FC236}">
                <a16:creationId xmlns:a16="http://schemas.microsoft.com/office/drawing/2014/main" id="{49AA8709-5C73-1C5C-6284-EC367FC7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r="20887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0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C40741-FAF3-38FE-0D46-AD39470F4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237" t="1286" r="2357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3B3FD6-172D-CE2E-7DC1-A5E1EF0F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*Explain : Topographic maps help make your outdoor adventures enjoyable and safe 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8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F4711-200F-1DC8-D7E1-495D5ED8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What does the word geography mean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0C23-E95A-B0ED-1BD0-A6732383E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The  study of places and the relationships between people and their environments .</a:t>
            </a:r>
          </a:p>
          <a:p>
            <a:endParaRPr lang="en-US" sz="4000" dirty="0"/>
          </a:p>
          <a:p>
            <a:r>
              <a:rPr lang="en-US" sz="4000" dirty="0"/>
              <a:t>The study of the lands ,features , inhabitants , and phenomena of earth . </a:t>
            </a:r>
          </a:p>
        </p:txBody>
      </p:sp>
    </p:spTree>
    <p:extLst>
      <p:ext uri="{BB962C8B-B14F-4D97-AF65-F5344CB8AC3E}">
        <p14:creationId xmlns:p14="http://schemas.microsoft.com/office/powerpoint/2010/main" val="141774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AB02F-B979-8895-E74A-00365B83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Give me an example of an environment , and how do </a:t>
            </a:r>
            <a:r>
              <a:rPr lang="en-US" sz="4900" b="1" dirty="0">
                <a:solidFill>
                  <a:srgbClr val="00B050"/>
                </a:solidFill>
              </a:rPr>
              <a:t>organisms </a:t>
            </a:r>
            <a:r>
              <a:rPr lang="en-US" sz="4900" dirty="0"/>
              <a:t>adapt to that specific area?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C7925-68C1-26E3-2402-433FD1759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1- </a:t>
            </a:r>
            <a:r>
              <a:rPr lang="en-US" sz="4000" b="1" dirty="0">
                <a:solidFill>
                  <a:schemeClr val="accent2"/>
                </a:solidFill>
              </a:rPr>
              <a:t>Tundra and polar environment </a:t>
            </a:r>
            <a:r>
              <a:rPr lang="en-US" sz="4000" dirty="0"/>
              <a:t>: are found in the earth’s latitudes and are characterized by cold temperatures and a limited growing season. </a:t>
            </a:r>
          </a:p>
        </p:txBody>
      </p:sp>
      <p:pic>
        <p:nvPicPr>
          <p:cNvPr id="5" name="Picture 4" descr="A snowy mountain with trees and a mountain in the background">
            <a:extLst>
              <a:ext uri="{FF2B5EF4-FFF2-40B4-BE49-F238E27FC236}">
                <a16:creationId xmlns:a16="http://schemas.microsoft.com/office/drawing/2014/main" id="{908EDF64-8CD7-DF15-E873-D5FD20DE4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9043" y="3657600"/>
            <a:ext cx="5520017" cy="3053918"/>
          </a:xfrm>
          <a:prstGeom prst="rect">
            <a:avLst/>
          </a:prstGeom>
        </p:spPr>
      </p:pic>
      <p:pic>
        <p:nvPicPr>
          <p:cNvPr id="7" name="Picture 6" descr="A large iceberg in the water&#10;&#10;Description automatically generated">
            <a:extLst>
              <a:ext uri="{FF2B5EF4-FFF2-40B4-BE49-F238E27FC236}">
                <a16:creationId xmlns:a16="http://schemas.microsoft.com/office/drawing/2014/main" id="{E7A8E6FB-7F25-9384-8344-65647B173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4066" y="3568268"/>
            <a:ext cx="5238891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6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185EE-67F8-1386-BBBE-19AAF640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0225"/>
            <a:ext cx="10515600" cy="110463"/>
          </a:xfrm>
        </p:spPr>
        <p:txBody>
          <a:bodyPr>
            <a:normAutofit fontScale="90000"/>
          </a:bodyPr>
          <a:lstStyle/>
          <a:p>
            <a:r>
              <a:rPr lang="en-US" dirty="0"/>
              <a:t>2- People have adapted to living in the tundra by wearing large thick coats called parkas with thick boots to keep warm in the tundra’s icy weather , along with hoods , hats , mitts , and other </a:t>
            </a:r>
            <a:r>
              <a:rPr lang="en-US" dirty="0" err="1"/>
              <a:t>protaction</a:t>
            </a:r>
            <a:r>
              <a:rPr lang="en-US" dirty="0"/>
              <a:t> .</a:t>
            </a:r>
          </a:p>
        </p:txBody>
      </p:sp>
      <p:pic>
        <p:nvPicPr>
          <p:cNvPr id="5" name="Content Placeholder 4" descr="A river running through a valley with trees and mountains&#10;&#10;Description automatically generated">
            <a:extLst>
              <a:ext uri="{FF2B5EF4-FFF2-40B4-BE49-F238E27FC236}">
                <a16:creationId xmlns:a16="http://schemas.microsoft.com/office/drawing/2014/main" id="{675A3787-12D7-FD99-F7F7-970C8DAF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77879" y="2947386"/>
            <a:ext cx="8407153" cy="3648723"/>
          </a:xfrm>
        </p:spPr>
      </p:pic>
    </p:spTree>
    <p:extLst>
      <p:ext uri="{BB962C8B-B14F-4D97-AF65-F5344CB8AC3E}">
        <p14:creationId xmlns:p14="http://schemas.microsoft.com/office/powerpoint/2010/main" val="370739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06BC4-7D6C-E625-E527-CD605A26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600"/>
              <a:t>*</a:t>
            </a:r>
            <a:r>
              <a:rPr lang="en-US" sz="2600" b="1" u="sng"/>
              <a:t>Topographic Maps : </a:t>
            </a:r>
            <a:br>
              <a:rPr lang="en-US" sz="2600" b="1" u="sng"/>
            </a:br>
            <a:r>
              <a:rPr lang="en-US" sz="2600" b="1" u="sng"/>
              <a:t>according to the American heritage , the word “topography ’’ is defined as the surface features of a place or region . 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1C97F-9EC4-9154-0BCA-0BC78C032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A topographic map is a two-dimensional representation of a three dimensional land surface . It is also a summary of the landscape and show important physical (natural and man-made )features in an area .</a:t>
            </a:r>
          </a:p>
          <a:p>
            <a:r>
              <a:rPr lang="en-US" sz="2200"/>
              <a:t>These maps offer detail information on any particular area . </a:t>
            </a:r>
          </a:p>
        </p:txBody>
      </p:sp>
      <p:pic>
        <p:nvPicPr>
          <p:cNvPr id="8" name="Picture 7" descr="A map of the world with elevation&#10;&#10;Description automatically generated">
            <a:extLst>
              <a:ext uri="{FF2B5EF4-FFF2-40B4-BE49-F238E27FC236}">
                <a16:creationId xmlns:a16="http://schemas.microsoft.com/office/drawing/2014/main" id="{F0538F49-52FA-2E0E-725B-E0DC01544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45239" y="563878"/>
            <a:ext cx="6366248" cy="5578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175DDF-AB86-8D4B-9898-9E5306F7AEF6}"/>
              </a:ext>
            </a:extLst>
          </p:cNvPr>
          <p:cNvSpPr txBox="1"/>
          <p:nvPr/>
        </p:nvSpPr>
        <p:spPr>
          <a:xfrm>
            <a:off x="5566954" y="4121613"/>
            <a:ext cx="69557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eerj.com/articles/591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5577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93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64FF0-139D-0FED-120B-8957C6E7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These maps portray different </a:t>
            </a:r>
            <a:r>
              <a:rPr lang="en-US" sz="2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man-made</a:t>
            </a: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features</a:t>
            </a: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, for example : </a:t>
            </a:r>
          </a:p>
        </p:txBody>
      </p:sp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7E896B02-4A3F-B91D-7255-D3A346193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38600" y="1154038"/>
            <a:ext cx="7188199" cy="4546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37D630-88A6-E54B-807B-7CFAAFBF28E2}"/>
              </a:ext>
            </a:extLst>
          </p:cNvPr>
          <p:cNvSpPr txBox="1"/>
          <p:nvPr/>
        </p:nvSpPr>
        <p:spPr>
          <a:xfrm>
            <a:off x="8919757" y="5500517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amilysearch.org/wiki/en/Connecticut_Riv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5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1E9597-F2A8-88F0-DC07-EB3C9D03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/>
              <a:t>What are the </a:t>
            </a:r>
            <a:r>
              <a:rPr lang="en-US" sz="3800" b="1" u="sng"/>
              <a:t>characteristics</a:t>
            </a:r>
            <a:r>
              <a:rPr lang="en-US" sz="3800"/>
              <a:t> of Topographic Maps ?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FED8C-D629-1302-450C-C80D5A579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1- They show elevation using lines which join points of equal elevation above sea level . </a:t>
            </a: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8" name="Picture 7" descr="A map of a large area&#10;&#10;Description automatically generated with medium confidence">
            <a:extLst>
              <a:ext uri="{FF2B5EF4-FFF2-40B4-BE49-F238E27FC236}">
                <a16:creationId xmlns:a16="http://schemas.microsoft.com/office/drawing/2014/main" id="{AE6451EA-EAF1-D036-62ED-45B319D15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04242" y="489173"/>
            <a:ext cx="6298064" cy="5704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BAB89-ABC7-044F-67BC-9B0C76E72544}"/>
              </a:ext>
            </a:extLst>
          </p:cNvPr>
          <p:cNvSpPr txBox="1"/>
          <p:nvPr/>
        </p:nvSpPr>
        <p:spPr>
          <a:xfrm>
            <a:off x="5104242" y="6193567"/>
            <a:ext cx="6298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populationdata.net/maps/nigeria-topographic-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30926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00FB9-23B9-1433-4568-DAB86174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8586"/>
            <a:ext cx="10515600" cy="572102"/>
          </a:xfrm>
        </p:spPr>
        <p:txBody>
          <a:bodyPr>
            <a:normAutofit fontScale="90000"/>
          </a:bodyPr>
          <a:lstStyle/>
          <a:p>
            <a:r>
              <a:rPr lang="en-US" dirty="0"/>
              <a:t>2- They have an emphasis on showing man-made features such as roads and cities , but also include thematic information such as vegetation or the boundaries of national parks .</a:t>
            </a:r>
          </a:p>
        </p:txBody>
      </p:sp>
      <p:pic>
        <p:nvPicPr>
          <p:cNvPr id="3074" name="Picture 2" descr="Usa Road Map 2024 - Indira Gabriella">
            <a:extLst>
              <a:ext uri="{FF2B5EF4-FFF2-40B4-BE49-F238E27FC236}">
                <a16:creationId xmlns:a16="http://schemas.microsoft.com/office/drawing/2014/main" id="{FD1860AB-AD1C-7EB9-A5C6-452F512FF0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708275"/>
            <a:ext cx="8162925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21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49234-5C3A-E76B-9C8F-7DB2E82C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 They are typically produced by government agencies . </a:t>
            </a:r>
          </a:p>
        </p:txBody>
      </p:sp>
      <p:pic>
        <p:nvPicPr>
          <p:cNvPr id="2050" name="Picture 2" descr="Government shutdown would entail costs - The Washington Post">
            <a:extLst>
              <a:ext uri="{FF2B5EF4-FFF2-40B4-BE49-F238E27FC236}">
                <a16:creationId xmlns:a16="http://schemas.microsoft.com/office/drawing/2014/main" id="{7CB86DC8-AD91-D749-21DF-4A809546B3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98583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13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571</Words>
  <Application>Microsoft Office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Geography and maps</vt:lpstr>
      <vt:lpstr>What does the word geography mean ?</vt:lpstr>
      <vt:lpstr>Give me an example of an environment , and how do organisms adapt to that specific area?</vt:lpstr>
      <vt:lpstr>2- People have adapted to living in the tundra by wearing large thick coats called parkas with thick boots to keep warm in the tundra’s icy weather , along with hoods , hats , mitts , and other protaction .</vt:lpstr>
      <vt:lpstr>*Topographic Maps :  according to the American heritage , the word “topography ’’ is defined as the surface features of a place or region . </vt:lpstr>
      <vt:lpstr>These maps portray different man-made features , for example : </vt:lpstr>
      <vt:lpstr>What are the characteristics of Topographic Maps ? </vt:lpstr>
      <vt:lpstr>2- They have an emphasis on showing man-made features such as roads and cities , but also include thematic information such as vegetation or the boundaries of national parks .</vt:lpstr>
      <vt:lpstr>3- They are typically produced by government agencies . </vt:lpstr>
      <vt:lpstr>*Types of information you can find on a Topograhic Map :  </vt:lpstr>
      <vt:lpstr>5-Vegetation : wooded and cleared areas , vineyards and orchards . </vt:lpstr>
      <vt:lpstr>*The importance of Topographic Maps : </vt:lpstr>
      <vt:lpstr>*These maps are important to different sectors , institutions and individuals :</vt:lpstr>
      <vt:lpstr>2-Geologists : use topographic maps to make geologic maps , which show what rocks and geologic structures (e.g., faults )are exposed at the surface .</vt:lpstr>
      <vt:lpstr>3-Adventurers use topographic maps when trekking , hunting and mountain climbing to :</vt:lpstr>
      <vt:lpstr>*Explain : Topographic maps help make your outdoor adventures enjoyable and safe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and maps</dc:title>
  <dc:creator>N800</dc:creator>
  <cp:lastModifiedBy>N800</cp:lastModifiedBy>
  <cp:revision>9</cp:revision>
  <dcterms:created xsi:type="dcterms:W3CDTF">2024-08-27T13:58:03Z</dcterms:created>
  <dcterms:modified xsi:type="dcterms:W3CDTF">2024-08-28T07:32:37Z</dcterms:modified>
</cp:coreProperties>
</file>