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y="6858000" cx="12192000"/>
  <p:notesSz cx="6858000" cy="9144000"/>
  <p:embeddedFontLst>
    <p:embeddedFont>
      <p:font typeface="Overlock"/>
      <p:regular r:id="rId13"/>
      <p:bold r:id="rId14"/>
      <p:italic r:id="rId15"/>
      <p:boldItalic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7" roundtripDataSignature="AMtx7mhNFCSnyl0qKNYy2XldAqRzQDG5D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font" Target="fonts/Overlock-regular.fntdata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font" Target="fonts/Overlock-italic.fntdata"/><Relationship Id="rId14" Type="http://schemas.openxmlformats.org/officeDocument/2006/relationships/font" Target="fonts/Overlock-bold.fntdata"/><Relationship Id="rId17" Type="http://customschemas.google.com/relationships/presentationmetadata" Target="metadata"/><Relationship Id="rId16" Type="http://schemas.openxmlformats.org/officeDocument/2006/relationships/font" Target="fonts/Overlock-boldItalic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9" name="Google Shape;89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5" name="Google Shape;95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01" name="Google Shape;101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09" name="Google Shape;109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17" name="Google Shape;117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24" name="Google Shape;124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31" name="Google Shape;131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37" name="Google Shape;137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 type="title">
  <p:cSld name="TITLE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10"/>
          <p:cNvSpPr txBox="1"/>
          <p:nvPr>
            <p:ph type="ctrTitle"/>
          </p:nvPr>
        </p:nvSpPr>
        <p:spPr>
          <a:xfrm>
            <a:off x="457200" y="4960137"/>
            <a:ext cx="7772400" cy="1463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5000"/>
              <a:buFont typeface="Twentieth Century"/>
              <a:buNone/>
              <a:defRPr sz="5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10"/>
          <p:cNvSpPr txBox="1"/>
          <p:nvPr>
            <p:ph idx="1" type="subTitle"/>
          </p:nvPr>
        </p:nvSpPr>
        <p:spPr>
          <a:xfrm>
            <a:off x="8610600" y="4960137"/>
            <a:ext cx="3200400" cy="1463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0C0C0C"/>
                </a:solidFill>
              </a:defRPr>
            </a:lvl1pPr>
            <a:lvl2pPr lvl="1" algn="ctr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15" name="Google Shape;15;p10"/>
          <p:cNvSpPr txBox="1"/>
          <p:nvPr>
            <p:ph idx="10" type="dt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0"/>
          <p:cNvSpPr txBox="1"/>
          <p:nvPr>
            <p:ph idx="11" type="ftr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0"/>
          <p:cNvSpPr txBox="1"/>
          <p:nvPr>
            <p:ph idx="12" type="sldNum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18" name="Google Shape;18;p10"/>
          <p:cNvCxnSpPr/>
          <p:nvPr/>
        </p:nvCxnSpPr>
        <p:spPr>
          <a:xfrm rot="10800000">
            <a:off x="8386842" y="5264106"/>
            <a:ext cx="0" cy="914400"/>
          </a:xfrm>
          <a:prstGeom prst="straightConnector1">
            <a:avLst/>
          </a:prstGeom>
          <a:noFill/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9" name="Google Shape;19;p10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rotWithShape="1">
            <a:blip r:embed="rId2">
              <a:alphaModFix/>
            </a:blip>
            <a:tile algn="tl" flip="none" tx="-133350" sx="50000" ty="-6350" sy="50000"/>
          </a:blip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9"/>
          <p:cNvSpPr txBox="1"/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9"/>
          <p:cNvSpPr txBox="1"/>
          <p:nvPr>
            <p:ph idx="1" type="body"/>
          </p:nvPr>
        </p:nvSpPr>
        <p:spPr>
          <a:xfrm rot="5400000">
            <a:off x="3872485" y="-562356"/>
            <a:ext cx="4023360" cy="97200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?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?"/>
              <a:defRPr/>
            </a:lvl9pPr>
          </a:lstStyle>
          <a:p/>
        </p:txBody>
      </p:sp>
      <p:sp>
        <p:nvSpPr>
          <p:cNvPr id="77" name="Google Shape;77;p19"/>
          <p:cNvSpPr txBox="1"/>
          <p:nvPr>
            <p:ph idx="10" type="dt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9"/>
          <p:cNvSpPr txBox="1"/>
          <p:nvPr>
            <p:ph idx="11" type="ftr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9"/>
          <p:cNvSpPr txBox="1"/>
          <p:nvPr>
            <p:ph idx="12" type="sldNum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showMasterSp="0" type="vertTitleAndTx">
  <p:cSld name="VERTICAL_TITLE_AND_VERTICAL_TEXT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0"/>
          <p:cNvSpPr txBox="1"/>
          <p:nvPr>
            <p:ph type="title"/>
          </p:nvPr>
        </p:nvSpPr>
        <p:spPr>
          <a:xfrm rot="5400000">
            <a:off x="7334251" y="2152650"/>
            <a:ext cx="5410200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45700" spcFirstLastPara="1" rIns="45700" wrap="square" tIns="91425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0"/>
          <p:cNvSpPr txBox="1"/>
          <p:nvPr>
            <p:ph idx="1" type="body"/>
          </p:nvPr>
        </p:nvSpPr>
        <p:spPr>
          <a:xfrm rot="5400000">
            <a:off x="2076451" y="-323850"/>
            <a:ext cx="5410200" cy="7581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?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?"/>
              <a:defRPr/>
            </a:lvl9pPr>
          </a:lstStyle>
          <a:p/>
        </p:txBody>
      </p:sp>
      <p:sp>
        <p:nvSpPr>
          <p:cNvPr id="83" name="Google Shape;83;p20"/>
          <p:cNvSpPr txBox="1"/>
          <p:nvPr>
            <p:ph idx="10" type="dt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20"/>
          <p:cNvSpPr txBox="1"/>
          <p:nvPr>
            <p:ph idx="11" type="ftr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20"/>
          <p:cNvSpPr txBox="1"/>
          <p:nvPr>
            <p:ph idx="12" type="sldNum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86" name="Google Shape;86;p20"/>
          <p:cNvCxnSpPr/>
          <p:nvPr/>
        </p:nvCxnSpPr>
        <p:spPr>
          <a:xfrm rot="10800000">
            <a:off x="10058400" y="59263"/>
            <a:ext cx="0" cy="914400"/>
          </a:xfrm>
          <a:prstGeom prst="straightConnector1">
            <a:avLst/>
          </a:prstGeom>
          <a:noFill/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1"/>
          <p:cNvSpPr txBox="1"/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1"/>
          <p:cNvSpPr txBox="1"/>
          <p:nvPr>
            <p:ph idx="1" type="body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?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?"/>
              <a:defRPr/>
            </a:lvl9pPr>
          </a:lstStyle>
          <a:p/>
        </p:txBody>
      </p:sp>
      <p:sp>
        <p:nvSpPr>
          <p:cNvPr id="23" name="Google Shape;23;p11"/>
          <p:cNvSpPr txBox="1"/>
          <p:nvPr>
            <p:ph idx="10" type="dt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11"/>
          <p:cNvSpPr txBox="1"/>
          <p:nvPr>
            <p:ph idx="11" type="ftr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1"/>
          <p:cNvSpPr txBox="1"/>
          <p:nvPr>
            <p:ph idx="12" type="sldNum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showMasterSp="0" type="secHead">
  <p:cSld name="SECTION_HEADER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2"/>
          <p:cNvSpPr txBox="1"/>
          <p:nvPr>
            <p:ph type="title"/>
          </p:nvPr>
        </p:nvSpPr>
        <p:spPr>
          <a:xfrm>
            <a:off x="457200" y="4960137"/>
            <a:ext cx="7772400" cy="1463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5000"/>
              <a:buFont typeface="Twentieth Century"/>
              <a:buNone/>
              <a:defRPr b="0" sz="5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2"/>
          <p:cNvSpPr txBox="1"/>
          <p:nvPr>
            <p:ph idx="1" type="body"/>
          </p:nvPr>
        </p:nvSpPr>
        <p:spPr>
          <a:xfrm>
            <a:off x="8610600" y="4960137"/>
            <a:ext cx="3200400" cy="1463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0C0C0C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9" name="Google Shape;29;p12"/>
          <p:cNvSpPr txBox="1"/>
          <p:nvPr>
            <p:ph idx="10" type="dt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12"/>
          <p:cNvSpPr txBox="1"/>
          <p:nvPr>
            <p:ph idx="11" type="ftr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2"/>
          <p:cNvSpPr txBox="1"/>
          <p:nvPr>
            <p:ph idx="12" type="sldNum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32" name="Google Shape;32;p12"/>
          <p:cNvCxnSpPr/>
          <p:nvPr/>
        </p:nvCxnSpPr>
        <p:spPr>
          <a:xfrm rot="10800000">
            <a:off x="8386842" y="5264106"/>
            <a:ext cx="0" cy="914400"/>
          </a:xfrm>
          <a:prstGeom prst="straightConnector1">
            <a:avLst/>
          </a:prstGeom>
          <a:noFill/>
          <a:ln cap="flat" cmpd="sng" w="19050">
            <a:solidFill>
              <a:schemeClr val="accent3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3" name="Google Shape;33;p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rotWithShape="1">
            <a:blip r:embed="rId2">
              <a:alphaModFix/>
            </a:blip>
            <a:tile algn="tl" flip="none" tx="-133350" sx="50000" ty="-6350" sy="50000"/>
          </a:blip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3"/>
          <p:cNvSpPr txBox="1"/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13"/>
          <p:cNvSpPr txBox="1"/>
          <p:nvPr>
            <p:ph idx="1" type="body"/>
          </p:nvPr>
        </p:nvSpPr>
        <p:spPr>
          <a:xfrm>
            <a:off x="1024127" y="2286000"/>
            <a:ext cx="4754880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?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?"/>
              <a:defRPr/>
            </a:lvl9pPr>
          </a:lstStyle>
          <a:p/>
        </p:txBody>
      </p:sp>
      <p:sp>
        <p:nvSpPr>
          <p:cNvPr id="37" name="Google Shape;37;p13"/>
          <p:cNvSpPr txBox="1"/>
          <p:nvPr>
            <p:ph idx="2" type="body"/>
          </p:nvPr>
        </p:nvSpPr>
        <p:spPr>
          <a:xfrm>
            <a:off x="5989320" y="2286000"/>
            <a:ext cx="4754880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?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?"/>
              <a:defRPr/>
            </a:lvl9pPr>
          </a:lstStyle>
          <a:p/>
        </p:txBody>
      </p:sp>
      <p:sp>
        <p:nvSpPr>
          <p:cNvPr id="38" name="Google Shape;38;p13"/>
          <p:cNvSpPr txBox="1"/>
          <p:nvPr>
            <p:ph idx="10" type="dt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3"/>
          <p:cNvSpPr txBox="1"/>
          <p:nvPr>
            <p:ph idx="11" type="ftr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3"/>
          <p:cNvSpPr txBox="1"/>
          <p:nvPr>
            <p:ph idx="12" type="sldNum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4"/>
          <p:cNvSpPr txBox="1"/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4"/>
          <p:cNvSpPr txBox="1"/>
          <p:nvPr>
            <p:ph idx="1" type="body"/>
          </p:nvPr>
        </p:nvSpPr>
        <p:spPr>
          <a:xfrm>
            <a:off x="1024128" y="2179636"/>
            <a:ext cx="475488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137150" spcFirstLastPara="1" rIns="137150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b="0" sz="2300" cap="none">
                <a:solidFill>
                  <a:schemeClr val="accen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indent="-2286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44" name="Google Shape;44;p14"/>
          <p:cNvSpPr txBox="1"/>
          <p:nvPr>
            <p:ph idx="2" type="body"/>
          </p:nvPr>
        </p:nvSpPr>
        <p:spPr>
          <a:xfrm>
            <a:off x="1024128" y="2967788"/>
            <a:ext cx="4754880" cy="33415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?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?"/>
              <a:defRPr/>
            </a:lvl9pPr>
          </a:lstStyle>
          <a:p/>
        </p:txBody>
      </p:sp>
      <p:sp>
        <p:nvSpPr>
          <p:cNvPr id="45" name="Google Shape;45;p14"/>
          <p:cNvSpPr txBox="1"/>
          <p:nvPr>
            <p:ph idx="3" type="body"/>
          </p:nvPr>
        </p:nvSpPr>
        <p:spPr>
          <a:xfrm>
            <a:off x="5990888" y="2179636"/>
            <a:ext cx="475488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137150" spcFirstLastPara="1" rIns="137150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b="0" sz="2300" cap="none">
                <a:solidFill>
                  <a:schemeClr val="accen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indent="-2286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46" name="Google Shape;46;p14"/>
          <p:cNvSpPr txBox="1"/>
          <p:nvPr>
            <p:ph idx="4" type="body"/>
          </p:nvPr>
        </p:nvSpPr>
        <p:spPr>
          <a:xfrm>
            <a:off x="5990888" y="2967788"/>
            <a:ext cx="4754880" cy="33415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?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?"/>
              <a:defRPr/>
            </a:lvl9pPr>
          </a:lstStyle>
          <a:p/>
        </p:txBody>
      </p:sp>
      <p:sp>
        <p:nvSpPr>
          <p:cNvPr id="47" name="Google Shape;47;p14"/>
          <p:cNvSpPr txBox="1"/>
          <p:nvPr>
            <p:ph idx="10" type="dt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4"/>
          <p:cNvSpPr txBox="1"/>
          <p:nvPr>
            <p:ph idx="11" type="ftr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4"/>
          <p:cNvSpPr txBox="1"/>
          <p:nvPr>
            <p:ph idx="12" type="sldNum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5"/>
          <p:cNvSpPr txBox="1"/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5"/>
          <p:cNvSpPr txBox="1"/>
          <p:nvPr>
            <p:ph idx="10" type="dt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5"/>
          <p:cNvSpPr txBox="1"/>
          <p:nvPr>
            <p:ph idx="11" type="ftr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5"/>
          <p:cNvSpPr txBox="1"/>
          <p:nvPr>
            <p:ph idx="12" type="sldNum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showMasterSp="0" type="blank">
  <p:cSld name="BLANK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6"/>
          <p:cNvSpPr txBox="1"/>
          <p:nvPr>
            <p:ph idx="10" type="dt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6"/>
          <p:cNvSpPr txBox="1"/>
          <p:nvPr>
            <p:ph idx="11" type="ftr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6"/>
          <p:cNvSpPr txBox="1"/>
          <p:nvPr>
            <p:ph idx="12" type="sldNum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7"/>
          <p:cNvSpPr txBox="1"/>
          <p:nvPr>
            <p:ph type="title"/>
          </p:nvPr>
        </p:nvSpPr>
        <p:spPr>
          <a:xfrm>
            <a:off x="1024128" y="471509"/>
            <a:ext cx="4389120" cy="1737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4000"/>
              <a:buFont typeface="Twentieth Century"/>
              <a:buNone/>
              <a:defRPr sz="4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7"/>
          <p:cNvSpPr txBox="1"/>
          <p:nvPr>
            <p:ph idx="1" type="body"/>
          </p:nvPr>
        </p:nvSpPr>
        <p:spPr>
          <a:xfrm>
            <a:off x="5715000" y="822960"/>
            <a:ext cx="5678424" cy="51846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3810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Char char=" "/>
              <a:defRPr sz="2400"/>
            </a:lvl1pPr>
            <a:lvl2pPr indent="-3556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2000"/>
              <a:buChar char="?"/>
              <a:defRPr sz="2000"/>
            </a:lvl2pPr>
            <a:lvl3pPr indent="-3302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Char char="?"/>
              <a:defRPr sz="1600"/>
            </a:lvl3pPr>
            <a:lvl4pPr indent="-3302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Char char="?"/>
              <a:defRPr sz="1600"/>
            </a:lvl4pPr>
            <a:lvl5pPr indent="-3302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Char char="?"/>
              <a:defRPr sz="1600"/>
            </a:lvl5pPr>
            <a:lvl6pPr indent="-3302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Char char="?"/>
              <a:defRPr sz="1600"/>
            </a:lvl6pPr>
            <a:lvl7pPr indent="-3302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Char char="?"/>
              <a:defRPr sz="1600"/>
            </a:lvl7pPr>
            <a:lvl8pPr indent="-3302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Char char="?"/>
              <a:defRPr sz="1600"/>
            </a:lvl8pPr>
            <a:lvl9pPr indent="-3302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600"/>
              <a:buChar char="?"/>
              <a:defRPr sz="1600"/>
            </a:lvl9pPr>
          </a:lstStyle>
          <a:p/>
        </p:txBody>
      </p:sp>
      <p:sp>
        <p:nvSpPr>
          <p:cNvPr id="62" name="Google Shape;62;p17"/>
          <p:cNvSpPr txBox="1"/>
          <p:nvPr>
            <p:ph idx="2" type="body"/>
          </p:nvPr>
        </p:nvSpPr>
        <p:spPr>
          <a:xfrm>
            <a:off x="1024128" y="2257506"/>
            <a:ext cx="4389120" cy="376229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8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63" name="Google Shape;63;p17"/>
          <p:cNvSpPr txBox="1"/>
          <p:nvPr>
            <p:ph idx="10" type="dt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7"/>
          <p:cNvSpPr txBox="1"/>
          <p:nvPr>
            <p:ph idx="11" type="ftr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17"/>
          <p:cNvSpPr txBox="1"/>
          <p:nvPr>
            <p:ph idx="12" type="sldNum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showMasterSp="0" type="picTx">
  <p:cSld name="PICTURE_WITH_CAPTION_TEXT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8"/>
          <p:cNvSpPr txBox="1"/>
          <p:nvPr>
            <p:ph type="title"/>
          </p:nvPr>
        </p:nvSpPr>
        <p:spPr>
          <a:xfrm>
            <a:off x="457200" y="4960138"/>
            <a:ext cx="7772400" cy="1463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5000"/>
              <a:buFont typeface="Twentieth Century"/>
              <a:buNone/>
              <a:defRPr sz="5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8"/>
          <p:cNvSpPr/>
          <p:nvPr>
            <p:ph idx="2" type="pic"/>
          </p:nvPr>
        </p:nvSpPr>
        <p:spPr>
          <a:xfrm>
            <a:off x="0" y="-1"/>
            <a:ext cx="12188952" cy="4572000"/>
          </a:xfrm>
          <a:prstGeom prst="rect">
            <a:avLst/>
          </a:prstGeom>
          <a:solidFill>
            <a:srgbClr val="C1DF87"/>
          </a:solidFill>
          <a:ln>
            <a:noFill/>
          </a:ln>
        </p:spPr>
      </p:sp>
      <p:sp>
        <p:nvSpPr>
          <p:cNvPr id="69" name="Google Shape;69;p18"/>
          <p:cNvSpPr txBox="1"/>
          <p:nvPr>
            <p:ph idx="1" type="body"/>
          </p:nvPr>
        </p:nvSpPr>
        <p:spPr>
          <a:xfrm>
            <a:off x="8610600" y="4960138"/>
            <a:ext cx="3200400" cy="1463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0C0C0C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000"/>
              <a:buNone/>
              <a:defRPr sz="1000"/>
            </a:lvl9pPr>
          </a:lstStyle>
          <a:p/>
        </p:txBody>
      </p:sp>
      <p:sp>
        <p:nvSpPr>
          <p:cNvPr id="70" name="Google Shape;70;p18"/>
          <p:cNvSpPr txBox="1"/>
          <p:nvPr>
            <p:ph idx="10" type="dt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8"/>
          <p:cNvSpPr txBox="1"/>
          <p:nvPr>
            <p:ph idx="11" type="ftr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8"/>
          <p:cNvSpPr txBox="1"/>
          <p:nvPr>
            <p:ph idx="12" type="sldNum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73" name="Google Shape;73;p18"/>
          <p:cNvCxnSpPr/>
          <p:nvPr/>
        </p:nvCxnSpPr>
        <p:spPr>
          <a:xfrm rot="10800000">
            <a:off x="8386843" y="5264106"/>
            <a:ext cx="0" cy="914400"/>
          </a:xfrm>
          <a:prstGeom prst="straightConnector1">
            <a:avLst/>
          </a:prstGeom>
          <a:noFill/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9"/>
          <p:cNvSpPr txBox="1"/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5000"/>
              <a:buFont typeface="Twentieth Century"/>
              <a:buNone/>
              <a:defRPr b="0" i="0" sz="5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9"/>
          <p:cNvSpPr txBox="1"/>
          <p:nvPr>
            <p:ph idx="1" type="body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368300" lvl="0" marL="45720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Twentieth Century"/>
              <a:buChar char=" "/>
              <a:defRPr b="0" i="0" sz="22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🢝"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indent="-31750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🢝"/>
              <a:defRPr b="0" i="0" sz="14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🢝"/>
              <a:defRPr b="0" i="0" sz="14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🢝"/>
              <a:defRPr b="0" i="0" sz="14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🢝"/>
              <a:defRPr b="0" i="0" sz="14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🢝"/>
              <a:defRPr b="0" i="0" sz="14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🢝"/>
              <a:defRPr b="0" i="0" sz="14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Clr>
                <a:schemeClr val="accent1"/>
              </a:buClr>
              <a:buSzPts val="1400"/>
              <a:buFont typeface="Noto Sans Symbols"/>
              <a:buChar char="🢝"/>
              <a:defRPr b="0" i="0" sz="14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/>
        </p:txBody>
      </p:sp>
      <p:sp>
        <p:nvSpPr>
          <p:cNvPr id="8" name="Google Shape;8;p9"/>
          <p:cNvSpPr txBox="1"/>
          <p:nvPr>
            <p:ph idx="10" type="dt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/>
        </p:txBody>
      </p:sp>
      <p:sp>
        <p:nvSpPr>
          <p:cNvPr id="9" name="Google Shape;9;p9"/>
          <p:cNvSpPr txBox="1"/>
          <p:nvPr>
            <p:ph idx="11" type="ftr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/>
        </p:txBody>
      </p:sp>
      <p:sp>
        <p:nvSpPr>
          <p:cNvPr id="10" name="Google Shape;10;p9"/>
          <p:cNvSpPr txBox="1"/>
          <p:nvPr>
            <p:ph idx="12" type="sldNum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11" name="Google Shape;11;p9"/>
          <p:cNvCxnSpPr/>
          <p:nvPr/>
        </p:nvCxnSpPr>
        <p:spPr>
          <a:xfrm rot="10800000">
            <a:off x="762000" y="826324"/>
            <a:ext cx="0" cy="914400"/>
          </a:xfrm>
          <a:prstGeom prst="straightConnector1">
            <a:avLst/>
          </a:prstGeom>
          <a:noFill/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8.png"/><Relationship Id="rId4" Type="http://schemas.openxmlformats.org/officeDocument/2006/relationships/image" Target="../media/image6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9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7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5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"/>
          <p:cNvSpPr txBox="1"/>
          <p:nvPr>
            <p:ph type="ctrTitle"/>
          </p:nvPr>
        </p:nvSpPr>
        <p:spPr>
          <a:xfrm>
            <a:off x="457200" y="4960137"/>
            <a:ext cx="7772400" cy="1463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5000"/>
              <a:buFont typeface="Twentieth Century"/>
              <a:buNone/>
            </a:pPr>
            <a:r>
              <a:rPr lang="en-US"/>
              <a:t>LOOK BOTH WAYS</a:t>
            </a:r>
            <a:endParaRPr/>
          </a:p>
        </p:txBody>
      </p:sp>
      <p:sp>
        <p:nvSpPr>
          <p:cNvPr id="92" name="Google Shape;92;p1"/>
          <p:cNvSpPr txBox="1"/>
          <p:nvPr>
            <p:ph idx="1" type="subTitle"/>
          </p:nvPr>
        </p:nvSpPr>
        <p:spPr>
          <a:xfrm>
            <a:off x="8610599" y="4960137"/>
            <a:ext cx="3382617" cy="1463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lnSpcReduction="1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b="1" lang="en-US" sz="4800">
                <a:solidFill>
                  <a:srgbClr val="FF0000"/>
                </a:solidFill>
              </a:rPr>
              <a:t>Preview Vocabulary</a:t>
            </a:r>
            <a:endParaRPr b="1" sz="480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"/>
          <p:cNvSpPr txBox="1"/>
          <p:nvPr>
            <p:ph type="title"/>
          </p:nvPr>
        </p:nvSpPr>
        <p:spPr>
          <a:xfrm>
            <a:off x="1024128" y="253911"/>
            <a:ext cx="5046166" cy="156387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5000"/>
              <a:buFont typeface="Overlock"/>
              <a:buNone/>
            </a:pPr>
            <a:r>
              <a:rPr lang="en-US">
                <a:solidFill>
                  <a:srgbClr val="FF0000"/>
                </a:solidFill>
                <a:latin typeface="Overlock"/>
                <a:ea typeface="Overlock"/>
                <a:cs typeface="Overlock"/>
                <a:sym typeface="Overlock"/>
              </a:rPr>
              <a:t>PREVIEW VOCABULARY</a:t>
            </a:r>
            <a:endParaRPr>
              <a:solidFill>
                <a:srgbClr val="FF0000"/>
              </a:solidFill>
              <a:latin typeface="Overlock"/>
              <a:ea typeface="Overlock"/>
              <a:cs typeface="Overlock"/>
              <a:sym typeface="Overlock"/>
            </a:endParaRPr>
          </a:p>
        </p:txBody>
      </p:sp>
      <p:sp>
        <p:nvSpPr>
          <p:cNvPr id="98" name="Google Shape;98;p2"/>
          <p:cNvSpPr txBox="1"/>
          <p:nvPr/>
        </p:nvSpPr>
        <p:spPr>
          <a:xfrm>
            <a:off x="6516324" y="405940"/>
            <a:ext cx="5675676" cy="50167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Noto Sans Symbols"/>
              <a:buChar char="✔"/>
            </a:pPr>
            <a:r>
              <a:rPr b="0" i="0" lang="en-US" sz="80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  left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Noto Sans Symbols"/>
              <a:buChar char="✔"/>
            </a:pPr>
            <a:r>
              <a:rPr b="0" i="0" lang="en-US" sz="80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  right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Noto Sans Symbols"/>
              <a:buChar char="✔"/>
            </a:pPr>
            <a:r>
              <a:rPr b="0" i="0" lang="en-US" sz="80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  guard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Noto Sans Symbols"/>
              <a:buChar char="✔"/>
            </a:pPr>
            <a:r>
              <a:rPr b="0" i="0" lang="en-US" sz="80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  crosswalk</a:t>
            </a:r>
            <a:endParaRPr b="0" i="0" sz="8000" u="none" cap="none" strike="noStrike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"/>
          <p:cNvSpPr txBox="1"/>
          <p:nvPr/>
        </p:nvSpPr>
        <p:spPr>
          <a:xfrm>
            <a:off x="991519" y="297456"/>
            <a:ext cx="3999122" cy="1200329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b="1" i="0" lang="en-US" sz="7200" u="none" cap="none" strike="noStrike">
                <a:solidFill>
                  <a:srgbClr val="FF00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left</a:t>
            </a:r>
            <a:endParaRPr b="1" i="0" sz="7200" u="none" cap="none" strike="noStrike">
              <a:solidFill>
                <a:srgbClr val="FF000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04" name="Google Shape;104;p3"/>
          <p:cNvSpPr txBox="1"/>
          <p:nvPr/>
        </p:nvSpPr>
        <p:spPr>
          <a:xfrm>
            <a:off x="991519" y="1902705"/>
            <a:ext cx="10851614" cy="40318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685800" lvl="0" marL="685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Twentieth Century"/>
              <a:buChar char="-"/>
            </a:pPr>
            <a:r>
              <a:rPr b="0" i="0" lang="en-US" sz="4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opposite of right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685800" lvl="0" marL="685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Twentieth Century"/>
              <a:buChar char="-"/>
            </a:pPr>
            <a:r>
              <a:rPr b="0" i="0" lang="en-US" sz="4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past form of “leave”</a:t>
            </a:r>
            <a:endParaRPr b="0" i="0" sz="7200" u="none" cap="none" strike="noStrike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t/>
            </a:r>
            <a:endParaRPr b="0" i="0" sz="7200" u="none" cap="none" strike="noStrike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0" i="0" lang="en-US" sz="4400" u="none" cap="none" strike="noStrike">
                <a:solidFill>
                  <a:srgbClr val="0070C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I sleep at the left side of the bed.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0" i="0" lang="en-US" sz="4400" u="none" cap="none" strike="noStrike">
                <a:solidFill>
                  <a:srgbClr val="0070C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I left my bag in the class.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5" name="Google Shape;105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486900" y="2700747"/>
            <a:ext cx="2356233" cy="2491844"/>
          </a:xfrm>
          <a:prstGeom prst="rect">
            <a:avLst/>
          </a:prstGeom>
          <a:noFill/>
          <a:ln>
            <a:noFill/>
          </a:ln>
        </p:spPr>
      </p:pic>
      <p:pic>
        <p:nvPicPr>
          <p:cNvPr id="106" name="Google Shape;106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980362" y="487362"/>
            <a:ext cx="1506538" cy="290206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4"/>
          <p:cNvSpPr txBox="1"/>
          <p:nvPr/>
        </p:nvSpPr>
        <p:spPr>
          <a:xfrm>
            <a:off x="991519" y="297456"/>
            <a:ext cx="3999122" cy="1200329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b="1" i="0" lang="en-US" sz="7200" u="none" cap="none" strike="noStrike">
                <a:solidFill>
                  <a:srgbClr val="FF00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right</a:t>
            </a:r>
            <a:endParaRPr b="1" i="0" sz="7200" u="none" cap="none" strike="noStrike">
              <a:solidFill>
                <a:srgbClr val="FF000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12" name="Google Shape;112;p4"/>
          <p:cNvSpPr txBox="1"/>
          <p:nvPr/>
        </p:nvSpPr>
        <p:spPr>
          <a:xfrm>
            <a:off x="991519" y="1902705"/>
            <a:ext cx="10851614" cy="40318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685800" lvl="0" marL="685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Twentieth Century"/>
              <a:buChar char="-"/>
            </a:pPr>
            <a:r>
              <a:rPr b="0" i="0" lang="en-US" sz="4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opposite of left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685800" lvl="0" marL="685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Twentieth Century"/>
              <a:buChar char="-"/>
            </a:pPr>
            <a:r>
              <a:rPr b="0" i="0" lang="en-US" sz="4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correct</a:t>
            </a:r>
            <a:endParaRPr b="0" i="0" sz="7200" u="none" cap="none" strike="noStrike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t/>
            </a:r>
            <a:endParaRPr b="0" i="0" sz="7200" u="none" cap="none" strike="noStrike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0" i="0" lang="en-US" sz="4400" u="none" cap="none" strike="noStrike">
                <a:solidFill>
                  <a:srgbClr val="0070C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I sit at the right side of the mat.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0" i="0" lang="en-US" sz="4400" u="none" cap="none" strike="noStrike">
                <a:solidFill>
                  <a:srgbClr val="0070C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You are right!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3" name="Google Shape;113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610474" y="678635"/>
            <a:ext cx="1787525" cy="2696968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" name="Google Shape;114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397999" y="3590924"/>
            <a:ext cx="2389188" cy="2047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5"/>
          <p:cNvSpPr txBox="1"/>
          <p:nvPr/>
        </p:nvSpPr>
        <p:spPr>
          <a:xfrm>
            <a:off x="991519" y="297456"/>
            <a:ext cx="3999122" cy="1200329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b="1" i="0" lang="en-US" sz="7200" u="none" cap="none" strike="noStrike">
                <a:solidFill>
                  <a:srgbClr val="FF00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guard</a:t>
            </a:r>
            <a:endParaRPr b="1" i="0" sz="7200" u="none" cap="none" strike="noStrike">
              <a:solidFill>
                <a:srgbClr val="FF000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20" name="Google Shape;120;p5"/>
          <p:cNvSpPr txBox="1"/>
          <p:nvPr/>
        </p:nvSpPr>
        <p:spPr>
          <a:xfrm>
            <a:off x="991519" y="1902705"/>
            <a:ext cx="10851614" cy="37240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685800" lvl="0" marL="685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Twentieth Century"/>
              <a:buChar char="-"/>
            </a:pPr>
            <a:r>
              <a:rPr b="0" i="0" lang="en-US" sz="4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a person who keeps watch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t/>
            </a:r>
            <a:endParaRPr b="0" i="0" sz="7200" u="none" cap="none" strike="noStrike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t/>
            </a:r>
            <a:endParaRPr b="0" i="0" sz="7200" u="none" cap="none" strike="noStrike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0" i="0" lang="en-US" sz="4400" u="none" cap="none" strike="noStrike">
                <a:solidFill>
                  <a:srgbClr val="0070C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The guard in the mall helps me.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1" name="Google Shape;121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120187" y="897620"/>
            <a:ext cx="2208213" cy="38694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6"/>
          <p:cNvSpPr txBox="1"/>
          <p:nvPr/>
        </p:nvSpPr>
        <p:spPr>
          <a:xfrm>
            <a:off x="991519" y="297456"/>
            <a:ext cx="3999122" cy="1200329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b="1" i="0" lang="en-US" sz="7200" u="none" cap="none" strike="noStrike">
                <a:solidFill>
                  <a:srgbClr val="FF00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crosswalk</a:t>
            </a:r>
            <a:endParaRPr b="1" i="0" sz="7200" u="none" cap="none" strike="noStrike">
              <a:solidFill>
                <a:srgbClr val="FF000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27" name="Google Shape;127;p6"/>
          <p:cNvSpPr txBox="1"/>
          <p:nvPr/>
        </p:nvSpPr>
        <p:spPr>
          <a:xfrm>
            <a:off x="991519" y="1902705"/>
            <a:ext cx="10851614" cy="40318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685800" lvl="0" marL="685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Twentieth Century"/>
              <a:buChar char="-"/>
            </a:pPr>
            <a:r>
              <a:rPr b="0" i="0" lang="en-US" sz="4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a marked part of the road where people can safely cross</a:t>
            </a:r>
            <a:endParaRPr b="0" i="0" sz="7200" u="none" cap="none" strike="noStrike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t/>
            </a:r>
            <a:endParaRPr b="0" i="0" sz="7200" u="none" cap="none" strike="noStrike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0" i="0" lang="en-US" sz="4400" u="none" cap="none" strike="noStrike">
                <a:solidFill>
                  <a:srgbClr val="0070C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Cars stopped before the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0" i="0" lang="en-US" sz="4400" u="none" cap="none" strike="noStrike">
                <a:solidFill>
                  <a:srgbClr val="0070C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crosswalk.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8" name="Google Shape;128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85137" y="2755085"/>
            <a:ext cx="3603293" cy="264241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7"/>
          <p:cNvSpPr txBox="1"/>
          <p:nvPr>
            <p:ph type="title"/>
          </p:nvPr>
        </p:nvSpPr>
        <p:spPr>
          <a:xfrm>
            <a:off x="1024128" y="253911"/>
            <a:ext cx="4484306" cy="143167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5000"/>
              <a:buFont typeface="Overlock"/>
              <a:buNone/>
            </a:pPr>
            <a:r>
              <a:rPr lang="en-US">
                <a:solidFill>
                  <a:srgbClr val="FF0000"/>
                </a:solidFill>
                <a:latin typeface="Overlock"/>
                <a:ea typeface="Overlock"/>
                <a:cs typeface="Overlock"/>
                <a:sym typeface="Overlock"/>
              </a:rPr>
              <a:t>PREVIEW VOCABULARY</a:t>
            </a:r>
            <a:endParaRPr>
              <a:solidFill>
                <a:srgbClr val="FF0000"/>
              </a:solidFill>
              <a:latin typeface="Overlock"/>
              <a:ea typeface="Overlock"/>
              <a:cs typeface="Overlock"/>
              <a:sym typeface="Overlock"/>
            </a:endParaRPr>
          </a:p>
        </p:txBody>
      </p:sp>
      <p:pic>
        <p:nvPicPr>
          <p:cNvPr id="134" name="Google Shape;134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655037" y="132725"/>
            <a:ext cx="6265214" cy="658756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8"/>
          <p:cNvSpPr txBox="1"/>
          <p:nvPr>
            <p:ph idx="1" type="body"/>
          </p:nvPr>
        </p:nvSpPr>
        <p:spPr>
          <a:xfrm>
            <a:off x="892368" y="1525835"/>
            <a:ext cx="10653309" cy="48308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/>
          <a:p>
            <a:pPr indent="-91440" lvl="0" marL="9144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400"/>
              <a:buChar char=" "/>
            </a:pPr>
            <a:r>
              <a:rPr lang="en-US" sz="2400"/>
              <a:t>1. I must circle the (left, </a:t>
            </a:r>
            <a:r>
              <a:rPr lang="en-US" sz="2400" u="sng">
                <a:highlight>
                  <a:srgbClr val="FFFF00"/>
                </a:highlight>
              </a:rPr>
              <a:t>right</a:t>
            </a:r>
            <a:r>
              <a:rPr lang="en-US" sz="2400"/>
              <a:t>) answers in the exam. </a:t>
            </a:r>
            <a:endParaRPr/>
          </a:p>
          <a:p>
            <a:pPr indent="-9144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400"/>
              <a:buChar char=" "/>
            </a:pPr>
            <a:r>
              <a:rPr lang="en-US" sz="2400"/>
              <a:t>2. You (</a:t>
            </a:r>
            <a:r>
              <a:rPr lang="en-US" sz="2400">
                <a:highlight>
                  <a:srgbClr val="FFFF00"/>
                </a:highlight>
              </a:rPr>
              <a:t>crosswalk</a:t>
            </a:r>
            <a:r>
              <a:rPr lang="en-US" sz="2400"/>
              <a:t>, </a:t>
            </a:r>
            <a:r>
              <a:rPr lang="en-US" sz="2400">
                <a:highlight>
                  <a:srgbClr val="FFFF00"/>
                </a:highlight>
              </a:rPr>
              <a:t>left</a:t>
            </a:r>
            <a:r>
              <a:rPr lang="en-US" sz="2400"/>
              <a:t>) this book yesterday when you went home. </a:t>
            </a:r>
            <a:endParaRPr/>
          </a:p>
          <a:p>
            <a:pPr indent="-9144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400"/>
              <a:buChar char=" "/>
            </a:pPr>
            <a:r>
              <a:rPr lang="en-US" sz="2400"/>
              <a:t>3. A (</a:t>
            </a:r>
            <a:r>
              <a:rPr lang="en-US" sz="2400">
                <a:highlight>
                  <a:srgbClr val="FFFF00"/>
                </a:highlight>
              </a:rPr>
              <a:t>guard</a:t>
            </a:r>
            <a:r>
              <a:rPr lang="en-US" sz="2400"/>
              <a:t>, crosswalk) is standing near gate. </a:t>
            </a:r>
            <a:endParaRPr/>
          </a:p>
          <a:p>
            <a:pPr indent="-9144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400"/>
              <a:buChar char=" "/>
            </a:pPr>
            <a:r>
              <a:rPr lang="en-US" sz="2400"/>
              <a:t>4. I write using my (guard, </a:t>
            </a:r>
            <a:r>
              <a:rPr lang="en-US" sz="2400">
                <a:highlight>
                  <a:srgbClr val="FFFF00"/>
                </a:highlight>
              </a:rPr>
              <a:t>right</a:t>
            </a:r>
            <a:r>
              <a:rPr lang="en-US" sz="2400"/>
              <a:t>) hand. </a:t>
            </a:r>
            <a:endParaRPr/>
          </a:p>
          <a:p>
            <a:pPr indent="-9144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400"/>
              <a:buChar char=" "/>
            </a:pPr>
            <a:r>
              <a:rPr lang="en-US" sz="2400"/>
              <a:t>5. The opposite of </a:t>
            </a:r>
            <a:r>
              <a:rPr lang="en-US" sz="2400">
                <a:highlight>
                  <a:srgbClr val="FFFF00"/>
                </a:highlight>
              </a:rPr>
              <a:t>right</a:t>
            </a:r>
            <a:r>
              <a:rPr lang="en-US" sz="2400"/>
              <a:t> is (left, guard). </a:t>
            </a:r>
            <a:endParaRPr/>
          </a:p>
          <a:p>
            <a:pPr indent="-9144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400"/>
              <a:buChar char=" "/>
            </a:pPr>
            <a:r>
              <a:rPr lang="en-US" sz="2400"/>
              <a:t>6. That guy who is wearing brown uniform is the (left, </a:t>
            </a:r>
            <a:r>
              <a:rPr lang="en-US" sz="2400">
                <a:highlight>
                  <a:srgbClr val="FFFF00"/>
                </a:highlight>
              </a:rPr>
              <a:t>guard</a:t>
            </a:r>
            <a:r>
              <a:rPr lang="en-US" sz="2400"/>
              <a:t>) of this mall. </a:t>
            </a:r>
            <a:endParaRPr/>
          </a:p>
          <a:p>
            <a:pPr indent="-9144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400"/>
              <a:buChar char=" "/>
            </a:pPr>
            <a:r>
              <a:rPr lang="en-US" sz="2400"/>
              <a:t>7. The boys are sitting on the right side of the playground, while girls sit on the (</a:t>
            </a:r>
            <a:r>
              <a:rPr lang="en-US" sz="2400">
                <a:highlight>
                  <a:srgbClr val="FFFF00"/>
                </a:highlight>
              </a:rPr>
              <a:t>left,</a:t>
            </a:r>
            <a:r>
              <a:rPr lang="en-US" sz="2400"/>
              <a:t> crosswalk) side. </a:t>
            </a:r>
            <a:endParaRPr/>
          </a:p>
          <a:p>
            <a:pPr indent="-9144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400"/>
              <a:buChar char=" "/>
            </a:pPr>
            <a:r>
              <a:rPr lang="en-US" sz="2400"/>
              <a:t>8. (</a:t>
            </a:r>
            <a:r>
              <a:rPr lang="en-US" sz="2400">
                <a:highlight>
                  <a:schemeClr val="lt1"/>
                </a:highlight>
              </a:rPr>
              <a:t>Guard</a:t>
            </a:r>
            <a:r>
              <a:rPr lang="en-US" sz="2400"/>
              <a:t>, </a:t>
            </a:r>
            <a:r>
              <a:rPr lang="en-US" sz="2400">
                <a:highlight>
                  <a:srgbClr val="FFFF00"/>
                </a:highlight>
              </a:rPr>
              <a:t>Crosswalk</a:t>
            </a:r>
            <a:r>
              <a:rPr lang="en-US" sz="2400"/>
              <a:t>) are made in the road to keep us safe. </a:t>
            </a:r>
            <a:endParaRPr/>
          </a:p>
        </p:txBody>
      </p:sp>
      <p:sp>
        <p:nvSpPr>
          <p:cNvPr id="140" name="Google Shape;140;p8"/>
          <p:cNvSpPr txBox="1"/>
          <p:nvPr/>
        </p:nvSpPr>
        <p:spPr>
          <a:xfrm>
            <a:off x="892368" y="672029"/>
            <a:ext cx="3999122" cy="584775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en-US" sz="3200" u="none" cap="none" strike="noStrike">
                <a:solidFill>
                  <a:srgbClr val="FF00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Let’s practice!</a:t>
            </a:r>
            <a:endParaRPr b="1" i="0" sz="3200" u="none" cap="none" strike="noStrike">
              <a:solidFill>
                <a:srgbClr val="FF000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Integral">
  <a:themeElements>
    <a:clrScheme name="Integral">
      <a:dk1>
        <a:srgbClr val="000000"/>
      </a:dk1>
      <a:lt1>
        <a:srgbClr val="FFFFFF"/>
      </a:lt1>
      <a:dk2>
        <a:srgbClr val="455F51"/>
      </a:dk2>
      <a:lt2>
        <a:srgbClr val="E3DED1"/>
      </a:lt2>
      <a:accent1>
        <a:srgbClr val="99CB38"/>
      </a:accent1>
      <a:accent2>
        <a:srgbClr val="63A537"/>
      </a:accent2>
      <a:accent3>
        <a:srgbClr val="E6D024"/>
      </a:accent3>
      <a:accent4>
        <a:srgbClr val="CC9700"/>
      </a:accent4>
      <a:accent5>
        <a:srgbClr val="4EB3CF"/>
      </a:accent5>
      <a:accent6>
        <a:srgbClr val="378DA6"/>
      </a:accent6>
      <a:hlink>
        <a:srgbClr val="6B9F25"/>
      </a:hlink>
      <a:folHlink>
        <a:srgbClr val="B26B0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2021-10-08T17:30:01Z</dcterms:created>
  <dc:creator>Cams Serrano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