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embeddedFontLst>
    <p:embeddedFont>
      <p:font typeface="Overlock"/>
      <p:regular r:id="rId13"/>
      <p:bold r:id="rId14"/>
      <p:italic r:id="rId15"/>
      <p:boldItalic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7" roundtripDataSignature="AMtx7mhCGsRwRSv+G31o2Q4VKXL/mj1Qn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Overlock-regular.fnt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Overlock-italic.fntdata"/><Relationship Id="rId14" Type="http://schemas.openxmlformats.org/officeDocument/2006/relationships/font" Target="fonts/Overlock-bold.fntdata"/><Relationship Id="rId17" Type="http://customschemas.google.com/relationships/presentationmetadata" Target="metadata"/><Relationship Id="rId16" Type="http://schemas.openxmlformats.org/officeDocument/2006/relationships/font" Target="fonts/Overlock-bold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showMasterSp="0" type="title">
  <p:cSld name="TITLE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10"/>
          <p:cNvSpPr txBox="1"/>
          <p:nvPr>
            <p:ph type="ctr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10"/>
          <p:cNvSpPr txBox="1"/>
          <p:nvPr>
            <p:ph idx="1" type="subTitle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lvl="1" algn="ctr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15" name="Google Shape;15;p10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8" name="Google Shape;18;p10"/>
          <p:cNvCxnSpPr/>
          <p:nvPr/>
        </p:nvCxnSpPr>
        <p:spPr>
          <a:xfrm rot="10800000">
            <a:off x="838684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" name="Google Shape;19;p10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9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" type="body"/>
          </p:nvPr>
        </p:nvSpPr>
        <p:spPr>
          <a:xfrm rot="5400000">
            <a:off x="3872485" y="-562356"/>
            <a:ext cx="4023360" cy="97200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9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showMasterSp="0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0"/>
          <p:cNvSpPr txBox="1"/>
          <p:nvPr>
            <p:ph type="title"/>
          </p:nvPr>
        </p:nvSpPr>
        <p:spPr>
          <a:xfrm rot="5400000">
            <a:off x="7334251" y="2152650"/>
            <a:ext cx="5410200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45700" spcFirstLastPara="1" rIns="45700" wrap="square" tIns="91425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" type="body"/>
          </p:nvPr>
        </p:nvSpPr>
        <p:spPr>
          <a:xfrm rot="5400000">
            <a:off x="2076451" y="-323850"/>
            <a:ext cx="5410200" cy="75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0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86" name="Google Shape;86;p20"/>
          <p:cNvCxnSpPr/>
          <p:nvPr/>
        </p:nvCxnSpPr>
        <p:spPr>
          <a:xfrm rot="10800000">
            <a:off x="10058400" y="59263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" type="body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 type="secHead">
  <p:cSld name="SECTION_HEADER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b="0"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" type="body"/>
          </p:nvPr>
        </p:nvSpPr>
        <p:spPr>
          <a:xfrm>
            <a:off x="8610600" y="4960137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9" name="Google Shape;29;p12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2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32" name="Google Shape;32;p12"/>
          <p:cNvCxnSpPr/>
          <p:nvPr/>
        </p:nvCxnSpPr>
        <p:spPr>
          <a:xfrm rot="10800000">
            <a:off x="8386842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3" name="Google Shape;33;p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rotWithShape="1">
            <a:blip r:embed="rId2">
              <a:alphaModFix/>
            </a:blip>
            <a:tile algn="tl" flip="none" tx="-133350" sx="50000" ty="-6350" sy="50000"/>
          </a:blip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3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" type="body"/>
          </p:nvPr>
        </p:nvSpPr>
        <p:spPr>
          <a:xfrm>
            <a:off x="1024127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2" type="body"/>
          </p:nvPr>
        </p:nvSpPr>
        <p:spPr>
          <a:xfrm>
            <a:off x="5989320" y="2286000"/>
            <a:ext cx="4754880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4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" type="body"/>
          </p:nvPr>
        </p:nvSpPr>
        <p:spPr>
          <a:xfrm>
            <a:off x="102412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b="0" sz="23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4" name="Google Shape;44;p14"/>
          <p:cNvSpPr txBox="1"/>
          <p:nvPr>
            <p:ph idx="2" type="body"/>
          </p:nvPr>
        </p:nvSpPr>
        <p:spPr>
          <a:xfrm>
            <a:off x="102412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45" name="Google Shape;45;p14"/>
          <p:cNvSpPr txBox="1"/>
          <p:nvPr>
            <p:ph idx="3" type="body"/>
          </p:nvPr>
        </p:nvSpPr>
        <p:spPr>
          <a:xfrm>
            <a:off x="5990888" y="2179636"/>
            <a:ext cx="475488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137150" spcFirstLastPara="1" rIns="137150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b="0" sz="230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46" name="Google Shape;46;p14"/>
          <p:cNvSpPr txBox="1"/>
          <p:nvPr>
            <p:ph idx="4" type="body"/>
          </p:nvPr>
        </p:nvSpPr>
        <p:spPr>
          <a:xfrm>
            <a:off x="5990888" y="2967788"/>
            <a:ext cx="4754880" cy="334157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 "/>
              <a:defRPr/>
            </a:lvl1pPr>
            <a:lvl2pPr indent="-3429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🢝"/>
              <a:defRPr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3pPr>
            <a:lvl4pPr indent="-3429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5pPr>
            <a:lvl6pPr indent="-3429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6pPr>
            <a:lvl7pPr indent="-3429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7pPr>
            <a:lvl8pPr indent="-3429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🢝"/>
              <a:defRPr/>
            </a:lvl8pPr>
            <a:lvl9pPr indent="-3429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🢝"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showMasterSp="0" type="blank">
  <p:cSld name="BLANK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6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6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7"/>
          <p:cNvSpPr txBox="1"/>
          <p:nvPr>
            <p:ph type="title"/>
          </p:nvPr>
        </p:nvSpPr>
        <p:spPr>
          <a:xfrm>
            <a:off x="1024128" y="471509"/>
            <a:ext cx="4389120" cy="1737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4000"/>
              <a:buFont typeface="Twentieth Century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7"/>
          <p:cNvSpPr txBox="1"/>
          <p:nvPr>
            <p:ph idx="1" type="body"/>
          </p:nvPr>
        </p:nvSpPr>
        <p:spPr>
          <a:xfrm>
            <a:off x="5715000" y="822960"/>
            <a:ext cx="5678424" cy="5184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Char char=" "/>
              <a:defRPr sz="2400"/>
            </a:lvl1pPr>
            <a:lvl2pPr indent="-355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2000"/>
              <a:buChar char="🢝"/>
              <a:defRPr sz="2000"/>
            </a:lvl2pPr>
            <a:lvl3pPr indent="-3302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3pPr>
            <a:lvl4pPr indent="-3302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5pPr>
            <a:lvl6pPr indent="-3302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6pPr>
            <a:lvl7pPr indent="-3302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7pPr>
            <a:lvl8pPr indent="-3302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600"/>
              <a:buChar char="🢝"/>
              <a:defRPr sz="1600"/>
            </a:lvl8pPr>
            <a:lvl9pPr indent="-3302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600"/>
              <a:buChar char="🢝"/>
              <a:defRPr sz="1600"/>
            </a:lvl9pPr>
          </a:lstStyle>
          <a:p/>
        </p:txBody>
      </p:sp>
      <p:sp>
        <p:nvSpPr>
          <p:cNvPr id="62" name="Google Shape;62;p17"/>
          <p:cNvSpPr txBox="1"/>
          <p:nvPr>
            <p:ph idx="2" type="body"/>
          </p:nvPr>
        </p:nvSpPr>
        <p:spPr>
          <a:xfrm>
            <a:off x="1024128" y="2257506"/>
            <a:ext cx="4389120" cy="37622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63" name="Google Shape;63;p17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"/>
          <p:cNvSpPr txBox="1"/>
          <p:nvPr>
            <p:ph type="title"/>
          </p:nvPr>
        </p:nvSpPr>
        <p:spPr>
          <a:xfrm>
            <a:off x="457200" y="4960138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8"/>
          <p:cNvSpPr/>
          <p:nvPr>
            <p:ph idx="2" type="pic"/>
          </p:nvPr>
        </p:nvSpPr>
        <p:spPr>
          <a:xfrm>
            <a:off x="0" y="-1"/>
            <a:ext cx="12188952" cy="4572000"/>
          </a:xfrm>
          <a:prstGeom prst="rect">
            <a:avLst/>
          </a:prstGeom>
          <a:solidFill>
            <a:srgbClr val="C1DF87"/>
          </a:solidFill>
          <a:ln>
            <a:noFill/>
          </a:ln>
        </p:spPr>
      </p:sp>
      <p:sp>
        <p:nvSpPr>
          <p:cNvPr id="69" name="Google Shape;69;p18"/>
          <p:cNvSpPr txBox="1"/>
          <p:nvPr>
            <p:ph idx="1" type="body"/>
          </p:nvPr>
        </p:nvSpPr>
        <p:spPr>
          <a:xfrm>
            <a:off x="8610600" y="4960138"/>
            <a:ext cx="3200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0C0C0C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000"/>
              <a:buNone/>
              <a:defRPr sz="1000"/>
            </a:lvl9pPr>
          </a:lstStyle>
          <a:p/>
        </p:txBody>
      </p:sp>
      <p:sp>
        <p:nvSpPr>
          <p:cNvPr id="70" name="Google Shape;70;p18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73" name="Google Shape;73;p18"/>
          <p:cNvCxnSpPr/>
          <p:nvPr/>
        </p:nvCxnSpPr>
        <p:spPr>
          <a:xfrm rot="10800000">
            <a:off x="8386843" y="5264106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  <a:defRPr b="0" i="0" sz="5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36830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accent1"/>
              </a:buClr>
              <a:buSzPts val="2200"/>
              <a:buFont typeface="Twentieth Century"/>
              <a:buChar char=" "/>
              <a:defRPr b="0" i="0" sz="22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🢝"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-31750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Pts val="1400"/>
              <a:buFont typeface="Noto Sans Symbols"/>
              <a:buChar char="🢝"/>
              <a:defRPr b="0" i="0" sz="14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000" u="none" cap="none" strike="noStrik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1" name="Google Shape;11;p9"/>
          <p:cNvCxnSpPr/>
          <p:nvPr/>
        </p:nvCxnSpPr>
        <p:spPr>
          <a:xfrm rot="10800000">
            <a:off x="762000" y="826324"/>
            <a:ext cx="0" cy="914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png"/><Relationship Id="rId4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9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"/>
          <p:cNvSpPr txBox="1"/>
          <p:nvPr>
            <p:ph type="ctrTitle"/>
          </p:nvPr>
        </p:nvSpPr>
        <p:spPr>
          <a:xfrm>
            <a:off x="457200" y="4960137"/>
            <a:ext cx="7772400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r>
              <a:rPr lang="en-US"/>
              <a:t>LOOK BOTH WAYS</a:t>
            </a:r>
            <a:endParaRPr/>
          </a:p>
        </p:txBody>
      </p:sp>
      <p:sp>
        <p:nvSpPr>
          <p:cNvPr id="92" name="Google Shape;92;p1"/>
          <p:cNvSpPr txBox="1"/>
          <p:nvPr>
            <p:ph idx="1" type="subTitle"/>
          </p:nvPr>
        </p:nvSpPr>
        <p:spPr>
          <a:xfrm>
            <a:off x="8610599" y="4960137"/>
            <a:ext cx="3382617" cy="1463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lnSpcReduction="10000"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</a:pPr>
            <a:r>
              <a:rPr b="1" lang="en-US" sz="4800">
                <a:solidFill>
                  <a:srgbClr val="FF0000"/>
                </a:solidFill>
              </a:rPr>
              <a:t>Preview Vocabulary</a:t>
            </a:r>
            <a:endParaRPr b="1" sz="48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/>
          <p:nvPr>
            <p:ph type="title"/>
          </p:nvPr>
        </p:nvSpPr>
        <p:spPr>
          <a:xfrm>
            <a:off x="1024128" y="253911"/>
            <a:ext cx="5046166" cy="156387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000"/>
              <a:buFont typeface="Overlock"/>
              <a:buNone/>
            </a:pPr>
            <a:r>
              <a:rPr lang="en-US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PREVIEW VOCABULARY</a:t>
            </a:r>
            <a:endParaRPr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sp>
        <p:nvSpPr>
          <p:cNvPr id="98" name="Google Shape;98;p2"/>
          <p:cNvSpPr txBox="1"/>
          <p:nvPr/>
        </p:nvSpPr>
        <p:spPr>
          <a:xfrm>
            <a:off x="6516324" y="405940"/>
            <a:ext cx="5675676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50800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left</a:t>
            </a:r>
            <a:endParaRPr/>
          </a:p>
          <a:p>
            <a:pPr indent="-50800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right</a:t>
            </a:r>
            <a:endParaRPr/>
          </a:p>
          <a:p>
            <a:pPr indent="-50800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guard</a:t>
            </a:r>
            <a:endParaRPr/>
          </a:p>
          <a:p>
            <a:pPr indent="-50800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0"/>
              <a:buFont typeface="Noto Sans Symbols"/>
              <a:buChar char="✔"/>
            </a:pPr>
            <a:r>
              <a:rPr b="0" i="0" lang="en-US" sz="80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  crosswalk</a:t>
            </a:r>
            <a:endParaRPr b="0" i="0" sz="80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3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7200" u="none" cap="none" strike="noStrike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left</a:t>
            </a:r>
            <a:endParaRPr b="1" i="0" sz="7200" u="none" cap="none" strike="noStrike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04" name="Google Shape;104;p3"/>
          <p:cNvSpPr txBox="1"/>
          <p:nvPr/>
        </p:nvSpPr>
        <p:spPr>
          <a:xfrm>
            <a:off x="991519" y="1902705"/>
            <a:ext cx="10851614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opposite of right </a:t>
            </a:r>
            <a:endParaRPr/>
          </a:p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b="0" i="0" lang="en-US" sz="4800" u="none" cap="none" strike="noStrik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past form of “leave”</a:t>
            </a:r>
            <a:endParaRPr b="0" i="0" sz="7200" u="none" cap="none" strike="noStrike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2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 sleep at the left side of the bed.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 left my bag in the class. </a:t>
            </a:r>
            <a:endParaRPr/>
          </a:p>
        </p:txBody>
      </p:sp>
      <p:pic>
        <p:nvPicPr>
          <p:cNvPr id="105" name="Google Shape;105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86900" y="2700747"/>
            <a:ext cx="2356233" cy="249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80362" y="487362"/>
            <a:ext cx="1506538" cy="29020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right</a:t>
            </a:r>
            <a:endParaRPr b="1" sz="7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12" name="Google Shape;112;p4"/>
          <p:cNvSpPr txBox="1"/>
          <p:nvPr/>
        </p:nvSpPr>
        <p:spPr>
          <a:xfrm>
            <a:off x="991519" y="1902705"/>
            <a:ext cx="10851614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lang="en-US" sz="4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opposite of left </a:t>
            </a:r>
            <a:endParaRPr/>
          </a:p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lang="en-US" sz="4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correct</a:t>
            </a:r>
            <a:endParaRPr sz="72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2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I sit at the right side of the mat.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You are right! </a:t>
            </a:r>
            <a:endParaRPr/>
          </a:p>
        </p:txBody>
      </p:sp>
      <p:pic>
        <p:nvPicPr>
          <p:cNvPr id="113" name="Google Shape;11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10474" y="678635"/>
            <a:ext cx="1787525" cy="26969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397999" y="3590924"/>
            <a:ext cx="2389188" cy="2047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guard</a:t>
            </a:r>
            <a:endParaRPr b="1" sz="7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0" name="Google Shape;120;p5"/>
          <p:cNvSpPr txBox="1"/>
          <p:nvPr/>
        </p:nvSpPr>
        <p:spPr>
          <a:xfrm>
            <a:off x="991519" y="1902705"/>
            <a:ext cx="10851614" cy="37240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lang="en-US" sz="4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person who keeps watch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2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2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The guard in the mall helps me. </a:t>
            </a:r>
            <a:endParaRPr/>
          </a:p>
        </p:txBody>
      </p:sp>
      <p:pic>
        <p:nvPicPr>
          <p:cNvPr id="121" name="Google Shape;121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120187" y="897620"/>
            <a:ext cx="2208213" cy="38694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"/>
          <p:cNvSpPr txBox="1"/>
          <p:nvPr/>
        </p:nvSpPr>
        <p:spPr>
          <a:xfrm>
            <a:off x="991519" y="297456"/>
            <a:ext cx="3999122" cy="120032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crosswalk</a:t>
            </a:r>
            <a:endParaRPr b="1" sz="7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  <p:sp>
        <p:nvSpPr>
          <p:cNvPr id="127" name="Google Shape;127;p6"/>
          <p:cNvSpPr txBox="1"/>
          <p:nvPr/>
        </p:nvSpPr>
        <p:spPr>
          <a:xfrm>
            <a:off x="991519" y="1902705"/>
            <a:ext cx="10851614" cy="403187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685800" lvl="0" marL="685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Twentieth Century"/>
              <a:buChar char="-"/>
            </a:pPr>
            <a:r>
              <a:rPr lang="en-US" sz="4800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a marked part of the road where people can safely cross</a:t>
            </a:r>
            <a:endParaRPr sz="72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720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Cars stopped before the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>
                <a:solidFill>
                  <a:srgbClr val="0070C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crosswalk. </a:t>
            </a:r>
            <a:endParaRPr/>
          </a:p>
        </p:txBody>
      </p:sp>
      <p:pic>
        <p:nvPicPr>
          <p:cNvPr id="128" name="Google Shape;128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085137" y="2755085"/>
            <a:ext cx="3603293" cy="26424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"/>
          <p:cNvSpPr txBox="1"/>
          <p:nvPr>
            <p:ph type="title"/>
          </p:nvPr>
        </p:nvSpPr>
        <p:spPr>
          <a:xfrm>
            <a:off x="1024128" y="253911"/>
            <a:ext cx="4484306" cy="143167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5000"/>
              <a:buFont typeface="Overlock"/>
              <a:buNone/>
            </a:pPr>
            <a:r>
              <a:rPr lang="en-US">
                <a:solidFill>
                  <a:srgbClr val="FF0000"/>
                </a:solidFill>
                <a:latin typeface="Overlock"/>
                <a:ea typeface="Overlock"/>
                <a:cs typeface="Overlock"/>
                <a:sym typeface="Overlock"/>
              </a:rPr>
              <a:t>PREVIEW VOCABULARY</a:t>
            </a:r>
            <a:endParaRPr>
              <a:solidFill>
                <a:srgbClr val="FF0000"/>
              </a:solidFill>
              <a:latin typeface="Overlock"/>
              <a:ea typeface="Overlock"/>
              <a:cs typeface="Overlock"/>
              <a:sym typeface="Overlock"/>
            </a:endParaRPr>
          </a:p>
        </p:txBody>
      </p:sp>
      <p:pic>
        <p:nvPicPr>
          <p:cNvPr id="134" name="Google Shape;134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655037" y="132725"/>
            <a:ext cx="6265214" cy="65875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892368" y="1525835"/>
            <a:ext cx="10653309" cy="48308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/>
          <a:p>
            <a:pPr indent="-152400" lvl="0" marL="9144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1. I must circle the (left, </a:t>
            </a:r>
            <a:r>
              <a:rPr lang="en-US" sz="2400" u="sng">
                <a:highlight>
                  <a:srgbClr val="FFFF00"/>
                </a:highlight>
              </a:rPr>
              <a:t>right</a:t>
            </a:r>
            <a:r>
              <a:rPr lang="en-US" sz="2400"/>
              <a:t>) answers in the exam. </a:t>
            </a:r>
            <a:endParaRPr/>
          </a:p>
          <a:p>
            <a:pPr indent="-1524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2. You (</a:t>
            </a:r>
            <a:r>
              <a:rPr lang="en-US" sz="2400">
                <a:highlight>
                  <a:srgbClr val="FFFF00"/>
                </a:highlight>
              </a:rPr>
              <a:t>crosswalk</a:t>
            </a:r>
            <a:r>
              <a:rPr lang="en-US" sz="2400"/>
              <a:t>, left) this book yesterday when you went home. </a:t>
            </a:r>
            <a:endParaRPr/>
          </a:p>
          <a:p>
            <a:pPr indent="-1524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3. A (</a:t>
            </a:r>
            <a:r>
              <a:rPr lang="en-US" sz="2400">
                <a:highlight>
                  <a:srgbClr val="FFFF00"/>
                </a:highlight>
              </a:rPr>
              <a:t>guard</a:t>
            </a:r>
            <a:r>
              <a:rPr lang="en-US" sz="2400"/>
              <a:t>, crosswalk) is standing near gate. </a:t>
            </a:r>
            <a:endParaRPr/>
          </a:p>
          <a:p>
            <a:pPr indent="-1524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4. I write using my (guard, </a:t>
            </a:r>
            <a:r>
              <a:rPr lang="en-US" sz="2400">
                <a:highlight>
                  <a:srgbClr val="FFFF00"/>
                </a:highlight>
              </a:rPr>
              <a:t>right</a:t>
            </a:r>
            <a:r>
              <a:rPr lang="en-US" sz="2400"/>
              <a:t>) hand. </a:t>
            </a:r>
            <a:endParaRPr/>
          </a:p>
          <a:p>
            <a:pPr indent="-1524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5. The opposite of </a:t>
            </a:r>
            <a:r>
              <a:rPr lang="en-US" sz="2400">
                <a:highlight>
                  <a:srgbClr val="FFFF00"/>
                </a:highlight>
              </a:rPr>
              <a:t>right</a:t>
            </a:r>
            <a:r>
              <a:rPr lang="en-US" sz="2400"/>
              <a:t> is (left, guard). </a:t>
            </a:r>
            <a:endParaRPr/>
          </a:p>
          <a:p>
            <a:pPr indent="-1524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6. That guy who is wearing brown uniform is the (left, </a:t>
            </a:r>
            <a:r>
              <a:rPr lang="en-US" sz="2400">
                <a:highlight>
                  <a:srgbClr val="FFFF00"/>
                </a:highlight>
              </a:rPr>
              <a:t>guard</a:t>
            </a:r>
            <a:r>
              <a:rPr lang="en-US" sz="2400"/>
              <a:t>) of this mall. </a:t>
            </a:r>
            <a:endParaRPr/>
          </a:p>
          <a:p>
            <a:pPr indent="-1524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7. The boys are sitting on the right side of the playground, while girls sit on the (</a:t>
            </a:r>
            <a:r>
              <a:rPr lang="en-US" sz="2400">
                <a:highlight>
                  <a:srgbClr val="FFFF00"/>
                </a:highlight>
              </a:rPr>
              <a:t>left,</a:t>
            </a:r>
            <a:r>
              <a:rPr lang="en-US" sz="2400"/>
              <a:t> crosswalk) side. </a:t>
            </a:r>
            <a:endParaRPr/>
          </a:p>
          <a:p>
            <a:pPr indent="-152400" lvl="0" marL="91440" rtl="0" algn="l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400"/>
              <a:buChar char=" "/>
            </a:pPr>
            <a:r>
              <a:rPr lang="en-US" sz="2400"/>
              <a:t>8. (</a:t>
            </a:r>
            <a:r>
              <a:rPr lang="en-US" sz="2400">
                <a:highlight>
                  <a:schemeClr val="lt1"/>
                </a:highlight>
              </a:rPr>
              <a:t>Guard</a:t>
            </a:r>
            <a:r>
              <a:rPr lang="en-US" sz="2400"/>
              <a:t>, </a:t>
            </a:r>
            <a:r>
              <a:rPr lang="en-US" sz="2400">
                <a:highlight>
                  <a:srgbClr val="FFFF00"/>
                </a:highlight>
              </a:rPr>
              <a:t>Crosswalk</a:t>
            </a:r>
            <a:r>
              <a:rPr lang="en-US" sz="2400"/>
              <a:t>) are made in the road to keep us safe. </a:t>
            </a:r>
            <a:endParaRPr/>
          </a:p>
        </p:txBody>
      </p:sp>
      <p:sp>
        <p:nvSpPr>
          <p:cNvPr id="140" name="Google Shape;140;p8"/>
          <p:cNvSpPr txBox="1"/>
          <p:nvPr/>
        </p:nvSpPr>
        <p:spPr>
          <a:xfrm>
            <a:off x="892368" y="672029"/>
            <a:ext cx="3999122" cy="58477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3200">
                <a:solidFill>
                  <a:srgbClr val="FF0000"/>
                </a:solidFill>
                <a:latin typeface="Twentieth Century"/>
                <a:ea typeface="Twentieth Century"/>
                <a:cs typeface="Twentieth Century"/>
                <a:sym typeface="Twentieth Century"/>
              </a:rPr>
              <a:t>Let’s practice!</a:t>
            </a:r>
            <a:endParaRPr b="1" sz="3200">
              <a:solidFill>
                <a:srgbClr val="FF0000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Integral">
  <a:themeElements>
    <a:clrScheme name="Integral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2021-10-08T17:30:01Z</dcterms:created>
  <dc:creator>Cams Serrano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