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E494A-798C-C41A-FBF7-B5045E02A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4354AB-DDE6-DF22-C53B-4B7BDDACD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D2262-FA64-FF53-F01A-21C42F1E5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3141-886E-419C-90BD-B3F1ABDE59C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9CCF9-DEEB-9DC2-FC67-36C26CC5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717B1-8C34-7426-116D-104FB8473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C3BF-4986-4DB0-8335-F4A3A32C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7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51427-66D2-CD89-27CF-46BA8BE09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439C0-36BB-042E-B90A-4D1B2D117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29840-84C7-642D-50F9-43BED9CF7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3141-886E-419C-90BD-B3F1ABDE59C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C966E-0765-D849-7D55-DAE4AE2A6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A4986-C724-7EA2-3B20-9BF358F8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C3BF-4986-4DB0-8335-F4A3A32C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4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66C0C9-EE06-3A10-8D2A-BEA1D2E7A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713E9-B7DF-40D9-0073-7263AD76B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5E359-62A9-33AC-D672-73246FDE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3141-886E-419C-90BD-B3F1ABDE59C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9A1AA-4184-1184-F90F-4135D712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70774-6663-7D7E-9317-6255D185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C3BF-4986-4DB0-8335-F4A3A32C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8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FD4D0-095A-1C44-7125-06B5B6E9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E504F-2364-892B-88C7-CC97E9ACE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2D1FC-4F63-FC11-FA92-AE8491878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3141-886E-419C-90BD-B3F1ABDE59C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EA474-FD17-7213-FDA1-0046AD874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D5E75-23BF-5071-87E8-6BBC4418D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C3BF-4986-4DB0-8335-F4A3A32C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0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913B-95FE-06BE-4D40-B864C9C1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9C183-CDDA-51B2-416D-8CC037859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5797F-E834-29C4-D0A9-7087FDBE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3141-886E-419C-90BD-B3F1ABDE59C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39E90-63C6-B6DB-D95A-81A107077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DA51E-03FF-BBC4-7CDA-100B1A2A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C3BF-4986-4DB0-8335-F4A3A32C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BFDF-9A61-3DFF-8F04-3F8582A25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96687-5FF7-9B75-4B10-11CBA2DB3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67A20-B17A-275F-2667-CD918218E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5B66F-BA8F-ECE2-51E6-9D3EF9E18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3141-886E-419C-90BD-B3F1ABDE59C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02676-E78A-F0A5-D533-938B75BB5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EAD0E-7FA7-CE68-B91E-8239EA11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C3BF-4986-4DB0-8335-F4A3A32C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9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239E0-C6E8-3914-0716-137B0AFC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8BC27-88CF-9F06-C519-ADAFBE7B1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2837B-6878-F1E7-5435-8A1983AA3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288A7-976C-4AC2-0630-FC7002A16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7E2BB9-7DF0-08D5-0B09-17AB4F0FC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8C9E68-050B-32EB-DD47-FB35D3D9E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3141-886E-419C-90BD-B3F1ABDE59C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A5E8CF-07FE-86FC-64B6-610112202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E48FBD-C2D2-9E24-98C0-D53BF522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C3BF-4986-4DB0-8335-F4A3A32C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6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662AC-267B-437E-A128-60444414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1CE91-FDAB-09E4-F59C-5CE4409A2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3141-886E-419C-90BD-B3F1ABDE59C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062BA-DD2C-74DF-6AB6-6177C6484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E5D06-1D41-96EB-3D51-8FD9036D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C3BF-4986-4DB0-8335-F4A3A32C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7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8D9A55-4E26-BFA3-C569-ED16B21A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3141-886E-419C-90BD-B3F1ABDE59C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7D11F7-8325-C214-1B28-17A61DA73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787DD-011E-6A2E-9E9C-1D2EB804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C3BF-4986-4DB0-8335-F4A3A32C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0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96E51-DEBD-8293-4AAA-304676007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68F14-74C7-EC9F-67F7-0DBF7FC0D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2FE33-9AAD-8D61-49F8-6C8AF1B1E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64BBF-013C-7E51-D241-4DB9F0D18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3141-886E-419C-90BD-B3F1ABDE59C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3E198-6A96-F39D-778B-105D387FC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8C80D-9027-D45D-A335-148EDC24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C3BF-4986-4DB0-8335-F4A3A32C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9D930-76E0-9419-760D-8225E89B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FBBE24-0FED-A0E9-E198-1E9DE6F43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8411F-7CCD-48C6-E8EF-6DCBA542F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95278-0AB9-E9F9-6291-CDBC543C1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3141-886E-419C-90BD-B3F1ABDE59C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2C7F8-C00F-CCC5-2095-8D23F7525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69001-8DA4-7987-C539-EAC625551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C3BF-4986-4DB0-8335-F4A3A32C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3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7396C3-8655-1180-0733-FC99E4A35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531EF-4FE6-1E07-0385-07C47BCA1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30B16-96C7-640C-9647-AEA1FBC59D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83141-886E-419C-90BD-B3F1ABDE59C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0E3DE-4EF7-62FF-9EBE-82F311002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36A4E-0682-41EB-6C24-C954DBE7A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FC3BF-4986-4DB0-8335-F4A3A32C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4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iary-journal-pen-notebook-january-614149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harecroppers_chopping_cotton_-_1941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historical-battles/world-war-ii/us-marine-reinforcements-wade-ashore-in-okinawa-world-war-ii.jpg.php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legal-and-compliance-outsourcing/legal-hr-workplace-discrimination-laws-and-recourse-for-employees-17201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asive.org/browse/detail.cfm?imgnum=1236130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n on a book&#10;&#10;Description automatically generated">
            <a:extLst>
              <a:ext uri="{FF2B5EF4-FFF2-40B4-BE49-F238E27FC236}">
                <a16:creationId xmlns:a16="http://schemas.microsoft.com/office/drawing/2014/main" id="{C717EA01-3A24-4656-025C-E93CA6BE5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347" b="2065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DDEBB8-C43F-9542-FA9D-1FB6C0883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b="1">
                <a:solidFill>
                  <a:srgbClr val="FFFFFF"/>
                </a:solidFill>
                <a:highlight>
                  <a:srgbClr val="FF00FF"/>
                </a:highlight>
              </a:rPr>
              <a:t>Ivy’s Journal</a:t>
            </a:r>
          </a:p>
        </p:txBody>
      </p:sp>
    </p:spTree>
    <p:extLst>
      <p:ext uri="{BB962C8B-B14F-4D97-AF65-F5344CB8AC3E}">
        <p14:creationId xmlns:p14="http://schemas.microsoft.com/office/powerpoint/2010/main" val="126063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working in a field&#10;&#10;Description automatically generated">
            <a:extLst>
              <a:ext uri="{FF2B5EF4-FFF2-40B4-BE49-F238E27FC236}">
                <a16:creationId xmlns:a16="http://schemas.microsoft.com/office/drawing/2014/main" id="{C2E794FF-0960-2BE0-7364-BC123C1D6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845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C17CD-8441-4B55-0204-2FF7D9CB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*</a:t>
            </a:r>
            <a:r>
              <a:rPr lang="en-US" sz="4000" b="1">
                <a:highlight>
                  <a:srgbClr val="FFFF00"/>
                </a:highlight>
              </a:rPr>
              <a:t>Vocabularies</a:t>
            </a:r>
            <a:r>
              <a:rPr lang="en-US" sz="4000"/>
              <a:t>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A2B9A-5590-1F9C-1682-2B5C226DA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3600" dirty="0"/>
              <a:t>1- Sharecroppers : farmers who pay for the land they rent with a percentage of the crop 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EF4132-2B53-08DC-701F-42EA33277BD5}"/>
              </a:ext>
            </a:extLst>
          </p:cNvPr>
          <p:cNvSpPr txBox="1"/>
          <p:nvPr/>
        </p:nvSpPr>
        <p:spPr>
          <a:xfrm>
            <a:off x="9884956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mmons.wikimedia.org/wiki/File:Sharecroppers_chopping_cotton_-_1941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48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06EC15-672D-A861-5460-E00E5D64B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1482570"/>
            <a:ext cx="5754896" cy="2707689"/>
          </a:xfrm>
        </p:spPr>
        <p:txBody>
          <a:bodyPr anchor="b">
            <a:normAutofit/>
          </a:bodyPr>
          <a:lstStyle/>
          <a:p>
            <a:r>
              <a:rPr lang="en-US" sz="4000" dirty="0"/>
              <a:t>2- War effort : the pulling together of people and resources to support the military during a war .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Content Placeholder 4" descr="A poster of a person flexing her arm&#10;&#10;Description automatically generated">
            <a:extLst>
              <a:ext uri="{FF2B5EF4-FFF2-40B4-BE49-F238E27FC236}">
                <a16:creationId xmlns:a16="http://schemas.microsoft.com/office/drawing/2014/main" id="{25988EF1-0AA0-76EB-E605-3AD67FB50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765"/>
          <a:stretch/>
        </p:blipFill>
        <p:spPr>
          <a:xfrm>
            <a:off x="1068130" y="1028701"/>
            <a:ext cx="3876165" cy="43381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6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F3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CF92A5-7C74-A8FB-01EE-3E4101D0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3- Discrimination : the unfair treatment of a group of people based on certain categories , such as race .</a:t>
            </a:r>
            <a:b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F6A82FF9-837D-B9AD-EA9C-7B5084FE2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07933" y="1362993"/>
            <a:ext cx="7347537" cy="41329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687728-970B-B5D0-CAEC-204C82EF8DE3}"/>
              </a:ext>
            </a:extLst>
          </p:cNvPr>
          <p:cNvSpPr txBox="1"/>
          <p:nvPr/>
        </p:nvSpPr>
        <p:spPr>
          <a:xfrm>
            <a:off x="9115379" y="5295927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peoplematters.in/article/legal-and-compliance-outsourcing/legal-hr-workplace-discrimination-laws-and-recourse-for-employees-1720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7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B6947-A87E-97D1-5B6D-3FCB4D19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662"/>
            <a:ext cx="3785513" cy="372885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4-Boll weevils : small insects that feed on the fiber of cotton plants .</a:t>
            </a:r>
          </a:p>
        </p:txBody>
      </p:sp>
      <p:pic>
        <p:nvPicPr>
          <p:cNvPr id="5" name="Content Placeholder 4" descr="A close-up of a bug on a plant&#10;&#10;Description automatically generated">
            <a:extLst>
              <a:ext uri="{FF2B5EF4-FFF2-40B4-BE49-F238E27FC236}">
                <a16:creationId xmlns:a16="http://schemas.microsoft.com/office/drawing/2014/main" id="{55384B43-F06B-083E-4F85-74BF1CC1D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4517"/>
          <a:stretch/>
        </p:blipFill>
        <p:spPr>
          <a:xfrm>
            <a:off x="5009505" y="10"/>
            <a:ext cx="7182495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AB39EF-D714-6513-5517-8D0D685090D8}"/>
              </a:ext>
            </a:extLst>
          </p:cNvPr>
          <p:cNvSpPr txBox="1"/>
          <p:nvPr/>
        </p:nvSpPr>
        <p:spPr>
          <a:xfrm>
            <a:off x="10005183" y="6657945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invasive.org/browse/detail.cfm?imgnum=12361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6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olecular structure and periodic table on a desk">
            <a:extLst>
              <a:ext uri="{FF2B5EF4-FFF2-40B4-BE49-F238E27FC236}">
                <a16:creationId xmlns:a16="http://schemas.microsoft.com/office/drawing/2014/main" id="{9FB0E6AE-0A48-FBE7-1786-98EA3B36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4048F-0048-A540-DC2C-D087778DB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5- Integrated : no longer subject to segregation . يدمج</a:t>
            </a:r>
          </a:p>
        </p:txBody>
      </p:sp>
    </p:spTree>
    <p:extLst>
      <p:ext uri="{BB962C8B-B14F-4D97-AF65-F5344CB8AC3E}">
        <p14:creationId xmlns:p14="http://schemas.microsoft.com/office/powerpoint/2010/main" val="3899419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118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Ivy’s Journal</vt:lpstr>
      <vt:lpstr>*Vocabularies :</vt:lpstr>
      <vt:lpstr>2- War effort : the pulling together of people and resources to support the military during a war . </vt:lpstr>
      <vt:lpstr>3- Discrimination : the unfair treatment of a group of people based on certain categories , such as race . </vt:lpstr>
      <vt:lpstr>4-Boll weevils : small insects that feed on the fiber of cotton plants .</vt:lpstr>
      <vt:lpstr>5- Integrated : no longer subject to segregation . يدمج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Ivy’s Journal</dc:title>
  <dc:creator>N800</dc:creator>
  <cp:lastModifiedBy>N800</cp:lastModifiedBy>
  <cp:revision>1</cp:revision>
  <dcterms:created xsi:type="dcterms:W3CDTF">2024-10-26T17:13:55Z</dcterms:created>
  <dcterms:modified xsi:type="dcterms:W3CDTF">2024-10-26T17:38:30Z</dcterms:modified>
</cp:coreProperties>
</file>