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927CB-F638-410D-9C59-A8C84E3DAF29}" v="4" dt="2024-11-05T20:17:39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wzieh Quraan" userId="4a435a738dbdad6b" providerId="LiveId" clId="{90E927CB-F638-410D-9C59-A8C84E3DAF29}"/>
    <pc:docChg chg="undo custSel addSld delSld modSld">
      <pc:chgData name="Fawzieh Quraan" userId="4a435a738dbdad6b" providerId="LiveId" clId="{90E927CB-F638-410D-9C59-A8C84E3DAF29}" dt="2024-11-05T20:22:54.640" v="2095" actId="26606"/>
      <pc:docMkLst>
        <pc:docMk/>
      </pc:docMkLst>
      <pc:sldChg chg="addSp delSp modSp new mod setBg setClrOvrMap">
        <pc:chgData name="Fawzieh Quraan" userId="4a435a738dbdad6b" providerId="LiveId" clId="{90E927CB-F638-410D-9C59-A8C84E3DAF29}" dt="2024-11-05T19:56:54.977" v="430" actId="26606"/>
        <pc:sldMkLst>
          <pc:docMk/>
          <pc:sldMk cId="1730790976" sldId="263"/>
        </pc:sldMkLst>
        <pc:spChg chg="mod">
          <ac:chgData name="Fawzieh Quraan" userId="4a435a738dbdad6b" providerId="LiveId" clId="{90E927CB-F638-410D-9C59-A8C84E3DAF29}" dt="2024-11-05T19:56:54.977" v="430" actId="26606"/>
          <ac:spMkLst>
            <pc:docMk/>
            <pc:sldMk cId="1730790976" sldId="263"/>
            <ac:spMk id="2" creationId="{3923DB32-D8E0-5629-16A3-AEE7F62681C2}"/>
          </ac:spMkLst>
        </pc:spChg>
        <pc:spChg chg="mod">
          <ac:chgData name="Fawzieh Quraan" userId="4a435a738dbdad6b" providerId="LiveId" clId="{90E927CB-F638-410D-9C59-A8C84E3DAF29}" dt="2024-11-05T19:56:54.977" v="430" actId="26606"/>
          <ac:spMkLst>
            <pc:docMk/>
            <pc:sldMk cId="1730790976" sldId="263"/>
            <ac:spMk id="3" creationId="{802438F2-1151-180F-C88B-FE56299E4D67}"/>
          </ac:spMkLst>
        </pc:spChg>
        <pc:spChg chg="add mod">
          <ac:chgData name="Fawzieh Quraan" userId="4a435a738dbdad6b" providerId="LiveId" clId="{90E927CB-F638-410D-9C59-A8C84E3DAF29}" dt="2024-11-05T19:56:54.977" v="430" actId="26606"/>
          <ac:spMkLst>
            <pc:docMk/>
            <pc:sldMk cId="1730790976" sldId="263"/>
            <ac:spMk id="6" creationId="{A36EA7F2-E5D0-B9A0-3151-253A253562F2}"/>
          </ac:spMkLst>
        </pc:spChg>
        <pc:spChg chg="add del">
          <ac:chgData name="Fawzieh Quraan" userId="4a435a738dbdad6b" providerId="LiveId" clId="{90E927CB-F638-410D-9C59-A8C84E3DAF29}" dt="2024-11-05T19:56:30.755" v="425" actId="26606"/>
          <ac:spMkLst>
            <pc:docMk/>
            <pc:sldMk cId="1730790976" sldId="263"/>
            <ac:spMk id="11" creationId="{F13C74B1-5B17-4795-BED0-7140497B445A}"/>
          </ac:spMkLst>
        </pc:spChg>
        <pc:spChg chg="add del">
          <ac:chgData name="Fawzieh Quraan" userId="4a435a738dbdad6b" providerId="LiveId" clId="{90E927CB-F638-410D-9C59-A8C84E3DAF29}" dt="2024-11-05T19:56:30.755" v="425" actId="26606"/>
          <ac:spMkLst>
            <pc:docMk/>
            <pc:sldMk cId="1730790976" sldId="263"/>
            <ac:spMk id="13" creationId="{D4974D33-8DC5-464E-8C6D-BE58F0669C17}"/>
          </ac:spMkLst>
        </pc:spChg>
        <pc:spChg chg="add del">
          <ac:chgData name="Fawzieh Quraan" userId="4a435a738dbdad6b" providerId="LiveId" clId="{90E927CB-F638-410D-9C59-A8C84E3DAF29}" dt="2024-11-05T19:56:34.322" v="427" actId="26606"/>
          <ac:spMkLst>
            <pc:docMk/>
            <pc:sldMk cId="1730790976" sldId="263"/>
            <ac:spMk id="15" creationId="{9228552E-C8B1-4A80-8448-0787CE0FC704}"/>
          </ac:spMkLst>
        </pc:spChg>
        <pc:spChg chg="add del">
          <ac:chgData name="Fawzieh Quraan" userId="4a435a738dbdad6b" providerId="LiveId" clId="{90E927CB-F638-410D-9C59-A8C84E3DAF29}" dt="2024-11-05T19:56:54.977" v="430" actId="26606"/>
          <ac:spMkLst>
            <pc:docMk/>
            <pc:sldMk cId="1730790976" sldId="263"/>
            <ac:spMk id="17" creationId="{45D37F4E-DDB4-456B-97E0-9937730A039F}"/>
          </ac:spMkLst>
        </pc:spChg>
        <pc:spChg chg="add del">
          <ac:chgData name="Fawzieh Quraan" userId="4a435a738dbdad6b" providerId="LiveId" clId="{90E927CB-F638-410D-9C59-A8C84E3DAF29}" dt="2024-11-05T19:56:54.977" v="430" actId="26606"/>
          <ac:spMkLst>
            <pc:docMk/>
            <pc:sldMk cId="1730790976" sldId="263"/>
            <ac:spMk id="18" creationId="{B2DD41CD-8F47-4F56-AD12-4E2FF7696987}"/>
          </ac:spMkLst>
        </pc:spChg>
        <pc:spChg chg="add">
          <ac:chgData name="Fawzieh Quraan" userId="4a435a738dbdad6b" providerId="LiveId" clId="{90E927CB-F638-410D-9C59-A8C84E3DAF29}" dt="2024-11-05T19:56:54.977" v="430" actId="26606"/>
          <ac:spMkLst>
            <pc:docMk/>
            <pc:sldMk cId="1730790976" sldId="263"/>
            <ac:spMk id="23" creationId="{F13C74B1-5B17-4795-BED0-7140497B445A}"/>
          </ac:spMkLst>
        </pc:spChg>
        <pc:spChg chg="add">
          <ac:chgData name="Fawzieh Quraan" userId="4a435a738dbdad6b" providerId="LiveId" clId="{90E927CB-F638-410D-9C59-A8C84E3DAF29}" dt="2024-11-05T19:56:54.977" v="430" actId="26606"/>
          <ac:spMkLst>
            <pc:docMk/>
            <pc:sldMk cId="1730790976" sldId="263"/>
            <ac:spMk id="25" creationId="{D4974D33-8DC5-464E-8C6D-BE58F0669C17}"/>
          </ac:spMkLst>
        </pc:spChg>
        <pc:picChg chg="add mod ord">
          <ac:chgData name="Fawzieh Quraan" userId="4a435a738dbdad6b" providerId="LiveId" clId="{90E927CB-F638-410D-9C59-A8C84E3DAF29}" dt="2024-11-05T19:56:54.977" v="430" actId="26606"/>
          <ac:picMkLst>
            <pc:docMk/>
            <pc:sldMk cId="1730790976" sldId="263"/>
            <ac:picMk id="5" creationId="{326A1054-E120-271D-6567-6AA36D5BBF3D}"/>
          </ac:picMkLst>
        </pc:picChg>
      </pc:sldChg>
      <pc:sldChg chg="new del">
        <pc:chgData name="Fawzieh Quraan" userId="4a435a738dbdad6b" providerId="LiveId" clId="{90E927CB-F638-410D-9C59-A8C84E3DAF29}" dt="2024-11-05T19:46:23.496" v="1" actId="2696"/>
        <pc:sldMkLst>
          <pc:docMk/>
          <pc:sldMk cId="4281056486" sldId="263"/>
        </pc:sldMkLst>
      </pc:sldChg>
      <pc:sldChg chg="addSp delSp modSp new mod setBg">
        <pc:chgData name="Fawzieh Quraan" userId="4a435a738dbdad6b" providerId="LiveId" clId="{90E927CB-F638-410D-9C59-A8C84E3DAF29}" dt="2024-11-05T19:58:59.137" v="577" actId="26606"/>
        <pc:sldMkLst>
          <pc:docMk/>
          <pc:sldMk cId="363690336" sldId="264"/>
        </pc:sldMkLst>
        <pc:spChg chg="mod">
          <ac:chgData name="Fawzieh Quraan" userId="4a435a738dbdad6b" providerId="LiveId" clId="{90E927CB-F638-410D-9C59-A8C84E3DAF29}" dt="2024-11-05T19:58:59.137" v="577" actId="26606"/>
          <ac:spMkLst>
            <pc:docMk/>
            <pc:sldMk cId="363690336" sldId="264"/>
            <ac:spMk id="2" creationId="{7720EBFD-AB23-E6A3-BEBC-EE8D7985EE4E}"/>
          </ac:spMkLst>
        </pc:spChg>
        <pc:spChg chg="add del mod">
          <ac:chgData name="Fawzieh Quraan" userId="4a435a738dbdad6b" providerId="LiveId" clId="{90E927CB-F638-410D-9C59-A8C84E3DAF29}" dt="2024-11-05T19:58:59.137" v="577" actId="26606"/>
          <ac:spMkLst>
            <pc:docMk/>
            <pc:sldMk cId="363690336" sldId="264"/>
            <ac:spMk id="3" creationId="{567D9840-1477-7741-0AFF-46C5C0C3784E}"/>
          </ac:spMkLst>
        </pc:spChg>
        <pc:spChg chg="add del">
          <ac:chgData name="Fawzieh Quraan" userId="4a435a738dbdad6b" providerId="LiveId" clId="{90E927CB-F638-410D-9C59-A8C84E3DAF29}" dt="2024-11-05T19:58:55.478" v="574" actId="26606"/>
          <ac:spMkLst>
            <pc:docMk/>
            <pc:sldMk cId="363690336" sldId="264"/>
            <ac:spMk id="9" creationId="{0671A8AE-40A1-4631-A6B8-581AFF065482}"/>
          </ac:spMkLst>
        </pc:spChg>
        <pc:spChg chg="add del">
          <ac:chgData name="Fawzieh Quraan" userId="4a435a738dbdad6b" providerId="LiveId" clId="{90E927CB-F638-410D-9C59-A8C84E3DAF29}" dt="2024-11-05T19:58:55.478" v="574" actId="26606"/>
          <ac:spMkLst>
            <pc:docMk/>
            <pc:sldMk cId="363690336" sldId="264"/>
            <ac:spMk id="11" creationId="{AB58EF07-17C2-48CF-ABB0-EEF1F17CB8F0}"/>
          </ac:spMkLst>
        </pc:spChg>
        <pc:spChg chg="add del">
          <ac:chgData name="Fawzieh Quraan" userId="4a435a738dbdad6b" providerId="LiveId" clId="{90E927CB-F638-410D-9C59-A8C84E3DAF29}" dt="2024-11-05T19:58:55.478" v="574" actId="26606"/>
          <ac:spMkLst>
            <pc:docMk/>
            <pc:sldMk cId="363690336" sldId="264"/>
            <ac:spMk id="13" creationId="{AF2F604E-43BE-4DC3-B983-E071523364F8}"/>
          </ac:spMkLst>
        </pc:spChg>
        <pc:spChg chg="add del">
          <ac:chgData name="Fawzieh Quraan" userId="4a435a738dbdad6b" providerId="LiveId" clId="{90E927CB-F638-410D-9C59-A8C84E3DAF29}" dt="2024-11-05T19:58:55.478" v="574" actId="26606"/>
          <ac:spMkLst>
            <pc:docMk/>
            <pc:sldMk cId="363690336" sldId="264"/>
            <ac:spMk id="15" creationId="{08C9B587-E65E-4B52-B37C-ABEBB6E87928}"/>
          </ac:spMkLst>
        </pc:spChg>
        <pc:spChg chg="add del">
          <ac:chgData name="Fawzieh Quraan" userId="4a435a738dbdad6b" providerId="LiveId" clId="{90E927CB-F638-410D-9C59-A8C84E3DAF29}" dt="2024-11-05T19:58:59.122" v="576" actId="26606"/>
          <ac:spMkLst>
            <pc:docMk/>
            <pc:sldMk cId="363690336" sldId="264"/>
            <ac:spMk id="17" creationId="{C1DD1A8A-57D5-4A81-AD04-532B043C5611}"/>
          </ac:spMkLst>
        </pc:spChg>
        <pc:spChg chg="add del">
          <ac:chgData name="Fawzieh Quraan" userId="4a435a738dbdad6b" providerId="LiveId" clId="{90E927CB-F638-410D-9C59-A8C84E3DAF29}" dt="2024-11-05T19:58:59.122" v="576" actId="26606"/>
          <ac:spMkLst>
            <pc:docMk/>
            <pc:sldMk cId="363690336" sldId="264"/>
            <ac:spMk id="19" creationId="{007891EC-4501-44ED-A8C8-B11B6DB767AB}"/>
          </ac:spMkLst>
        </pc:spChg>
        <pc:spChg chg="add">
          <ac:chgData name="Fawzieh Quraan" userId="4a435a738dbdad6b" providerId="LiveId" clId="{90E927CB-F638-410D-9C59-A8C84E3DAF29}" dt="2024-11-05T19:58:59.137" v="577" actId="26606"/>
          <ac:spMkLst>
            <pc:docMk/>
            <pc:sldMk cId="363690336" sldId="264"/>
            <ac:spMk id="21" creationId="{0671A8AE-40A1-4631-A6B8-581AFF065482}"/>
          </ac:spMkLst>
        </pc:spChg>
        <pc:spChg chg="add">
          <ac:chgData name="Fawzieh Quraan" userId="4a435a738dbdad6b" providerId="LiveId" clId="{90E927CB-F638-410D-9C59-A8C84E3DAF29}" dt="2024-11-05T19:58:59.137" v="577" actId="26606"/>
          <ac:spMkLst>
            <pc:docMk/>
            <pc:sldMk cId="363690336" sldId="264"/>
            <ac:spMk id="23" creationId="{AB58EF07-17C2-48CF-ABB0-EEF1F17CB8F0}"/>
          </ac:spMkLst>
        </pc:spChg>
        <pc:spChg chg="add">
          <ac:chgData name="Fawzieh Quraan" userId="4a435a738dbdad6b" providerId="LiveId" clId="{90E927CB-F638-410D-9C59-A8C84E3DAF29}" dt="2024-11-05T19:58:59.137" v="577" actId="26606"/>
          <ac:spMkLst>
            <pc:docMk/>
            <pc:sldMk cId="363690336" sldId="264"/>
            <ac:spMk id="24" creationId="{AF2F604E-43BE-4DC3-B983-E071523364F8}"/>
          </ac:spMkLst>
        </pc:spChg>
        <pc:spChg chg="add">
          <ac:chgData name="Fawzieh Quraan" userId="4a435a738dbdad6b" providerId="LiveId" clId="{90E927CB-F638-410D-9C59-A8C84E3DAF29}" dt="2024-11-05T19:58:59.137" v="577" actId="26606"/>
          <ac:spMkLst>
            <pc:docMk/>
            <pc:sldMk cId="363690336" sldId="264"/>
            <ac:spMk id="25" creationId="{08C9B587-E65E-4B52-B37C-ABEBB6E87928}"/>
          </ac:spMkLst>
        </pc:spChg>
        <pc:picChg chg="add del">
          <ac:chgData name="Fawzieh Quraan" userId="4a435a738dbdad6b" providerId="LiveId" clId="{90E927CB-F638-410D-9C59-A8C84E3DAF29}" dt="2024-11-05T19:58:55.478" v="574" actId="26606"/>
          <ac:picMkLst>
            <pc:docMk/>
            <pc:sldMk cId="363690336" sldId="264"/>
            <ac:picMk id="5" creationId="{128FEDD0-D5ED-0079-DBA8-635F2F59BC89}"/>
          </ac:picMkLst>
        </pc:picChg>
        <pc:picChg chg="add del">
          <ac:chgData name="Fawzieh Quraan" userId="4a435a738dbdad6b" providerId="LiveId" clId="{90E927CB-F638-410D-9C59-A8C84E3DAF29}" dt="2024-11-05T19:58:59.122" v="576" actId="26606"/>
          <ac:picMkLst>
            <pc:docMk/>
            <pc:sldMk cId="363690336" sldId="264"/>
            <ac:picMk id="18" creationId="{76C2B46E-33CB-7E87-5A56-C0EEA629AC00}"/>
          </ac:picMkLst>
        </pc:picChg>
        <pc:picChg chg="add">
          <ac:chgData name="Fawzieh Quraan" userId="4a435a738dbdad6b" providerId="LiveId" clId="{90E927CB-F638-410D-9C59-A8C84E3DAF29}" dt="2024-11-05T19:58:59.137" v="577" actId="26606"/>
          <ac:picMkLst>
            <pc:docMk/>
            <pc:sldMk cId="363690336" sldId="264"/>
            <ac:picMk id="22" creationId="{128FEDD0-D5ED-0079-DBA8-635F2F59BC89}"/>
          </ac:picMkLst>
        </pc:picChg>
      </pc:sldChg>
      <pc:sldChg chg="addSp modSp new mod setBg">
        <pc:chgData name="Fawzieh Quraan" userId="4a435a738dbdad6b" providerId="LiveId" clId="{90E927CB-F638-410D-9C59-A8C84E3DAF29}" dt="2024-11-05T20:03:11.034" v="932" actId="26606"/>
        <pc:sldMkLst>
          <pc:docMk/>
          <pc:sldMk cId="3472569205" sldId="265"/>
        </pc:sldMkLst>
        <pc:spChg chg="mod">
          <ac:chgData name="Fawzieh Quraan" userId="4a435a738dbdad6b" providerId="LiveId" clId="{90E927CB-F638-410D-9C59-A8C84E3DAF29}" dt="2024-11-05T20:03:11.034" v="932" actId="26606"/>
          <ac:spMkLst>
            <pc:docMk/>
            <pc:sldMk cId="3472569205" sldId="265"/>
            <ac:spMk id="2" creationId="{11D7D0BD-5B74-13EA-FEDF-5E0DAE0F9138}"/>
          </ac:spMkLst>
        </pc:spChg>
        <pc:spChg chg="mod">
          <ac:chgData name="Fawzieh Quraan" userId="4a435a738dbdad6b" providerId="LiveId" clId="{90E927CB-F638-410D-9C59-A8C84E3DAF29}" dt="2024-11-05T20:03:11.034" v="932" actId="26606"/>
          <ac:spMkLst>
            <pc:docMk/>
            <pc:sldMk cId="3472569205" sldId="265"/>
            <ac:spMk id="3" creationId="{DBA0FEA0-F0CA-283F-83DF-73EA74B1CBD7}"/>
          </ac:spMkLst>
        </pc:spChg>
        <pc:spChg chg="add">
          <ac:chgData name="Fawzieh Quraan" userId="4a435a738dbdad6b" providerId="LiveId" clId="{90E927CB-F638-410D-9C59-A8C84E3DAF29}" dt="2024-11-05T20:03:11.034" v="932" actId="26606"/>
          <ac:spMkLst>
            <pc:docMk/>
            <pc:sldMk cId="3472569205" sldId="265"/>
            <ac:spMk id="9" creationId="{C0763A76-9F1C-4FC5-82B7-DD475DA461B2}"/>
          </ac:spMkLst>
        </pc:spChg>
        <pc:spChg chg="add">
          <ac:chgData name="Fawzieh Quraan" userId="4a435a738dbdad6b" providerId="LiveId" clId="{90E927CB-F638-410D-9C59-A8C84E3DAF29}" dt="2024-11-05T20:03:11.034" v="932" actId="26606"/>
          <ac:spMkLst>
            <pc:docMk/>
            <pc:sldMk cId="3472569205" sldId="265"/>
            <ac:spMk id="11" creationId="{E81BF4F6-F2CF-4984-9D14-D6966D92F99F}"/>
          </ac:spMkLst>
        </pc:spChg>
        <pc:picChg chg="add">
          <ac:chgData name="Fawzieh Quraan" userId="4a435a738dbdad6b" providerId="LiveId" clId="{90E927CB-F638-410D-9C59-A8C84E3DAF29}" dt="2024-11-05T20:03:11.034" v="932" actId="26606"/>
          <ac:picMkLst>
            <pc:docMk/>
            <pc:sldMk cId="3472569205" sldId="265"/>
            <ac:picMk id="5" creationId="{5538125F-FE9E-445D-D9E2-335F8FC61068}"/>
          </ac:picMkLst>
        </pc:picChg>
      </pc:sldChg>
      <pc:sldChg chg="modSp new mod">
        <pc:chgData name="Fawzieh Quraan" userId="4a435a738dbdad6b" providerId="LiveId" clId="{90E927CB-F638-410D-9C59-A8C84E3DAF29}" dt="2024-11-05T20:05:08.597" v="1013" actId="20577"/>
        <pc:sldMkLst>
          <pc:docMk/>
          <pc:sldMk cId="1247522466" sldId="266"/>
        </pc:sldMkLst>
        <pc:spChg chg="mod">
          <ac:chgData name="Fawzieh Quraan" userId="4a435a738dbdad6b" providerId="LiveId" clId="{90E927CB-F638-410D-9C59-A8C84E3DAF29}" dt="2024-11-05T20:05:08.597" v="1013" actId="20577"/>
          <ac:spMkLst>
            <pc:docMk/>
            <pc:sldMk cId="1247522466" sldId="266"/>
            <ac:spMk id="2" creationId="{4F742236-86CD-FC7C-A337-02C90BE3808C}"/>
          </ac:spMkLst>
        </pc:spChg>
      </pc:sldChg>
      <pc:sldChg chg="addSp delSp modSp new mod setBg">
        <pc:chgData name="Fawzieh Quraan" userId="4a435a738dbdad6b" providerId="LiveId" clId="{90E927CB-F638-410D-9C59-A8C84E3DAF29}" dt="2024-11-05T20:12:21.716" v="1308" actId="26606"/>
        <pc:sldMkLst>
          <pc:docMk/>
          <pc:sldMk cId="28135590" sldId="267"/>
        </pc:sldMkLst>
        <pc:spChg chg="mod">
          <ac:chgData name="Fawzieh Quraan" userId="4a435a738dbdad6b" providerId="LiveId" clId="{90E927CB-F638-410D-9C59-A8C84E3DAF29}" dt="2024-11-05T20:12:21.716" v="1308" actId="26606"/>
          <ac:spMkLst>
            <pc:docMk/>
            <pc:sldMk cId="28135590" sldId="267"/>
            <ac:spMk id="2" creationId="{8156ED94-C428-989D-AEA9-890FC119038E}"/>
          </ac:spMkLst>
        </pc:spChg>
        <pc:spChg chg="mod">
          <ac:chgData name="Fawzieh Quraan" userId="4a435a738dbdad6b" providerId="LiveId" clId="{90E927CB-F638-410D-9C59-A8C84E3DAF29}" dt="2024-11-05T20:12:21.716" v="1308" actId="26606"/>
          <ac:spMkLst>
            <pc:docMk/>
            <pc:sldMk cId="28135590" sldId="267"/>
            <ac:spMk id="3" creationId="{7D462D24-BCC3-481A-C7B8-428F8A4B5BAE}"/>
          </ac:spMkLst>
        </pc:spChg>
        <pc:spChg chg="add del mod">
          <ac:chgData name="Fawzieh Quraan" userId="4a435a738dbdad6b" providerId="LiveId" clId="{90E927CB-F638-410D-9C59-A8C84E3DAF29}" dt="2024-11-05T20:11:27.941" v="1301" actId="21"/>
          <ac:spMkLst>
            <pc:docMk/>
            <pc:sldMk cId="28135590" sldId="267"/>
            <ac:spMk id="6" creationId="{2F8E7571-50BD-FA98-30E1-C58E68FF439F}"/>
          </ac:spMkLst>
        </pc:spChg>
        <pc:spChg chg="add mod">
          <ac:chgData name="Fawzieh Quraan" userId="4a435a738dbdad6b" providerId="LiveId" clId="{90E927CB-F638-410D-9C59-A8C84E3DAF29}" dt="2024-11-05T20:12:21.716" v="1308" actId="26606"/>
          <ac:spMkLst>
            <pc:docMk/>
            <pc:sldMk cId="28135590" sldId="267"/>
            <ac:spMk id="9" creationId="{5C706737-FB82-68DA-F89E-C91C2AE62DC1}"/>
          </ac:spMkLst>
        </pc:spChg>
        <pc:spChg chg="add del">
          <ac:chgData name="Fawzieh Quraan" userId="4a435a738dbdad6b" providerId="LiveId" clId="{90E927CB-F638-410D-9C59-A8C84E3DAF29}" dt="2024-11-05T20:12:21.701" v="1307" actId="26606"/>
          <ac:spMkLst>
            <pc:docMk/>
            <pc:sldMk cId="28135590" sldId="267"/>
            <ac:spMk id="14" creationId="{F13C74B1-5B17-4795-BED0-7140497B445A}"/>
          </ac:spMkLst>
        </pc:spChg>
        <pc:spChg chg="add del">
          <ac:chgData name="Fawzieh Quraan" userId="4a435a738dbdad6b" providerId="LiveId" clId="{90E927CB-F638-410D-9C59-A8C84E3DAF29}" dt="2024-11-05T20:12:21.701" v="1307" actId="26606"/>
          <ac:spMkLst>
            <pc:docMk/>
            <pc:sldMk cId="28135590" sldId="267"/>
            <ac:spMk id="16" creationId="{D4974D33-8DC5-464E-8C6D-BE58F0669C17}"/>
          </ac:spMkLst>
        </pc:spChg>
        <pc:spChg chg="add">
          <ac:chgData name="Fawzieh Quraan" userId="4a435a738dbdad6b" providerId="LiveId" clId="{90E927CB-F638-410D-9C59-A8C84E3DAF29}" dt="2024-11-05T20:12:21.716" v="1308" actId="26606"/>
          <ac:spMkLst>
            <pc:docMk/>
            <pc:sldMk cId="28135590" sldId="267"/>
            <ac:spMk id="18" creationId="{2C61293E-6EBE-43EF-A52C-9BEBFD7679D4}"/>
          </ac:spMkLst>
        </pc:spChg>
        <pc:spChg chg="add">
          <ac:chgData name="Fawzieh Quraan" userId="4a435a738dbdad6b" providerId="LiveId" clId="{90E927CB-F638-410D-9C59-A8C84E3DAF29}" dt="2024-11-05T20:12:21.716" v="1308" actId="26606"/>
          <ac:spMkLst>
            <pc:docMk/>
            <pc:sldMk cId="28135590" sldId="267"/>
            <ac:spMk id="19" creationId="{21540236-BFD5-4A9D-8840-4703E7F76825}"/>
          </ac:spMkLst>
        </pc:spChg>
        <pc:picChg chg="add mod ord">
          <ac:chgData name="Fawzieh Quraan" userId="4a435a738dbdad6b" providerId="LiveId" clId="{90E927CB-F638-410D-9C59-A8C84E3DAF29}" dt="2024-11-05T20:12:21.701" v="1307" actId="26606"/>
          <ac:picMkLst>
            <pc:docMk/>
            <pc:sldMk cId="28135590" sldId="267"/>
            <ac:picMk id="5" creationId="{C71A0C16-5C44-CBBC-44F5-5E2E9385E2ED}"/>
          </ac:picMkLst>
        </pc:picChg>
        <pc:picChg chg="add mod ord">
          <ac:chgData name="Fawzieh Quraan" userId="4a435a738dbdad6b" providerId="LiveId" clId="{90E927CB-F638-410D-9C59-A8C84E3DAF29}" dt="2024-11-05T20:12:21.716" v="1308" actId="26606"/>
          <ac:picMkLst>
            <pc:docMk/>
            <pc:sldMk cId="28135590" sldId="267"/>
            <ac:picMk id="8" creationId="{EC6C1770-C127-2048-670F-5C6E9F08E2CE}"/>
          </ac:picMkLst>
        </pc:picChg>
      </pc:sldChg>
      <pc:sldChg chg="addSp delSp modSp new mod setBg">
        <pc:chgData name="Fawzieh Quraan" userId="4a435a738dbdad6b" providerId="LiveId" clId="{90E927CB-F638-410D-9C59-A8C84E3DAF29}" dt="2024-11-05T20:17:48.599" v="1660" actId="26606"/>
        <pc:sldMkLst>
          <pc:docMk/>
          <pc:sldMk cId="3903436666" sldId="268"/>
        </pc:sldMkLst>
        <pc:spChg chg="mod">
          <ac:chgData name="Fawzieh Quraan" userId="4a435a738dbdad6b" providerId="LiveId" clId="{90E927CB-F638-410D-9C59-A8C84E3DAF29}" dt="2024-11-05T20:17:48.599" v="1660" actId="26606"/>
          <ac:spMkLst>
            <pc:docMk/>
            <pc:sldMk cId="3903436666" sldId="268"/>
            <ac:spMk id="2" creationId="{16B65341-BC0F-85A3-F03C-58A2A68FEA3A}"/>
          </ac:spMkLst>
        </pc:spChg>
        <pc:spChg chg="mod">
          <ac:chgData name="Fawzieh Quraan" userId="4a435a738dbdad6b" providerId="LiveId" clId="{90E927CB-F638-410D-9C59-A8C84E3DAF29}" dt="2024-11-05T20:17:48.599" v="1660" actId="26606"/>
          <ac:spMkLst>
            <pc:docMk/>
            <pc:sldMk cId="3903436666" sldId="268"/>
            <ac:spMk id="3" creationId="{2A72B47E-11AA-EC65-F465-9D7EB2498B5B}"/>
          </ac:spMkLst>
        </pc:spChg>
        <pc:spChg chg="add mod">
          <ac:chgData name="Fawzieh Quraan" userId="4a435a738dbdad6b" providerId="LiveId" clId="{90E927CB-F638-410D-9C59-A8C84E3DAF29}" dt="2024-11-05T20:17:48.599" v="1660" actId="26606"/>
          <ac:spMkLst>
            <pc:docMk/>
            <pc:sldMk cId="3903436666" sldId="268"/>
            <ac:spMk id="6" creationId="{DE8E62AB-7CB5-F73E-F5F7-6A9EC02E3322}"/>
          </ac:spMkLst>
        </pc:spChg>
        <pc:spChg chg="add del">
          <ac:chgData name="Fawzieh Quraan" userId="4a435a738dbdad6b" providerId="LiveId" clId="{90E927CB-F638-410D-9C59-A8C84E3DAF29}" dt="2024-11-05T20:17:46.336" v="1657" actId="26606"/>
          <ac:spMkLst>
            <pc:docMk/>
            <pc:sldMk cId="3903436666" sldId="268"/>
            <ac:spMk id="11" creationId="{04812C46-200A-4DEB-A05E-3ED6C68C2387}"/>
          </ac:spMkLst>
        </pc:spChg>
        <pc:spChg chg="add del">
          <ac:chgData name="Fawzieh Quraan" userId="4a435a738dbdad6b" providerId="LiveId" clId="{90E927CB-F638-410D-9C59-A8C84E3DAF29}" dt="2024-11-05T20:17:46.336" v="1657" actId="26606"/>
          <ac:spMkLst>
            <pc:docMk/>
            <pc:sldMk cId="3903436666" sldId="268"/>
            <ac:spMk id="13" creationId="{D1EA859B-E555-4109-94F3-6700E046E008}"/>
          </ac:spMkLst>
        </pc:spChg>
        <pc:spChg chg="add del">
          <ac:chgData name="Fawzieh Quraan" userId="4a435a738dbdad6b" providerId="LiveId" clId="{90E927CB-F638-410D-9C59-A8C84E3DAF29}" dt="2024-11-05T20:17:48.583" v="1659" actId="26606"/>
          <ac:spMkLst>
            <pc:docMk/>
            <pc:sldMk cId="3903436666" sldId="268"/>
            <ac:spMk id="15" creationId="{04812C46-200A-4DEB-A05E-3ED6C68C2387}"/>
          </ac:spMkLst>
        </pc:spChg>
        <pc:spChg chg="add del">
          <ac:chgData name="Fawzieh Quraan" userId="4a435a738dbdad6b" providerId="LiveId" clId="{90E927CB-F638-410D-9C59-A8C84E3DAF29}" dt="2024-11-05T20:17:48.583" v="1659" actId="26606"/>
          <ac:spMkLst>
            <pc:docMk/>
            <pc:sldMk cId="3903436666" sldId="268"/>
            <ac:spMk id="16" creationId="{D1EA859B-E555-4109-94F3-6700E046E008}"/>
          </ac:spMkLst>
        </pc:spChg>
        <pc:spChg chg="add">
          <ac:chgData name="Fawzieh Quraan" userId="4a435a738dbdad6b" providerId="LiveId" clId="{90E927CB-F638-410D-9C59-A8C84E3DAF29}" dt="2024-11-05T20:17:48.599" v="1660" actId="26606"/>
          <ac:spMkLst>
            <pc:docMk/>
            <pc:sldMk cId="3903436666" sldId="268"/>
            <ac:spMk id="18" creationId="{F13C74B1-5B17-4795-BED0-7140497B445A}"/>
          </ac:spMkLst>
        </pc:spChg>
        <pc:spChg chg="add">
          <ac:chgData name="Fawzieh Quraan" userId="4a435a738dbdad6b" providerId="LiveId" clId="{90E927CB-F638-410D-9C59-A8C84E3DAF29}" dt="2024-11-05T20:17:48.599" v="1660" actId="26606"/>
          <ac:spMkLst>
            <pc:docMk/>
            <pc:sldMk cId="3903436666" sldId="268"/>
            <ac:spMk id="19" creationId="{D4974D33-8DC5-464E-8C6D-BE58F0669C17}"/>
          </ac:spMkLst>
        </pc:spChg>
        <pc:picChg chg="add mod ord">
          <ac:chgData name="Fawzieh Quraan" userId="4a435a738dbdad6b" providerId="LiveId" clId="{90E927CB-F638-410D-9C59-A8C84E3DAF29}" dt="2024-11-05T20:17:48.599" v="1660" actId="26606"/>
          <ac:picMkLst>
            <pc:docMk/>
            <pc:sldMk cId="3903436666" sldId="268"/>
            <ac:picMk id="5" creationId="{95500A44-9BAC-EF12-49E3-6FF4DC996BA4}"/>
          </ac:picMkLst>
        </pc:picChg>
      </pc:sldChg>
      <pc:sldChg chg="addSp modSp new mod setBg">
        <pc:chgData name="Fawzieh Quraan" userId="4a435a738dbdad6b" providerId="LiveId" clId="{90E927CB-F638-410D-9C59-A8C84E3DAF29}" dt="2024-11-05T20:22:54.640" v="2095" actId="26606"/>
        <pc:sldMkLst>
          <pc:docMk/>
          <pc:sldMk cId="2561765888" sldId="269"/>
        </pc:sldMkLst>
        <pc:spChg chg="mod">
          <ac:chgData name="Fawzieh Quraan" userId="4a435a738dbdad6b" providerId="LiveId" clId="{90E927CB-F638-410D-9C59-A8C84E3DAF29}" dt="2024-11-05T20:22:54.640" v="2095" actId="26606"/>
          <ac:spMkLst>
            <pc:docMk/>
            <pc:sldMk cId="2561765888" sldId="269"/>
            <ac:spMk id="2" creationId="{64FD44E0-F9B9-5144-BFBF-C2B2ECBB13D4}"/>
          </ac:spMkLst>
        </pc:spChg>
        <pc:spChg chg="mod">
          <ac:chgData name="Fawzieh Quraan" userId="4a435a738dbdad6b" providerId="LiveId" clId="{90E927CB-F638-410D-9C59-A8C84E3DAF29}" dt="2024-11-05T20:22:54.640" v="2095" actId="26606"/>
          <ac:spMkLst>
            <pc:docMk/>
            <pc:sldMk cId="2561765888" sldId="269"/>
            <ac:spMk id="3" creationId="{6102A2B9-9685-4B9D-1C72-32D611FA73FB}"/>
          </ac:spMkLst>
        </pc:spChg>
        <pc:spChg chg="add">
          <ac:chgData name="Fawzieh Quraan" userId="4a435a738dbdad6b" providerId="LiveId" clId="{90E927CB-F638-410D-9C59-A8C84E3DAF29}" dt="2024-11-05T20:22:54.640" v="2095" actId="26606"/>
          <ac:spMkLst>
            <pc:docMk/>
            <pc:sldMk cId="2561765888" sldId="269"/>
            <ac:spMk id="9" creationId="{F13C74B1-5B17-4795-BED0-7140497B445A}"/>
          </ac:spMkLst>
        </pc:spChg>
        <pc:spChg chg="add">
          <ac:chgData name="Fawzieh Quraan" userId="4a435a738dbdad6b" providerId="LiveId" clId="{90E927CB-F638-410D-9C59-A8C84E3DAF29}" dt="2024-11-05T20:22:54.640" v="2095" actId="26606"/>
          <ac:spMkLst>
            <pc:docMk/>
            <pc:sldMk cId="2561765888" sldId="269"/>
            <ac:spMk id="11" creationId="{D4974D33-8DC5-464E-8C6D-BE58F0669C17}"/>
          </ac:spMkLst>
        </pc:spChg>
        <pc:picChg chg="add">
          <ac:chgData name="Fawzieh Quraan" userId="4a435a738dbdad6b" providerId="LiveId" clId="{90E927CB-F638-410D-9C59-A8C84E3DAF29}" dt="2024-11-05T20:22:54.640" v="2095" actId="26606"/>
          <ac:picMkLst>
            <pc:docMk/>
            <pc:sldMk cId="2561765888" sldId="269"/>
            <ac:picMk id="5" creationId="{2B7A54F3-5BE2-7698-5D45-589707552674}"/>
          </ac:picMkLst>
        </pc:picChg>
      </pc:sldChg>
      <pc:sldChg chg="new del">
        <pc:chgData name="Fawzieh Quraan" userId="4a435a738dbdad6b" providerId="LiveId" clId="{90E927CB-F638-410D-9C59-A8C84E3DAF29}" dt="2024-11-05T20:16:37.018" v="1651" actId="2696"/>
        <pc:sldMkLst>
          <pc:docMk/>
          <pc:sldMk cId="4081605302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CC86-0A6E-8B3B-BFB8-798FB54B4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0C73B-F1F7-518A-E6F9-9206EB5F2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49D52-C1D3-212A-9E5D-076ACE11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6AF2D-07A7-3043-1F9D-DD99CD1C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AAF91-B056-F48A-C625-18869154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8A10-E5B9-5595-914B-6AAC9CA9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10972-1C58-EC0B-106D-0C38F6BA8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80E56-BA9A-D2CE-A9F2-6B34A39E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2516-4EE6-9C95-BD1B-FAB3420C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8AF5-CE9A-A56F-5BA1-F155895F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CF4124-9C4D-79FF-A2F4-37928E805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E8A02-4160-382C-797F-62A9AB398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8FE98-5628-B29C-7814-3D306DC4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BFBC2-7F41-B950-D34B-951491F8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24EC6-E555-036D-EB5B-05B7BD29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9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938C-3DD4-744C-35E2-ED42141D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F48F-14E0-91E2-0B8F-1FAC127FA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CAC55-B12A-F902-89C1-A6BE1F90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82A82-2952-0AF9-9A21-835C6A80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BA81-5C58-DE6B-0E77-032A130E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4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166A-619F-55F2-2380-1AB2A2DF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B9021-2275-B0C2-8D91-B8F4C2BB5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877BE-15C4-0937-85ED-6C67AD3F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85CD-244F-85DF-60DD-D690A796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0F601-C879-336F-6CD0-F8FBEF11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4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B9E6-EB8D-9056-F1FC-B0CD59C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E744-D4CF-54B5-27D3-79BE0E17F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F7DE0-0011-3EDB-FD1B-AFDF1DBC2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AB5CA-4254-C11C-A390-964F87F2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86FA1-E640-77A1-E8B5-62E96536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92B05-87B0-A2A3-2A55-6B45B2E9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2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07DB-FC0B-B496-8879-D1B81A3E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32635-8E32-E8D0-198C-EBC4C1904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E4C38-4781-F92C-ED6E-FE121D5B0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F95ED-EE50-0CD8-E4C4-316AEB0CE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22467-26A5-120F-4D74-A8A638FA8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06F66-8539-5128-9329-13E0113A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B47A6C-AA82-D40B-A243-4E56AA76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9F63B-E3E2-CC3C-7975-3A2EE067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17C92-B386-E5CA-F7F6-66E1780B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DCEFC-57D5-B9D3-E0EF-08BA6746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DA901-8917-14A3-CECB-352C64A1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F3A91-5F57-4C2E-3866-FF9F9608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1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95D14-AEE9-3869-8644-61475955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D91FE-D044-D84B-40BE-9DEA9B1B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1C3D7-0272-69FD-CC5A-2D653AF0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A78F-4321-E912-4945-AE883851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08A54-9D57-7443-339E-1CD79AD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4B3D0-B1D0-BC2C-A008-94C43C54C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7EAC5-1179-C74C-41AA-F2C29135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0C01F-1DBC-4FE1-5A16-E1469B91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7E567-366F-F0A7-2028-F35CFD88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65B6-CB73-58BA-5EEE-89B1FC6B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1309D-D627-A5D3-FBDC-7B0CB029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C6B11-252B-57EC-F3A9-C1EE691E1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BEC8-1FA9-5987-53F2-082BED11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4183E-A013-EA0A-3BFA-041F8803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0284E-7B0F-43AC-9D3F-40116A17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829ED-47FF-E868-9A5F-3B8AA143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B63DF-80F9-AF4D-7425-8084BDA7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36FFD-D428-7627-3643-7FB6DFC4A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5C184-B43B-4DFB-B2AB-6220D023C8B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6EE1-8A40-2CF3-E13C-25F9F9E36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BEE8C-15E8-EAFC-557E-BE31CA8AA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BD13A-B08A-4CB2-8A94-545C6FEF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istsresource.org/studies/environment/climate-change/research-global-warming-meaning-use-term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sfsregion5/7699041718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jayce-o.blogspot.com/2013/10/recycling-posters-creative-examples-recycling-posters.html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ruththeory.com/greater-manchester-plant-3-million-trees-one-citize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giomanuelrodriguez.cl/mr/exelearning/7IngU5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iglass.com/2020/03/01/the-treasure-in-dus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efenceimages/16030608307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ree-stock/841796164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actory with smoke coming out of it&#10;&#10;Description automatically generated">
            <a:extLst>
              <a:ext uri="{FF2B5EF4-FFF2-40B4-BE49-F238E27FC236}">
                <a16:creationId xmlns:a16="http://schemas.microsoft.com/office/drawing/2014/main" id="{84018198-39D8-66DD-B6CE-FFDBFD717F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453" r="-1" b="430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4FF45C-FA0A-35A7-A273-338F4C43E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highlight>
                  <a:srgbClr val="00FFFF"/>
                </a:highlight>
              </a:rPr>
              <a:t>Our Environment :Threats and Solutions 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C1BAA-C44A-5614-7E2C-5AA78EEE6CF0}"/>
              </a:ext>
            </a:extLst>
          </p:cNvPr>
          <p:cNvSpPr txBox="1"/>
          <p:nvPr/>
        </p:nvSpPr>
        <p:spPr>
          <a:xfrm>
            <a:off x="986267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journalistsresource.org/studies/environment/climate-change/research-global-warming-meaning-use-term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0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7D0BD-5B74-13EA-FEDF-5E0DAE0F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2800"/>
              <a:t>*Depletion is another negative , or bad , way humans have affected the environment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0FEA0-F0CA-283F-83DF-73EA74B1C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Depletion is the act of reducing the amount or quality of something . </a:t>
            </a:r>
          </a:p>
          <a:p>
            <a:r>
              <a:rPr lang="en-US" sz="2000" dirty="0"/>
              <a:t>Human activity can cause the depletion of many natural resources . </a:t>
            </a:r>
          </a:p>
          <a:p>
            <a:r>
              <a:rPr lang="en-US" sz="2000" dirty="0"/>
              <a:t>Deforestation and soil erosion by cutting down forests and not using the best agricultural practices are types of depletion . </a:t>
            </a:r>
          </a:p>
        </p:txBody>
      </p:sp>
      <p:pic>
        <p:nvPicPr>
          <p:cNvPr id="5" name="Picture 4" descr="Open window">
            <a:extLst>
              <a:ext uri="{FF2B5EF4-FFF2-40B4-BE49-F238E27FC236}">
                <a16:creationId xmlns:a16="http://schemas.microsoft.com/office/drawing/2014/main" id="{5538125F-FE9E-445D-D9E2-335F8FC6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83" r="2051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6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2236-86CD-FC7C-A337-02C90BE3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>
                <a:highlight>
                  <a:srgbClr val="00FF00"/>
                </a:highlight>
              </a:rPr>
              <a:t>Critical thinking </a:t>
            </a:r>
            <a:r>
              <a:rPr lang="en-US" dirty="0"/>
              <a:t>: What are three sources of pollution in your community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A0CF-4824-FB3E-4FD5-1A639E98A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6ED94-C428-989D-AEA9-890FC119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400"/>
              <a:t>*</a:t>
            </a:r>
            <a:r>
              <a:rPr lang="en-US" sz="3400">
                <a:highlight>
                  <a:srgbClr val="FFFF00"/>
                </a:highlight>
              </a:rPr>
              <a:t>Solutions and Sustainability </a:t>
            </a:r>
            <a:r>
              <a:rPr lang="en-US" sz="3400"/>
              <a:t>: The problems seems overwhelming , but there are solutions . </a:t>
            </a:r>
          </a:p>
        </p:txBody>
      </p:sp>
      <p:pic>
        <p:nvPicPr>
          <p:cNvPr id="8" name="Picture 7" descr="A poster of recycling and recycling&#10;&#10;Description automatically generated with medium confidence">
            <a:extLst>
              <a:ext uri="{FF2B5EF4-FFF2-40B4-BE49-F238E27FC236}">
                <a16:creationId xmlns:a16="http://schemas.microsoft.com/office/drawing/2014/main" id="{EC6C1770-C127-2048-670F-5C6E9F08E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465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62D24-BCC3-481A-C7B8-428F8A4B5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People can reduce their use of plastic , recycle, plant garden , and grow trees . Many countries use wind farms to generate electricity . These are all examples of sustainability .</a:t>
            </a:r>
          </a:p>
        </p:txBody>
      </p:sp>
      <p:pic>
        <p:nvPicPr>
          <p:cNvPr id="5" name="Picture 4" descr="A poster with different colored hexagons and text&#10;&#10;Description automatically generated">
            <a:extLst>
              <a:ext uri="{FF2B5EF4-FFF2-40B4-BE49-F238E27FC236}">
                <a16:creationId xmlns:a16="http://schemas.microsoft.com/office/drawing/2014/main" id="{C71A0C16-5C44-CBBC-44F5-5E2E9385E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V="1">
            <a:off x="1871037" y="-2724473"/>
            <a:ext cx="1872288" cy="2493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706737-FB82-68DA-F89E-C91C2AE62DC1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usfsregion5/769904171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65341-BC0F-85A3-F03C-58A2A68FE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*</a:t>
            </a:r>
            <a:r>
              <a:rPr lang="en-US" sz="2600" b="1">
                <a:highlight>
                  <a:srgbClr val="FFFF00"/>
                </a:highlight>
              </a:rPr>
              <a:t>Sustainability</a:t>
            </a:r>
            <a:r>
              <a:rPr lang="en-US" sz="2600"/>
              <a:t> is the idea that people must protect natural resources so they will be around for people in the future to use .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B47E-11AA-EC65-F465-9D7EB24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People can work to keep water clean and use less of it . Trees can be replanted to protect forests . By using sustainable practices , people can make sure they have a positive impact on the environment . </a:t>
            </a:r>
          </a:p>
        </p:txBody>
      </p:sp>
      <p:pic>
        <p:nvPicPr>
          <p:cNvPr id="5" name="Picture 4" descr="A person planting a tree&#10;&#10;Description automatically generated">
            <a:extLst>
              <a:ext uri="{FF2B5EF4-FFF2-40B4-BE49-F238E27FC236}">
                <a16:creationId xmlns:a16="http://schemas.microsoft.com/office/drawing/2014/main" id="{95500A44-9BAC-EF12-49E3-6FF4DC996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579" r="74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8E62AB-7CB5-F73E-F5F7-6A9EC02E3322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ruththeory.com/greater-manchester-plant-3-million-trees-one-citize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D44E0-F9B9-5144-BFBF-C2B2ECBB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Many countries in the Middle East use desalination to remove salt from sea water to make fresh water .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2A2B9-9685-4B9D-1C72-32D611FA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dirty="0"/>
              <a:t>National parks help sustain the environment ns can protect threatened resources through their national park systems by setting aside areas of land and habitats from development and depletion .</a:t>
            </a:r>
          </a:p>
          <a:p>
            <a:r>
              <a:rPr lang="en-US" sz="2000" dirty="0"/>
              <a:t>People can visit and enjoy the land , plants , and animals in the parks . These parks help sustain the environment .</a:t>
            </a:r>
          </a:p>
        </p:txBody>
      </p:sp>
      <p:pic>
        <p:nvPicPr>
          <p:cNvPr id="5" name="Picture 4" descr="Sand by the sea">
            <a:extLst>
              <a:ext uri="{FF2B5EF4-FFF2-40B4-BE49-F238E27FC236}">
                <a16:creationId xmlns:a16="http://schemas.microsoft.com/office/drawing/2014/main" id="{2B7A54F3-5BE2-7698-5D45-5897075526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42" r="670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176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half of the earth with different types of objects around it&#10;&#10;Description automatically generated">
            <a:extLst>
              <a:ext uri="{FF2B5EF4-FFF2-40B4-BE49-F238E27FC236}">
                <a16:creationId xmlns:a16="http://schemas.microsoft.com/office/drawing/2014/main" id="{C8491041-6EEA-58F9-93B6-58D37BFCD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953" r="23298" b="113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FCD9E-2AB1-94EA-7E8C-EDCD2561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*In this lesson , you will learn more information about the threats posed by changes to our environment and offer some of the possible solutions 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EF4CC-3E07-AF90-877B-83D44E9B02A5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legiomanuelrodriguez.cl/mr/exelearning/7IngU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2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F369-B231-E44B-4127-EC469EE9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Shifting Sands </a:t>
            </a:r>
            <a:r>
              <a:rPr lang="en-US" dirty="0"/>
              <a:t>: In the 1930s , a severe drought hit the Great Plains of North America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AECBF-F2C0-00A1-CF5C-8585B0A8C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 many years , this region had been developed by farmers to grow wheat .But then it stopped raining .Crops failed . The soil turned to dust .</a:t>
            </a:r>
          </a:p>
          <a:p>
            <a:r>
              <a:rPr lang="en-US" sz="4000" dirty="0"/>
              <a:t>Wheat has shallow roots , and the roots were exposed during the heavy winds of the drought .</a:t>
            </a:r>
          </a:p>
          <a:p>
            <a:r>
              <a:rPr lang="en-US" sz="4000" dirty="0"/>
              <a:t>These heavy winds picked up the dust and carried it across the land in thick clouds . </a:t>
            </a:r>
          </a:p>
        </p:txBody>
      </p:sp>
    </p:spTree>
    <p:extLst>
      <p:ext uri="{BB962C8B-B14F-4D97-AF65-F5344CB8AC3E}">
        <p14:creationId xmlns:p14="http://schemas.microsoft.com/office/powerpoint/2010/main" val="387255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15F1-54E0-B4E6-2600-5166A3AC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*Farmers in the United states and Canada called them “Black blizzards “. During this time , this region was called the Dust Bowl . </a:t>
            </a:r>
          </a:p>
        </p:txBody>
      </p:sp>
      <p:pic>
        <p:nvPicPr>
          <p:cNvPr id="5" name="Content Placeholder 4" descr="A house with smoke coming out of it&#10;&#10;Description automatically generated">
            <a:extLst>
              <a:ext uri="{FF2B5EF4-FFF2-40B4-BE49-F238E27FC236}">
                <a16:creationId xmlns:a16="http://schemas.microsoft.com/office/drawing/2014/main" id="{4BCE4D2E-F621-F627-7DA6-C68724AAC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5938" y="1825625"/>
            <a:ext cx="942161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F2BFC-D011-CF7C-4259-4E4D40F9C844}"/>
              </a:ext>
            </a:extLst>
          </p:cNvPr>
          <p:cNvSpPr txBox="1"/>
          <p:nvPr/>
        </p:nvSpPr>
        <p:spPr>
          <a:xfrm>
            <a:off x="1455938" y="6176963"/>
            <a:ext cx="9421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arciglass.com/2020/03/01/the-treasure-in-dus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4757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dust storm in the desert&#10;&#10;Description automatically generated">
            <a:extLst>
              <a:ext uri="{FF2B5EF4-FFF2-40B4-BE49-F238E27FC236}">
                <a16:creationId xmlns:a16="http://schemas.microsoft.com/office/drawing/2014/main" id="{15F87D89-1344-6B38-62AB-A941EDA4F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559" r="1" b="1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7D57DE-F563-976E-25E4-6DDA4BB7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en-US" sz="2300">
                <a:solidFill>
                  <a:schemeClr val="bg1"/>
                </a:solidFill>
              </a:rPr>
              <a:t>*</a:t>
            </a:r>
            <a:r>
              <a:rPr lang="en-US" sz="2300" b="1">
                <a:solidFill>
                  <a:schemeClr val="bg1"/>
                </a:solidFill>
              </a:rPr>
              <a:t>Scientists now know that the Dust Bowl was an early sign of </a:t>
            </a:r>
            <a:r>
              <a:rPr lang="en-US" sz="2300" b="1">
                <a:solidFill>
                  <a:schemeClr val="bg1"/>
                </a:solidFill>
                <a:highlight>
                  <a:srgbClr val="FFFF00"/>
                </a:highlight>
              </a:rPr>
              <a:t>climate change </a:t>
            </a:r>
            <a:r>
              <a:rPr lang="en-US" sz="2300" b="1">
                <a:solidFill>
                  <a:schemeClr val="bg1"/>
                </a:solidFill>
              </a:rPr>
              <a:t>, which is a change in the average climate of a region over a long period of time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6A64-D7B3-EB2B-414C-A9A95CEA1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129599"/>
          </a:xfrm>
          <a:noFill/>
        </p:spPr>
        <p:txBody>
          <a:bodyPr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Earth is warming and that is causing many problems .Natural weather events , such as sand storms called haboobs , have taken place regularly in desert regions for thousand of years , but today they are much more intense , or powerful . Scientists believe this change is due to increased use of fossil fuels to generate power worldwide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3651C-1BC8-9D5D-07F0-C8B924B17D6B}"/>
              </a:ext>
            </a:extLst>
          </p:cNvPr>
          <p:cNvSpPr txBox="1"/>
          <p:nvPr/>
        </p:nvSpPr>
        <p:spPr>
          <a:xfrm>
            <a:off x="9018374" y="362596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defenceimages/1603060830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1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and dry land">
            <a:extLst>
              <a:ext uri="{FF2B5EF4-FFF2-40B4-BE49-F238E27FC236}">
                <a16:creationId xmlns:a16="http://schemas.microsoft.com/office/drawing/2014/main" id="{0A5FA680-B988-5F66-FFCB-43C7FFD7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0" r="10616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13FB0-F0FB-C087-B1DC-6398B2B4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</a:rPr>
              <a:t>*Three things are necessary for a haboob to form . First , there needs to be an area of land with a lot of loose sand or soil . Next ,conditions need to be very dry . Finally , there needs to be a strong wind to pick up the sand or soil and move it . These conditions occur more often in desert regions , but as Earth’s temperature warms , they are taking place over wider areas .</a:t>
            </a:r>
          </a:p>
        </p:txBody>
      </p:sp>
    </p:spTree>
    <p:extLst>
      <p:ext uri="{BB962C8B-B14F-4D97-AF65-F5344CB8AC3E}">
        <p14:creationId xmlns:p14="http://schemas.microsoft.com/office/powerpoint/2010/main" val="220762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ights from a city">
            <a:extLst>
              <a:ext uri="{FF2B5EF4-FFF2-40B4-BE49-F238E27FC236}">
                <a16:creationId xmlns:a16="http://schemas.microsoft.com/office/drawing/2014/main" id="{18C78B3D-C2BF-F14A-0A47-3BC1FAED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C269C-00D4-8951-A7CB-57522818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*In May 2022 , an enormous haboob spread over the Arabian Peninsula and reached the Red Sea . It lasted for days , and more than 1,000 people went to the hospital with breathing problems and other illnesses 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3DB32-D8E0-5629-16A3-AEE7F626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ar-JO" sz="2600"/>
              <a:t>*</a:t>
            </a:r>
            <a:r>
              <a:rPr lang="en-US" sz="2600" b="1">
                <a:highlight>
                  <a:srgbClr val="00FF00"/>
                </a:highlight>
              </a:rPr>
              <a:t>Pollution and Depletion </a:t>
            </a:r>
            <a:r>
              <a:rPr lang="en-US" sz="2600"/>
              <a:t>: Humans have always changed our environment by pilling up or burying our trash .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438F2-1151-180F-C88B-FE56299E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/>
              <a:t>Now that there are so many humans on the planet , we have many sources of trash and other substances that contaminate , or cause harm to , our planet . </a:t>
            </a:r>
          </a:p>
          <a:p>
            <a:r>
              <a:rPr lang="en-US" sz="2000"/>
              <a:t>Pollution has become major global problem . Trash and chemicals are dumped into streams , harming wildlife and making our water unsafe to drink . </a:t>
            </a:r>
          </a:p>
        </p:txBody>
      </p:sp>
      <p:pic>
        <p:nvPicPr>
          <p:cNvPr id="5" name="Picture 4" descr="A pile of plastic bottles on the beach&#10;&#10;Description automatically generated">
            <a:extLst>
              <a:ext uri="{FF2B5EF4-FFF2-40B4-BE49-F238E27FC236}">
                <a16:creationId xmlns:a16="http://schemas.microsoft.com/office/drawing/2014/main" id="{326A1054-E120-271D-6567-6AA36D5BB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024" r="974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6EA7F2-E5D0-B9A0-3151-253A253562F2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free-stock/84179616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9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8FEDD0-D5ED-0079-DBA8-635F2F59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6" r="2789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0EBFD-AB23-E6A3-BEBC-EE8D798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*Factories and gas –powered vehicles release chemicals into the air , making it safe to breathe . This pollution can spread far and wide 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9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789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Our Environment :Threats and Solutions .</vt:lpstr>
      <vt:lpstr>*In this lesson , you will learn more information about the threats posed by changes to our environment and offer some of the possible solutions .</vt:lpstr>
      <vt:lpstr>*Shifting Sands : In the 1930s , a severe drought hit the Great Plains of North America . </vt:lpstr>
      <vt:lpstr>*Farmers in the United states and Canada called them “Black blizzards “. During this time , this region was called the Dust Bowl . </vt:lpstr>
      <vt:lpstr>*Scientists now know that the Dust Bowl was an early sign of climate change , which is a change in the average climate of a region over a long period of time .</vt:lpstr>
      <vt:lpstr>*Three things are necessary for a haboob to form . First , there needs to be an area of land with a lot of loose sand or soil . Next ,conditions need to be very dry . Finally , there needs to be a strong wind to pick up the sand or soil and move it . These conditions occur more often in desert regions , but as Earth’s temperature warms , they are taking place over wider areas .</vt:lpstr>
      <vt:lpstr>*In May 2022 , an enormous haboob spread over the Arabian Peninsula and reached the Red Sea . It lasted for days , and more than 1,000 people went to the hospital with breathing problems and other illnesses .</vt:lpstr>
      <vt:lpstr>*Pollution and Depletion : Humans have always changed our environment by pilling up or burying our trash .</vt:lpstr>
      <vt:lpstr>*Factories and gas –powered vehicles release chemicals into the air , making it safe to breathe . This pollution can spread far and wide .</vt:lpstr>
      <vt:lpstr>*Depletion is another negative , or bad , way humans have affected the environment . </vt:lpstr>
      <vt:lpstr>*Critical thinking : What are three sources of pollution in your community ? </vt:lpstr>
      <vt:lpstr>*Solutions and Sustainability : The problems seems overwhelming , but there are solutions . </vt:lpstr>
      <vt:lpstr>*Sustainability is the idea that people must protect natural resources so they will be around for people in the future to use .</vt:lpstr>
      <vt:lpstr>Many countries in the Middle East use desalination to remove salt from sea water to make fresh water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Environment :Threats and Solutions .</dc:title>
  <dc:creator>N800</dc:creator>
  <cp:lastModifiedBy>Fawzieh Quraan</cp:lastModifiedBy>
  <cp:revision>2</cp:revision>
  <dcterms:created xsi:type="dcterms:W3CDTF">2024-10-26T16:42:43Z</dcterms:created>
  <dcterms:modified xsi:type="dcterms:W3CDTF">2024-11-05T20:23:01Z</dcterms:modified>
</cp:coreProperties>
</file>