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Default Extension="Year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94EA3-7346-4F54-8285-8C3FDC0BE262}" v="1" dt="2024-11-05T20:45:27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EC494EA3-7346-4F54-8285-8C3FDC0BE262}"/>
    <pc:docChg chg="undo custSel addSld modSld">
      <pc:chgData name="Fawzieh Quraan" userId="4a435a738dbdad6b" providerId="LiveId" clId="{EC494EA3-7346-4F54-8285-8C3FDC0BE262}" dt="2024-11-05T21:17:04.147" v="1720" actId="27636"/>
      <pc:docMkLst>
        <pc:docMk/>
      </pc:docMkLst>
      <pc:sldChg chg="addSp modSp new mod setBg">
        <pc:chgData name="Fawzieh Quraan" userId="4a435a738dbdad6b" providerId="LiveId" clId="{EC494EA3-7346-4F54-8285-8C3FDC0BE262}" dt="2024-11-05T20:45:33.972" v="409" actId="26606"/>
        <pc:sldMkLst>
          <pc:docMk/>
          <pc:sldMk cId="3319426332" sldId="272"/>
        </pc:sldMkLst>
        <pc:spChg chg="mod">
          <ac:chgData name="Fawzieh Quraan" userId="4a435a738dbdad6b" providerId="LiveId" clId="{EC494EA3-7346-4F54-8285-8C3FDC0BE262}" dt="2024-11-05T20:45:33.972" v="409" actId="26606"/>
          <ac:spMkLst>
            <pc:docMk/>
            <pc:sldMk cId="3319426332" sldId="272"/>
            <ac:spMk id="2" creationId="{0EEBECA8-BE71-A6F7-25C5-8B0AD154AC02}"/>
          </ac:spMkLst>
        </pc:spChg>
        <pc:spChg chg="mod">
          <ac:chgData name="Fawzieh Quraan" userId="4a435a738dbdad6b" providerId="LiveId" clId="{EC494EA3-7346-4F54-8285-8C3FDC0BE262}" dt="2024-11-05T20:45:33.972" v="409" actId="26606"/>
          <ac:spMkLst>
            <pc:docMk/>
            <pc:sldMk cId="3319426332" sldId="272"/>
            <ac:spMk id="3" creationId="{3C89B29F-D2CC-A036-B7C9-6B3D256F1920}"/>
          </ac:spMkLst>
        </pc:spChg>
        <pc:spChg chg="add mod">
          <ac:chgData name="Fawzieh Quraan" userId="4a435a738dbdad6b" providerId="LiveId" clId="{EC494EA3-7346-4F54-8285-8C3FDC0BE262}" dt="2024-11-05T20:45:33.972" v="409" actId="26606"/>
          <ac:spMkLst>
            <pc:docMk/>
            <pc:sldMk cId="3319426332" sldId="272"/>
            <ac:spMk id="8" creationId="{AA12B38F-4482-F3BD-D866-AE1FDF4095F5}"/>
          </ac:spMkLst>
        </pc:spChg>
        <pc:spChg chg="add">
          <ac:chgData name="Fawzieh Quraan" userId="4a435a738dbdad6b" providerId="LiveId" clId="{EC494EA3-7346-4F54-8285-8C3FDC0BE262}" dt="2024-11-05T20:45:33.972" v="409" actId="26606"/>
          <ac:spMkLst>
            <pc:docMk/>
            <pc:sldMk cId="3319426332" sldId="272"/>
            <ac:spMk id="13" creationId="{A8CCCB6D-5162-4AAE-A5E3-3AC55410DBCE}"/>
          </ac:spMkLst>
        </pc:spChg>
        <pc:spChg chg="add">
          <ac:chgData name="Fawzieh Quraan" userId="4a435a738dbdad6b" providerId="LiveId" clId="{EC494EA3-7346-4F54-8285-8C3FDC0BE262}" dt="2024-11-05T20:45:33.972" v="409" actId="26606"/>
          <ac:spMkLst>
            <pc:docMk/>
            <pc:sldMk cId="3319426332" sldId="272"/>
            <ac:spMk id="15" creationId="{0BCD8C04-CC7B-40EF-82EB-E9821F79BB86}"/>
          </ac:spMkLst>
        </pc:spChg>
        <pc:picChg chg="add mod">
          <ac:chgData name="Fawzieh Quraan" userId="4a435a738dbdad6b" providerId="LiveId" clId="{EC494EA3-7346-4F54-8285-8C3FDC0BE262}" dt="2024-11-05T20:45:33.972" v="409" actId="26606"/>
          <ac:picMkLst>
            <pc:docMk/>
            <pc:sldMk cId="3319426332" sldId="272"/>
            <ac:picMk id="5" creationId="{53BD6D2D-764A-BF4C-C164-12815A12BD9A}"/>
          </ac:picMkLst>
        </pc:picChg>
        <pc:picChg chg="add mod ord">
          <ac:chgData name="Fawzieh Quraan" userId="4a435a738dbdad6b" providerId="LiveId" clId="{EC494EA3-7346-4F54-8285-8C3FDC0BE262}" dt="2024-11-05T20:45:33.972" v="409" actId="26606"/>
          <ac:picMkLst>
            <pc:docMk/>
            <pc:sldMk cId="3319426332" sldId="272"/>
            <ac:picMk id="7" creationId="{4FC98C47-0CFF-E151-5C3A-22C6E4A7C493}"/>
          </ac:picMkLst>
        </pc:picChg>
      </pc:sldChg>
      <pc:sldChg chg="addSp delSp modSp new mod setBg">
        <pc:chgData name="Fawzieh Quraan" userId="4a435a738dbdad6b" providerId="LiveId" clId="{EC494EA3-7346-4F54-8285-8C3FDC0BE262}" dt="2024-11-05T20:58:22.615" v="751" actId="26606"/>
        <pc:sldMkLst>
          <pc:docMk/>
          <pc:sldMk cId="3228168490" sldId="273"/>
        </pc:sldMkLst>
        <pc:spChg chg="mod">
          <ac:chgData name="Fawzieh Quraan" userId="4a435a738dbdad6b" providerId="LiveId" clId="{EC494EA3-7346-4F54-8285-8C3FDC0BE262}" dt="2024-11-05T20:58:22.615" v="751" actId="26606"/>
          <ac:spMkLst>
            <pc:docMk/>
            <pc:sldMk cId="3228168490" sldId="273"/>
            <ac:spMk id="2" creationId="{FE5A92C3-5033-3AC1-1DE2-2092BA6F0595}"/>
          </ac:spMkLst>
        </pc:spChg>
        <pc:spChg chg="del mod">
          <ac:chgData name="Fawzieh Quraan" userId="4a435a738dbdad6b" providerId="LiveId" clId="{EC494EA3-7346-4F54-8285-8C3FDC0BE262}" dt="2024-11-05T20:58:22.615" v="751" actId="26606"/>
          <ac:spMkLst>
            <pc:docMk/>
            <pc:sldMk cId="3228168490" sldId="273"/>
            <ac:spMk id="3" creationId="{4F5D2899-0416-101E-8363-2F63A816918C}"/>
          </ac:spMkLst>
        </pc:spChg>
        <pc:spChg chg="add">
          <ac:chgData name="Fawzieh Quraan" userId="4a435a738dbdad6b" providerId="LiveId" clId="{EC494EA3-7346-4F54-8285-8C3FDC0BE262}" dt="2024-11-05T20:58:22.615" v="751" actId="26606"/>
          <ac:spMkLst>
            <pc:docMk/>
            <pc:sldMk cId="3228168490" sldId="273"/>
            <ac:spMk id="9" creationId="{C1DD1A8A-57D5-4A81-AD04-532B043C5611}"/>
          </ac:spMkLst>
        </pc:spChg>
        <pc:spChg chg="add">
          <ac:chgData name="Fawzieh Quraan" userId="4a435a738dbdad6b" providerId="LiveId" clId="{EC494EA3-7346-4F54-8285-8C3FDC0BE262}" dt="2024-11-05T20:58:22.615" v="751" actId="26606"/>
          <ac:spMkLst>
            <pc:docMk/>
            <pc:sldMk cId="3228168490" sldId="273"/>
            <ac:spMk id="11" creationId="{007891EC-4501-44ED-A8C8-B11B6DB767AB}"/>
          </ac:spMkLst>
        </pc:spChg>
        <pc:picChg chg="add">
          <ac:chgData name="Fawzieh Quraan" userId="4a435a738dbdad6b" providerId="LiveId" clId="{EC494EA3-7346-4F54-8285-8C3FDC0BE262}" dt="2024-11-05T20:58:22.615" v="751" actId="26606"/>
          <ac:picMkLst>
            <pc:docMk/>
            <pc:sldMk cId="3228168490" sldId="273"/>
            <ac:picMk id="5" creationId="{F038E2A3-8FC9-1A8B-05FF-CE9D65A3480A}"/>
          </ac:picMkLst>
        </pc:picChg>
      </pc:sldChg>
      <pc:sldChg chg="addSp delSp modSp new mod setBg addAnim">
        <pc:chgData name="Fawzieh Quraan" userId="4a435a738dbdad6b" providerId="LiveId" clId="{EC494EA3-7346-4F54-8285-8C3FDC0BE262}" dt="2024-11-05T21:17:04.147" v="1720" actId="27636"/>
        <pc:sldMkLst>
          <pc:docMk/>
          <pc:sldMk cId="425512842" sldId="274"/>
        </pc:sldMkLst>
        <pc:spChg chg="mod">
          <ac:chgData name="Fawzieh Quraan" userId="4a435a738dbdad6b" providerId="LiveId" clId="{EC494EA3-7346-4F54-8285-8C3FDC0BE262}" dt="2024-11-05T21:17:04.147" v="1720" actId="27636"/>
          <ac:spMkLst>
            <pc:docMk/>
            <pc:sldMk cId="425512842" sldId="274"/>
            <ac:spMk id="2" creationId="{938BFFA7-269B-0838-C9BC-66A272FD7E2A}"/>
          </ac:spMkLst>
        </pc:spChg>
        <pc:spChg chg="mod">
          <ac:chgData name="Fawzieh Quraan" userId="4a435a738dbdad6b" providerId="LiveId" clId="{EC494EA3-7346-4F54-8285-8C3FDC0BE262}" dt="2024-11-05T21:17:04.114" v="1718" actId="26606"/>
          <ac:spMkLst>
            <pc:docMk/>
            <pc:sldMk cId="425512842" sldId="274"/>
            <ac:spMk id="3" creationId="{B79CE2A2-B773-9B0A-5D5A-D08058087C3E}"/>
          </ac:spMkLst>
        </pc:spChg>
        <pc:spChg chg="add del">
          <ac:chgData name="Fawzieh Quraan" userId="4a435a738dbdad6b" providerId="LiveId" clId="{EC494EA3-7346-4F54-8285-8C3FDC0BE262}" dt="2024-11-05T21:17:04.099" v="1717" actId="26606"/>
          <ac:spMkLst>
            <pc:docMk/>
            <pc:sldMk cId="425512842" sldId="274"/>
            <ac:spMk id="8" creationId="{FB5B0058-AF13-4859-B429-4EDDE2A26F7F}"/>
          </ac:spMkLst>
        </pc:spChg>
        <pc:spChg chg="add">
          <ac:chgData name="Fawzieh Quraan" userId="4a435a738dbdad6b" providerId="LiveId" clId="{EC494EA3-7346-4F54-8285-8C3FDC0BE262}" dt="2024-11-05T21:17:04.114" v="1718" actId="26606"/>
          <ac:spMkLst>
            <pc:docMk/>
            <pc:sldMk cId="425512842" sldId="274"/>
            <ac:spMk id="9" creationId="{0671A8AE-40A1-4631-A6B8-581AFF065482}"/>
          </ac:spMkLst>
        </pc:spChg>
        <pc:spChg chg="add">
          <ac:chgData name="Fawzieh Quraan" userId="4a435a738dbdad6b" providerId="LiveId" clId="{EC494EA3-7346-4F54-8285-8C3FDC0BE262}" dt="2024-11-05T21:17:04.114" v="1718" actId="26606"/>
          <ac:spMkLst>
            <pc:docMk/>
            <pc:sldMk cId="425512842" sldId="274"/>
            <ac:spMk id="11" creationId="{AB58EF07-17C2-48CF-ABB0-EEF1F17CB8F0}"/>
          </ac:spMkLst>
        </pc:spChg>
        <pc:spChg chg="add">
          <ac:chgData name="Fawzieh Quraan" userId="4a435a738dbdad6b" providerId="LiveId" clId="{EC494EA3-7346-4F54-8285-8C3FDC0BE262}" dt="2024-11-05T21:17:04.114" v="1718" actId="26606"/>
          <ac:spMkLst>
            <pc:docMk/>
            <pc:sldMk cId="425512842" sldId="274"/>
            <ac:spMk id="13" creationId="{AF2F604E-43BE-4DC3-B983-E071523364F8}"/>
          </ac:spMkLst>
        </pc:spChg>
        <pc:spChg chg="add">
          <ac:chgData name="Fawzieh Quraan" userId="4a435a738dbdad6b" providerId="LiveId" clId="{EC494EA3-7346-4F54-8285-8C3FDC0BE262}" dt="2024-11-05T21:17:04.114" v="1718" actId="26606"/>
          <ac:spMkLst>
            <pc:docMk/>
            <pc:sldMk cId="425512842" sldId="274"/>
            <ac:spMk id="15" creationId="{08C9B587-E65E-4B52-B37C-ABEBB6E87928}"/>
          </ac:spMkLst>
        </pc:spChg>
        <pc:picChg chg="add">
          <ac:chgData name="Fawzieh Quraan" userId="4a435a738dbdad6b" providerId="LiveId" clId="{EC494EA3-7346-4F54-8285-8C3FDC0BE262}" dt="2024-11-05T21:17:04.114" v="1718" actId="26606"/>
          <ac:picMkLst>
            <pc:docMk/>
            <pc:sldMk cId="425512842" sldId="274"/>
            <ac:picMk id="5" creationId="{DE204679-9356-950A-51F3-AAB0EE816EA0}"/>
          </ac:picMkLst>
        </pc:picChg>
        <pc:cxnChg chg="add del">
          <ac:chgData name="Fawzieh Quraan" userId="4a435a738dbdad6b" providerId="LiveId" clId="{EC494EA3-7346-4F54-8285-8C3FDC0BE262}" dt="2024-11-05T21:17:04.099" v="1717" actId="26606"/>
          <ac:cxnSpMkLst>
            <pc:docMk/>
            <pc:sldMk cId="425512842" sldId="274"/>
            <ac:cxnSpMk id="10" creationId="{EC4521DE-248E-440D-AAD6-FD9E7D34B3BF}"/>
          </ac:cxnSpMkLst>
        </pc:cxnChg>
        <pc:cxnChg chg="add del">
          <ac:chgData name="Fawzieh Quraan" userId="4a435a738dbdad6b" providerId="LiveId" clId="{EC494EA3-7346-4F54-8285-8C3FDC0BE262}" dt="2024-11-05T21:17:04.099" v="1717" actId="26606"/>
          <ac:cxnSpMkLst>
            <pc:docMk/>
            <pc:sldMk cId="425512842" sldId="274"/>
            <ac:cxnSpMk id="12" creationId="{442C13FA-4C0F-42D0-9626-5BA6040D8C31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9A6CA-333C-44BE-808F-D54E0124480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AEF56FE-5EB6-4280-8C59-D3BD7AD6D088}">
      <dgm:prSet/>
      <dgm:spPr/>
      <dgm:t>
        <a:bodyPr/>
        <a:lstStyle/>
        <a:p>
          <a:r>
            <a:rPr lang="en-US"/>
            <a:t>A – by freezing water , making it easier to remove salt .</a:t>
          </a:r>
        </a:p>
      </dgm:t>
    </dgm:pt>
    <dgm:pt modelId="{7B50DE71-844F-451A-9B85-F999D1F4E5A4}" type="parTrans" cxnId="{04FFF9EC-650F-4CB3-B9D8-926B59B04FE1}">
      <dgm:prSet/>
      <dgm:spPr/>
      <dgm:t>
        <a:bodyPr/>
        <a:lstStyle/>
        <a:p>
          <a:endParaRPr lang="en-US"/>
        </a:p>
      </dgm:t>
    </dgm:pt>
    <dgm:pt modelId="{F760C9FC-92FA-438E-8E4C-49838EC41C31}" type="sibTrans" cxnId="{04FFF9EC-650F-4CB3-B9D8-926B59B04FE1}">
      <dgm:prSet/>
      <dgm:spPr/>
      <dgm:t>
        <a:bodyPr/>
        <a:lstStyle/>
        <a:p>
          <a:endParaRPr lang="en-US"/>
        </a:p>
      </dgm:t>
    </dgm:pt>
    <dgm:pt modelId="{E03DF77F-997D-4F2E-91BE-706719C586E1}">
      <dgm:prSet/>
      <dgm:spPr/>
      <dgm:t>
        <a:bodyPr/>
        <a:lstStyle/>
        <a:p>
          <a:r>
            <a:rPr lang="en-US"/>
            <a:t>B- by turning seawater to steam , and condensing it </a:t>
          </a:r>
        </a:p>
      </dgm:t>
    </dgm:pt>
    <dgm:pt modelId="{0BC31E01-74C5-4CC0-BECA-4C3E4FF36D61}" type="parTrans" cxnId="{9674DE4A-8E4C-44C3-95BF-92BB1442B316}">
      <dgm:prSet/>
      <dgm:spPr/>
      <dgm:t>
        <a:bodyPr/>
        <a:lstStyle/>
        <a:p>
          <a:endParaRPr lang="en-US"/>
        </a:p>
      </dgm:t>
    </dgm:pt>
    <dgm:pt modelId="{6797118C-C454-4A6B-9599-273DB906CF44}" type="sibTrans" cxnId="{9674DE4A-8E4C-44C3-95BF-92BB1442B316}">
      <dgm:prSet/>
      <dgm:spPr/>
      <dgm:t>
        <a:bodyPr/>
        <a:lstStyle/>
        <a:p>
          <a:endParaRPr lang="en-US"/>
        </a:p>
      </dgm:t>
    </dgm:pt>
    <dgm:pt modelId="{03DCA396-DD04-4134-9086-55D4CA8C479F}" type="pres">
      <dgm:prSet presAssocID="{57C9A6CA-333C-44BE-808F-D54E012448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0790F4-B413-4ED6-924C-7D69F1BAEE71}" type="pres">
      <dgm:prSet presAssocID="{8AEF56FE-5EB6-4280-8C59-D3BD7AD6D088}" presName="hierRoot1" presStyleCnt="0"/>
      <dgm:spPr/>
    </dgm:pt>
    <dgm:pt modelId="{12485AFD-F0A9-4B52-A084-61F8F9EA0280}" type="pres">
      <dgm:prSet presAssocID="{8AEF56FE-5EB6-4280-8C59-D3BD7AD6D088}" presName="composite" presStyleCnt="0"/>
      <dgm:spPr/>
    </dgm:pt>
    <dgm:pt modelId="{F1FA8BE6-44F1-475A-9E6A-BF316242FE54}" type="pres">
      <dgm:prSet presAssocID="{8AEF56FE-5EB6-4280-8C59-D3BD7AD6D088}" presName="background" presStyleLbl="node0" presStyleIdx="0" presStyleCnt="2"/>
      <dgm:spPr/>
    </dgm:pt>
    <dgm:pt modelId="{B8C63079-2516-451D-9B3E-A5C2EAE54352}" type="pres">
      <dgm:prSet presAssocID="{8AEF56FE-5EB6-4280-8C59-D3BD7AD6D088}" presName="text" presStyleLbl="fgAcc0" presStyleIdx="0" presStyleCnt="2">
        <dgm:presLayoutVars>
          <dgm:chPref val="3"/>
        </dgm:presLayoutVars>
      </dgm:prSet>
      <dgm:spPr/>
    </dgm:pt>
    <dgm:pt modelId="{55F2D0E8-D79C-430A-9D30-FD0B16435E28}" type="pres">
      <dgm:prSet presAssocID="{8AEF56FE-5EB6-4280-8C59-D3BD7AD6D088}" presName="hierChild2" presStyleCnt="0"/>
      <dgm:spPr/>
    </dgm:pt>
    <dgm:pt modelId="{B3FCCAB2-26F1-4822-B109-DCC3520D8601}" type="pres">
      <dgm:prSet presAssocID="{E03DF77F-997D-4F2E-91BE-706719C586E1}" presName="hierRoot1" presStyleCnt="0"/>
      <dgm:spPr/>
    </dgm:pt>
    <dgm:pt modelId="{9D6FED53-A773-4062-9DD4-68B9AA82C3CE}" type="pres">
      <dgm:prSet presAssocID="{E03DF77F-997D-4F2E-91BE-706719C586E1}" presName="composite" presStyleCnt="0"/>
      <dgm:spPr/>
    </dgm:pt>
    <dgm:pt modelId="{F977447E-EC36-4065-B879-BFF82A142176}" type="pres">
      <dgm:prSet presAssocID="{E03DF77F-997D-4F2E-91BE-706719C586E1}" presName="background" presStyleLbl="node0" presStyleIdx="1" presStyleCnt="2"/>
      <dgm:spPr/>
    </dgm:pt>
    <dgm:pt modelId="{90207A00-48FB-4870-8689-A24A2B6F331E}" type="pres">
      <dgm:prSet presAssocID="{E03DF77F-997D-4F2E-91BE-706719C586E1}" presName="text" presStyleLbl="fgAcc0" presStyleIdx="1" presStyleCnt="2">
        <dgm:presLayoutVars>
          <dgm:chPref val="3"/>
        </dgm:presLayoutVars>
      </dgm:prSet>
      <dgm:spPr/>
    </dgm:pt>
    <dgm:pt modelId="{9A4AA809-CFCF-447E-8F04-6179755873C5}" type="pres">
      <dgm:prSet presAssocID="{E03DF77F-997D-4F2E-91BE-706719C586E1}" presName="hierChild2" presStyleCnt="0"/>
      <dgm:spPr/>
    </dgm:pt>
  </dgm:ptLst>
  <dgm:cxnLst>
    <dgm:cxn modelId="{93C90012-896B-40B0-A055-410D6634310D}" type="presOf" srcId="{57C9A6CA-333C-44BE-808F-D54E0124480E}" destId="{03DCA396-DD04-4134-9086-55D4CA8C479F}" srcOrd="0" destOrd="0" presId="urn:microsoft.com/office/officeart/2005/8/layout/hierarchy1"/>
    <dgm:cxn modelId="{96CD1C26-8059-414D-B3E1-4E2FE5C12D07}" type="presOf" srcId="{E03DF77F-997D-4F2E-91BE-706719C586E1}" destId="{90207A00-48FB-4870-8689-A24A2B6F331E}" srcOrd="0" destOrd="0" presId="urn:microsoft.com/office/officeart/2005/8/layout/hierarchy1"/>
    <dgm:cxn modelId="{894F655D-B73F-4FF8-BC77-E3E35EF4BCC9}" type="presOf" srcId="{8AEF56FE-5EB6-4280-8C59-D3BD7AD6D088}" destId="{B8C63079-2516-451D-9B3E-A5C2EAE54352}" srcOrd="0" destOrd="0" presId="urn:microsoft.com/office/officeart/2005/8/layout/hierarchy1"/>
    <dgm:cxn modelId="{9674DE4A-8E4C-44C3-95BF-92BB1442B316}" srcId="{57C9A6CA-333C-44BE-808F-D54E0124480E}" destId="{E03DF77F-997D-4F2E-91BE-706719C586E1}" srcOrd="1" destOrd="0" parTransId="{0BC31E01-74C5-4CC0-BECA-4C3E4FF36D61}" sibTransId="{6797118C-C454-4A6B-9599-273DB906CF44}"/>
    <dgm:cxn modelId="{04FFF9EC-650F-4CB3-B9D8-926B59B04FE1}" srcId="{57C9A6CA-333C-44BE-808F-D54E0124480E}" destId="{8AEF56FE-5EB6-4280-8C59-D3BD7AD6D088}" srcOrd="0" destOrd="0" parTransId="{7B50DE71-844F-451A-9B85-F999D1F4E5A4}" sibTransId="{F760C9FC-92FA-438E-8E4C-49838EC41C31}"/>
    <dgm:cxn modelId="{DA29422F-53BB-43D3-A708-0F8296151394}" type="presParOf" srcId="{03DCA396-DD04-4134-9086-55D4CA8C479F}" destId="{FA0790F4-B413-4ED6-924C-7D69F1BAEE71}" srcOrd="0" destOrd="0" presId="urn:microsoft.com/office/officeart/2005/8/layout/hierarchy1"/>
    <dgm:cxn modelId="{F8AAD4E8-EA46-463B-9727-8431F5D205DB}" type="presParOf" srcId="{FA0790F4-B413-4ED6-924C-7D69F1BAEE71}" destId="{12485AFD-F0A9-4B52-A084-61F8F9EA0280}" srcOrd="0" destOrd="0" presId="urn:microsoft.com/office/officeart/2005/8/layout/hierarchy1"/>
    <dgm:cxn modelId="{BA256573-363E-4F16-8897-2650B1B59E9A}" type="presParOf" srcId="{12485AFD-F0A9-4B52-A084-61F8F9EA0280}" destId="{F1FA8BE6-44F1-475A-9E6A-BF316242FE54}" srcOrd="0" destOrd="0" presId="urn:microsoft.com/office/officeart/2005/8/layout/hierarchy1"/>
    <dgm:cxn modelId="{4129EC9A-E132-4550-B552-9FF9503F4470}" type="presParOf" srcId="{12485AFD-F0A9-4B52-A084-61F8F9EA0280}" destId="{B8C63079-2516-451D-9B3E-A5C2EAE54352}" srcOrd="1" destOrd="0" presId="urn:microsoft.com/office/officeart/2005/8/layout/hierarchy1"/>
    <dgm:cxn modelId="{E6D0568B-0894-4787-96F3-C7F0D0EEF648}" type="presParOf" srcId="{FA0790F4-B413-4ED6-924C-7D69F1BAEE71}" destId="{55F2D0E8-D79C-430A-9D30-FD0B16435E28}" srcOrd="1" destOrd="0" presId="urn:microsoft.com/office/officeart/2005/8/layout/hierarchy1"/>
    <dgm:cxn modelId="{AD44B43B-C758-44A3-9570-225654B924CB}" type="presParOf" srcId="{03DCA396-DD04-4134-9086-55D4CA8C479F}" destId="{B3FCCAB2-26F1-4822-B109-DCC3520D8601}" srcOrd="1" destOrd="0" presId="urn:microsoft.com/office/officeart/2005/8/layout/hierarchy1"/>
    <dgm:cxn modelId="{C92B22DB-E5B5-4FBF-818F-A77C3D92BFE2}" type="presParOf" srcId="{B3FCCAB2-26F1-4822-B109-DCC3520D8601}" destId="{9D6FED53-A773-4062-9DD4-68B9AA82C3CE}" srcOrd="0" destOrd="0" presId="urn:microsoft.com/office/officeart/2005/8/layout/hierarchy1"/>
    <dgm:cxn modelId="{EA536B10-390D-4870-916A-E45E8A1547AC}" type="presParOf" srcId="{9D6FED53-A773-4062-9DD4-68B9AA82C3CE}" destId="{F977447E-EC36-4065-B879-BFF82A142176}" srcOrd="0" destOrd="0" presId="urn:microsoft.com/office/officeart/2005/8/layout/hierarchy1"/>
    <dgm:cxn modelId="{C1FB8EFE-BB36-45AF-9577-E74F02D52CEC}" type="presParOf" srcId="{9D6FED53-A773-4062-9DD4-68B9AA82C3CE}" destId="{90207A00-48FB-4870-8689-A24A2B6F331E}" srcOrd="1" destOrd="0" presId="urn:microsoft.com/office/officeart/2005/8/layout/hierarchy1"/>
    <dgm:cxn modelId="{8474ABB3-54A3-45BD-A2EB-91E0ED6E4569}" type="presParOf" srcId="{B3FCCAB2-26F1-4822-B109-DCC3520D8601}" destId="{9A4AA809-CFCF-447E-8F04-6179755873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AA14A-F8B1-4889-85F0-6C94278FF5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8013401-746E-4AAE-A197-DE55D7ED591C}">
      <dgm:prSet/>
      <dgm:spPr/>
      <dgm:t>
        <a:bodyPr/>
        <a:lstStyle/>
        <a:p>
          <a:r>
            <a:rPr lang="en-US"/>
            <a:t>Countries such as the Kingdom of Saudia Arabia and the United Arab Emirates have invested heavily in solar –powered desalination plants .</a:t>
          </a:r>
        </a:p>
      </dgm:t>
    </dgm:pt>
    <dgm:pt modelId="{7568967C-459D-45E4-8424-FAB0DB97763F}" type="parTrans" cxnId="{3C41F6B5-E0E3-4F42-8D0A-B3FC3F4634BE}">
      <dgm:prSet/>
      <dgm:spPr/>
      <dgm:t>
        <a:bodyPr/>
        <a:lstStyle/>
        <a:p>
          <a:endParaRPr lang="en-US"/>
        </a:p>
      </dgm:t>
    </dgm:pt>
    <dgm:pt modelId="{9E4B8B1C-77DE-4F5E-8604-920DE63939B7}" type="sibTrans" cxnId="{3C41F6B5-E0E3-4F42-8D0A-B3FC3F4634BE}">
      <dgm:prSet/>
      <dgm:spPr/>
      <dgm:t>
        <a:bodyPr/>
        <a:lstStyle/>
        <a:p>
          <a:endParaRPr lang="en-US"/>
        </a:p>
      </dgm:t>
    </dgm:pt>
    <dgm:pt modelId="{D28DF7BF-13E1-4B75-9B54-FBF549C92CF4}">
      <dgm:prSet/>
      <dgm:spPr/>
      <dgm:t>
        <a:bodyPr/>
        <a:lstStyle/>
        <a:p>
          <a:r>
            <a:rPr lang="en-US"/>
            <a:t>A goal of energy consumption is to reduce what is called the carbon footprint . This is the amount of greenhouse gases (including carbon dioxide and methane )that are generated by human activity .</a:t>
          </a:r>
        </a:p>
      </dgm:t>
    </dgm:pt>
    <dgm:pt modelId="{B5FDAF49-7A22-4390-AC4E-994F3E004B2C}" type="parTrans" cxnId="{77A37F77-23EE-4247-8F02-E36D68930F8C}">
      <dgm:prSet/>
      <dgm:spPr/>
      <dgm:t>
        <a:bodyPr/>
        <a:lstStyle/>
        <a:p>
          <a:endParaRPr lang="en-US"/>
        </a:p>
      </dgm:t>
    </dgm:pt>
    <dgm:pt modelId="{C054946B-40F0-4568-82DC-64B72F1692EF}" type="sibTrans" cxnId="{77A37F77-23EE-4247-8F02-E36D68930F8C}">
      <dgm:prSet/>
      <dgm:spPr/>
      <dgm:t>
        <a:bodyPr/>
        <a:lstStyle/>
        <a:p>
          <a:endParaRPr lang="en-US"/>
        </a:p>
      </dgm:t>
    </dgm:pt>
    <dgm:pt modelId="{F4E081C5-7879-469C-A9C3-B7D2283D15E9}" type="pres">
      <dgm:prSet presAssocID="{223AA14A-F8B1-4889-85F0-6C94278FF5B1}" presName="root" presStyleCnt="0">
        <dgm:presLayoutVars>
          <dgm:dir/>
          <dgm:resizeHandles val="exact"/>
        </dgm:presLayoutVars>
      </dgm:prSet>
      <dgm:spPr/>
    </dgm:pt>
    <dgm:pt modelId="{201E1748-2BDA-4A56-B439-737C4EB09451}" type="pres">
      <dgm:prSet presAssocID="{A8013401-746E-4AAE-A197-DE55D7ED591C}" presName="compNode" presStyleCnt="0"/>
      <dgm:spPr/>
    </dgm:pt>
    <dgm:pt modelId="{53E8EB50-4FB3-47CC-943D-C427A52B571E}" type="pres">
      <dgm:prSet presAssocID="{A8013401-746E-4AAE-A197-DE55D7ED591C}" presName="bgRect" presStyleLbl="bgShp" presStyleIdx="0" presStyleCnt="2"/>
      <dgm:spPr/>
    </dgm:pt>
    <dgm:pt modelId="{459885F9-5EB6-4B14-859D-CE39ECE08AD3}" type="pres">
      <dgm:prSet presAssocID="{A8013401-746E-4AAE-A197-DE55D7ED59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DAA85B9A-71E7-469A-80BD-0B94C9199002}" type="pres">
      <dgm:prSet presAssocID="{A8013401-746E-4AAE-A197-DE55D7ED591C}" presName="spaceRect" presStyleCnt="0"/>
      <dgm:spPr/>
    </dgm:pt>
    <dgm:pt modelId="{90DA524C-8D68-43EE-85C9-29B6BFB82B95}" type="pres">
      <dgm:prSet presAssocID="{A8013401-746E-4AAE-A197-DE55D7ED591C}" presName="parTx" presStyleLbl="revTx" presStyleIdx="0" presStyleCnt="2">
        <dgm:presLayoutVars>
          <dgm:chMax val="0"/>
          <dgm:chPref val="0"/>
        </dgm:presLayoutVars>
      </dgm:prSet>
      <dgm:spPr/>
    </dgm:pt>
    <dgm:pt modelId="{6B83E336-108F-4DD6-9946-F45BB57C0F67}" type="pres">
      <dgm:prSet presAssocID="{9E4B8B1C-77DE-4F5E-8604-920DE63939B7}" presName="sibTrans" presStyleCnt="0"/>
      <dgm:spPr/>
    </dgm:pt>
    <dgm:pt modelId="{F500A876-4792-468A-9225-8558FD2EA4E2}" type="pres">
      <dgm:prSet presAssocID="{D28DF7BF-13E1-4B75-9B54-FBF549C92CF4}" presName="compNode" presStyleCnt="0"/>
      <dgm:spPr/>
    </dgm:pt>
    <dgm:pt modelId="{6E92A742-1245-47EC-AFA2-55C09292798E}" type="pres">
      <dgm:prSet presAssocID="{D28DF7BF-13E1-4B75-9B54-FBF549C92CF4}" presName="bgRect" presStyleLbl="bgShp" presStyleIdx="1" presStyleCnt="2"/>
      <dgm:spPr/>
    </dgm:pt>
    <dgm:pt modelId="{538485CF-1A5B-4D4C-8F95-4D8FC75EA514}" type="pres">
      <dgm:prSet presAssocID="{D28DF7BF-13E1-4B75-9B54-FBF549C92C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3B09A23-713D-436E-95D7-7441F007B1C1}" type="pres">
      <dgm:prSet presAssocID="{D28DF7BF-13E1-4B75-9B54-FBF549C92CF4}" presName="spaceRect" presStyleCnt="0"/>
      <dgm:spPr/>
    </dgm:pt>
    <dgm:pt modelId="{135BCB89-33DA-4F96-B2A8-E2074C2C1E4A}" type="pres">
      <dgm:prSet presAssocID="{D28DF7BF-13E1-4B75-9B54-FBF549C92CF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ED50513-72A8-4E7E-9F07-7A1DA97DB0BC}" type="presOf" srcId="{A8013401-746E-4AAE-A197-DE55D7ED591C}" destId="{90DA524C-8D68-43EE-85C9-29B6BFB82B95}" srcOrd="0" destOrd="0" presId="urn:microsoft.com/office/officeart/2018/2/layout/IconVerticalSolidList"/>
    <dgm:cxn modelId="{EBB7D41D-89F5-4786-B81F-74B752EFFB0C}" type="presOf" srcId="{223AA14A-F8B1-4889-85F0-6C94278FF5B1}" destId="{F4E081C5-7879-469C-A9C3-B7D2283D15E9}" srcOrd="0" destOrd="0" presId="urn:microsoft.com/office/officeart/2018/2/layout/IconVerticalSolidList"/>
    <dgm:cxn modelId="{77A37F77-23EE-4247-8F02-E36D68930F8C}" srcId="{223AA14A-F8B1-4889-85F0-6C94278FF5B1}" destId="{D28DF7BF-13E1-4B75-9B54-FBF549C92CF4}" srcOrd="1" destOrd="0" parTransId="{B5FDAF49-7A22-4390-AC4E-994F3E004B2C}" sibTransId="{C054946B-40F0-4568-82DC-64B72F1692EF}"/>
    <dgm:cxn modelId="{3C41F6B5-E0E3-4F42-8D0A-B3FC3F4634BE}" srcId="{223AA14A-F8B1-4889-85F0-6C94278FF5B1}" destId="{A8013401-746E-4AAE-A197-DE55D7ED591C}" srcOrd="0" destOrd="0" parTransId="{7568967C-459D-45E4-8424-FAB0DB97763F}" sibTransId="{9E4B8B1C-77DE-4F5E-8604-920DE63939B7}"/>
    <dgm:cxn modelId="{0867A6E1-6475-4E9D-9897-98E8F01E9085}" type="presOf" srcId="{D28DF7BF-13E1-4B75-9B54-FBF549C92CF4}" destId="{135BCB89-33DA-4F96-B2A8-E2074C2C1E4A}" srcOrd="0" destOrd="0" presId="urn:microsoft.com/office/officeart/2018/2/layout/IconVerticalSolidList"/>
    <dgm:cxn modelId="{C152AB59-197E-4222-8129-F8A99B14F3A3}" type="presParOf" srcId="{F4E081C5-7879-469C-A9C3-B7D2283D15E9}" destId="{201E1748-2BDA-4A56-B439-737C4EB09451}" srcOrd="0" destOrd="0" presId="urn:microsoft.com/office/officeart/2018/2/layout/IconVerticalSolidList"/>
    <dgm:cxn modelId="{D15CE1D4-7F3C-4648-BFA6-E84092DEF79E}" type="presParOf" srcId="{201E1748-2BDA-4A56-B439-737C4EB09451}" destId="{53E8EB50-4FB3-47CC-943D-C427A52B571E}" srcOrd="0" destOrd="0" presId="urn:microsoft.com/office/officeart/2018/2/layout/IconVerticalSolidList"/>
    <dgm:cxn modelId="{BE71A8E7-36E8-4E40-B7BE-6AA159CE0D90}" type="presParOf" srcId="{201E1748-2BDA-4A56-B439-737C4EB09451}" destId="{459885F9-5EB6-4B14-859D-CE39ECE08AD3}" srcOrd="1" destOrd="0" presId="urn:microsoft.com/office/officeart/2018/2/layout/IconVerticalSolidList"/>
    <dgm:cxn modelId="{6E06A62E-EE19-4344-B905-98ED9EE40213}" type="presParOf" srcId="{201E1748-2BDA-4A56-B439-737C4EB09451}" destId="{DAA85B9A-71E7-469A-80BD-0B94C9199002}" srcOrd="2" destOrd="0" presId="urn:microsoft.com/office/officeart/2018/2/layout/IconVerticalSolidList"/>
    <dgm:cxn modelId="{1E8DEE5D-3710-41EF-A99E-4DE089DD7BB3}" type="presParOf" srcId="{201E1748-2BDA-4A56-B439-737C4EB09451}" destId="{90DA524C-8D68-43EE-85C9-29B6BFB82B95}" srcOrd="3" destOrd="0" presId="urn:microsoft.com/office/officeart/2018/2/layout/IconVerticalSolidList"/>
    <dgm:cxn modelId="{E3CB2C45-A19C-49C1-B6C6-5873ED262E84}" type="presParOf" srcId="{F4E081C5-7879-469C-A9C3-B7D2283D15E9}" destId="{6B83E336-108F-4DD6-9946-F45BB57C0F67}" srcOrd="1" destOrd="0" presId="urn:microsoft.com/office/officeart/2018/2/layout/IconVerticalSolidList"/>
    <dgm:cxn modelId="{FEE935F4-0204-4F65-B70C-7AD2CEFBD5B5}" type="presParOf" srcId="{F4E081C5-7879-469C-A9C3-B7D2283D15E9}" destId="{F500A876-4792-468A-9225-8558FD2EA4E2}" srcOrd="2" destOrd="0" presId="urn:microsoft.com/office/officeart/2018/2/layout/IconVerticalSolidList"/>
    <dgm:cxn modelId="{165C192D-3298-4A9E-BB5A-5079D2E07481}" type="presParOf" srcId="{F500A876-4792-468A-9225-8558FD2EA4E2}" destId="{6E92A742-1245-47EC-AFA2-55C09292798E}" srcOrd="0" destOrd="0" presId="urn:microsoft.com/office/officeart/2018/2/layout/IconVerticalSolidList"/>
    <dgm:cxn modelId="{127E36EF-ED09-48CB-8099-D25F417F1AF1}" type="presParOf" srcId="{F500A876-4792-468A-9225-8558FD2EA4E2}" destId="{538485CF-1A5B-4D4C-8F95-4D8FC75EA514}" srcOrd="1" destOrd="0" presId="urn:microsoft.com/office/officeart/2018/2/layout/IconVerticalSolidList"/>
    <dgm:cxn modelId="{95EE03BE-7053-4BD5-91C1-F6354E94344D}" type="presParOf" srcId="{F500A876-4792-468A-9225-8558FD2EA4E2}" destId="{E3B09A23-713D-436E-95D7-7441F007B1C1}" srcOrd="2" destOrd="0" presId="urn:microsoft.com/office/officeart/2018/2/layout/IconVerticalSolidList"/>
    <dgm:cxn modelId="{800E856B-C8D4-4E38-AF40-9CC8501782F8}" type="presParOf" srcId="{F500A876-4792-468A-9225-8558FD2EA4E2}" destId="{135BCB89-33DA-4F96-B2A8-E2074C2C1E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8BE6-44F1-475A-9E6A-BF316242FE54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63079-2516-451D-9B3E-A5C2EAE5435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 – by freezing water , making it easier to remove salt .</a:t>
          </a:r>
        </a:p>
      </dsp:txBody>
      <dsp:txXfrm>
        <a:off x="696297" y="538547"/>
        <a:ext cx="4171627" cy="2590157"/>
      </dsp:txXfrm>
    </dsp:sp>
    <dsp:sp modelId="{F977447E-EC36-4065-B879-BFF82A142176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07A00-48FB-4870-8689-A24A2B6F331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B- by turning seawater to steam , and condensing it </a:t>
          </a:r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8EB50-4FB3-47CC-943D-C427A52B571E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885F9-5EB6-4B14-859D-CE39ECE08AD3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A524C-8D68-43EE-85C9-29B6BFB82B95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Countries such as the Kingdom of Saudia Arabia and the United Arab Emirates have invested heavily in solar –powered desalination plants .</a:t>
          </a:r>
        </a:p>
      </dsp:txBody>
      <dsp:txXfrm>
        <a:off x="1509882" y="708097"/>
        <a:ext cx="9005717" cy="1307257"/>
      </dsp:txXfrm>
    </dsp:sp>
    <dsp:sp modelId="{6E92A742-1245-47EC-AFA2-55C09292798E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485CF-1A5B-4D4C-8F95-4D8FC75EA514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BCB89-33DA-4F96-B2A8-E2074C2C1E4A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goal of energy consumption is to reduce what is called the carbon footprint . This is the amount of greenhouse gases (including carbon dioxide and methane )that are generated by human activity .</a:t>
          </a:r>
        </a:p>
      </dsp:txBody>
      <dsp:txXfrm>
        <a:off x="1509882" y="2342169"/>
        <a:ext cx="9005717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7238-BB6A-51F7-864E-A893838FB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66D11-6207-C532-79CC-0BD504574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AC2AC-D116-D311-7FFD-4923DEA0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C950E-CEC4-306B-1B47-B5F480C3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B2834-2925-77C6-4DF5-9E93F784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9392-2C9E-C441-EE52-29FD47FB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FA261-011B-A3A1-6851-6FB5FED77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E63B-A13F-5AE4-23BA-96DD0F1E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156B6-28B0-5F43-3213-DA66103F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9515D-F47C-80D2-CA0F-70A3E13A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F125D-FBD2-AEB6-BF6C-A640F71C3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40562-C7CC-9844-98C1-A3D0B443C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AF70-6375-7B4C-B9BC-00C6503F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E1939-0AA9-2E08-7FE1-01E5BCE1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372D-5C5A-2694-54D3-1EB2C931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BFB2-5359-3B12-15AD-D04B62B9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839E-5DD9-4AB8-123A-A8AD8F0EC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BBD20-252B-7D08-C35D-5B9D9498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2B3E-7F65-BBEA-0306-7BB6A300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80330-363B-BB3E-E447-4BFF68F4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0191-DDFA-2DCE-2216-7B98B1FF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73F6A-7889-FBCD-D891-0E0C84F5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12FD1-A316-08F1-1BAF-9A728D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30A3-C8D4-F95F-EBF8-417B2A0A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1EC0-F5C9-8526-C618-E2DE379C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413F-E967-5130-B674-972087BB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C70B-6448-7020-1A31-3B621E584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33010-45AC-B124-9D25-5E84F1AD1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CDC71-B057-5868-1AC7-F5FB223B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F4688-CA24-54DE-3F76-17BA05AE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FB7A-8588-1426-20CB-41F39CEA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6B8D-3670-5390-8742-B37C2B97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3A21A-7A94-2128-088F-A856B2194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950D0-8B6D-C8B9-36C4-E6EADCD82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9CA33-A2AE-50B5-A735-C32760FAC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968B-4CB6-7EA0-FFD0-ABDEE24B6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9E242-9796-B72A-6BE4-7A57612A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2EF8B-609E-FDFB-7CFF-8CD12526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E9809-5362-995E-ED3F-1C9481C2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C61E-9697-9B19-1A09-1DAE20A5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50D8A-68A3-0BD2-5318-9A69AB5C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D4836-812F-8662-AD0D-626EDA7E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86442-8F74-A293-AE4B-91D39832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33F9E-1C18-B7BE-575C-E2F8EC21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5D5A9-A7B5-0B98-1448-C7C0243B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73B85-8D85-34A6-8CFC-F89181CC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7BCC-C905-9130-D1D4-1B244955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91EB0-C05F-1BA8-719A-820BF400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6759-A543-4CA7-3A6A-9218F3AC7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730EC-7F88-A5E8-DD9B-BDE7376A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F9905-BE7E-653D-E1B5-57DE7631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C3DA1-0661-FD8B-7702-B50CA3BD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862E-813E-E19A-C3E5-794126A2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205BE-937D-0FFB-85FB-F119886F7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F2154-EBB6-6E2D-42AE-70D3890F9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D5512-0A1F-4405-7CDF-083BF3FA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A8461-8FBC-85B4-F745-7DD711FB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B453E-02FE-43A2-AC84-064A14B5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4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2CFBF-003E-ED3F-B5E6-AAD58997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DF613-80C8-50B0-0474-3D07D529A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1117F-47EF-63DB-76D4-A10BF07D6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3FB3-8AFC-43DB-8F26-CB8A5EE5BEC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868DA-7612-38D7-5013-15094F8F5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E613-5B84-63CF-3473-236C27ADB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B885-A87F-4D63-80FC-431A65C6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ularityhub.com/2019/06/18/inching-towards-abundant-water-new-progress-in-desalination-tech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ksurf.com/category/carlsbad-desalination-project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y.stackexchange.com/questions/5775/has-anyone-here-ever-rented-a-trencher-what-was-your-experienc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gforsythe/8248029120" TargetMode="Externa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304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ksurf.com/category/sweetwater-author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middleeastmonitor.com/20180121-saudi-to-build-9-desalination-plants-on-red-sea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-nano.com/2016/01/20/cnts-water-purificatio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c.org/en/Content/ArticleLanding/2020/EE/C9EE04122B" TargetMode="External"/><Relationship Id="rId2" Type="http://schemas.openxmlformats.org/officeDocument/2006/relationships/image" Target="../media/image7.Year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-nano.com/2016/01/20/cnts-water-purificatio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168491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ter pouring out of a pipe&#10;&#10;Description automatically generated">
            <a:extLst>
              <a:ext uri="{FF2B5EF4-FFF2-40B4-BE49-F238E27FC236}">
                <a16:creationId xmlns:a16="http://schemas.microsoft.com/office/drawing/2014/main" id="{20198FEE-4544-1E84-C035-FB591C193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703" t="9091" r="1066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D67EB-325D-6DEB-8D84-6F6938681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highlight>
                  <a:srgbClr val="FFFF00"/>
                </a:highlight>
              </a:rPr>
              <a:t>Climate Solutions :</a:t>
            </a:r>
            <a:br>
              <a:rPr lang="en-US" sz="4800" b="1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US" sz="4800" b="1">
                <a:solidFill>
                  <a:schemeClr val="bg1"/>
                </a:solidFill>
                <a:highlight>
                  <a:srgbClr val="FFFF00"/>
                </a:highlight>
              </a:rPr>
              <a:t>Desalination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D69C2-E91F-72DC-1B1F-DCC16E4E5F60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ingularityhub.com/2019/06/18/inching-towards-abundant-water-new-progress-in-desalination-tec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B3FF7-FD5B-AE46-C6BA-5ECE476C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 This is especially worrying in areas such as the Arabian Gulf .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D8253-34F8-5ABC-1F00-EFA2640D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Shallow waters and limited circulation make the ecosystem –marine life and plants –sensitive to increased saltiness . This also affects jobs in the fishing industry .</a:t>
            </a:r>
          </a:p>
        </p:txBody>
      </p:sp>
      <p:pic>
        <p:nvPicPr>
          <p:cNvPr id="13" name="Picture 12" descr="Pattern created by river delta taken from above">
            <a:extLst>
              <a:ext uri="{FF2B5EF4-FFF2-40B4-BE49-F238E27FC236}">
                <a16:creationId xmlns:a16="http://schemas.microsoft.com/office/drawing/2014/main" id="{D84D0026-65C2-3A9B-E6B3-D38000C0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93" r="150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372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D0E8C-DF9A-2486-D6C6-9E881334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solidFill>
                  <a:schemeClr val="bg1"/>
                </a:solidFill>
              </a:rPr>
              <a:t>*Another environmental challenge is energy consumption . Traditional desalination plants often rely on fossil fuels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40671-6A59-2FA5-BEB6-67ABA744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These release greenhouse gases that contribute to climate change . This can then create more water scarcity in many regions .</a:t>
            </a:r>
          </a:p>
        </p:txBody>
      </p:sp>
    </p:spTree>
    <p:extLst>
      <p:ext uri="{BB962C8B-B14F-4D97-AF65-F5344CB8AC3E}">
        <p14:creationId xmlns:p14="http://schemas.microsoft.com/office/powerpoint/2010/main" val="354524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24E63-A214-050D-1CB7-F3671A5A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400"/>
              <a:t>The good news is that renewable energy could change this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6399D9-0100-A85D-9098-643D5F694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1858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59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437D1-87A2-D3A5-8882-DC9AF9B5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2600"/>
              <a:t>*</a:t>
            </a:r>
            <a:r>
              <a:rPr lang="en-US" sz="2600" b="1">
                <a:highlight>
                  <a:srgbClr val="00FF00"/>
                </a:highlight>
              </a:rPr>
              <a:t>Costs and Benefits of Desalination </a:t>
            </a:r>
            <a:r>
              <a:rPr lang="en-US" sz="2600"/>
              <a:t>: Desalination presents a trade-off . It can increase the supply of fresh water . Farmers can irrigate crops in even the driest regions . Cities across the Arabian Peninsula can support growing populations 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D3FA-EF7A-28AE-51D4-2D631DA7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Yet building desalination plants is costly . Running these plants is also costly in terms of the energy they demand . This impacts the price of desalinated water . Poorer communities could find this too expensive .</a:t>
            </a:r>
          </a:p>
        </p:txBody>
      </p:sp>
      <p:pic>
        <p:nvPicPr>
          <p:cNvPr id="5" name="Picture 4" descr="A group of workers in safety vests and helmets&#10;&#10;Description automatically generated">
            <a:extLst>
              <a:ext uri="{FF2B5EF4-FFF2-40B4-BE49-F238E27FC236}">
                <a16:creationId xmlns:a16="http://schemas.microsoft.com/office/drawing/2014/main" id="{CA23141A-1EBC-C4B8-82E1-0500C6B16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97" r="15469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1B2F2-9C55-6EF9-E969-09951489659A}"/>
              </a:ext>
            </a:extLst>
          </p:cNvPr>
          <p:cNvSpPr txBox="1"/>
          <p:nvPr/>
        </p:nvSpPr>
        <p:spPr>
          <a:xfrm>
            <a:off x="9176631" y="5990433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groksurf.com/category/carlsbad-desalination-projec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4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ackground of blue and water droplets">
            <a:extLst>
              <a:ext uri="{FF2B5EF4-FFF2-40B4-BE49-F238E27FC236}">
                <a16:creationId xmlns:a16="http://schemas.microsoft.com/office/drawing/2014/main" id="{F55A880A-209E-D03D-5E54-D2CE4BE47D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360" b="624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81F39A-FCDB-42E5-1229-B841F7C4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*Beyond financial cost , desalination also creates long-term risks to the environment . If not managed carefully , the problem of water scarcity could worsen . With easier access to fresh water , there is a risk of overusing this new supply .</a:t>
            </a:r>
          </a:p>
        </p:txBody>
      </p:sp>
    </p:spTree>
    <p:extLst>
      <p:ext uri="{BB962C8B-B14F-4D97-AF65-F5344CB8AC3E}">
        <p14:creationId xmlns:p14="http://schemas.microsoft.com/office/powerpoint/2010/main" val="2648098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88AF5-E458-C6BD-2D31-3CD95124B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7C5AE-6919-6B4C-2467-BF26A13E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*Increased water usage could disrupt the natural water cycle . There needs to be a focus on water conservation and new irrigation methods . </a:t>
            </a:r>
          </a:p>
        </p:txBody>
      </p:sp>
    </p:spTree>
    <p:extLst>
      <p:ext uri="{BB962C8B-B14F-4D97-AF65-F5344CB8AC3E}">
        <p14:creationId xmlns:p14="http://schemas.microsoft.com/office/powerpoint/2010/main" val="222291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DE94-59DE-D8FE-B34A-189915A3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672"/>
            <a:ext cx="10515600" cy="288016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0070C0"/>
                </a:solidFill>
              </a:rPr>
              <a:t>Critical thinking 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Imagine being a community leader in a hot and dry region . Explain 2 factors you would consider before investing in a large –scale desalination plant 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3141-77EE-B5F0-0E9B-00C62E3B6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2897"/>
            <a:ext cx="10515600" cy="31940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2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chine with a long blade&#10;&#10;Description automatically generated with medium confidence">
            <a:extLst>
              <a:ext uri="{FF2B5EF4-FFF2-40B4-BE49-F238E27FC236}">
                <a16:creationId xmlns:a16="http://schemas.microsoft.com/office/drawing/2014/main" id="{4FC98C47-0CFF-E151-5C3A-22C6E4A7C4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586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BECA8-BE71-A6F7-25C5-8B0AD154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2400" b="1" kern="120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Traditional Wisdom for the Modern World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water scarcity is an age-old challenge .Historically , societies in the Middle East and North Africa have developed smart methods to conserve and manage water resources . Joining traditional expertise with modern technology helps (MENA) communities work toward sustainable water management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B29F-D2CC-A036-B7C9-6B3D256F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whiteboard with a diagram of 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3BD6D2D-764A-BF4C-C164-12815A12B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479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2B38F-4482-F3BD-D866-AE1FDF4095F5}"/>
              </a:ext>
            </a:extLst>
          </p:cNvPr>
          <p:cNvSpPr txBox="1"/>
          <p:nvPr/>
        </p:nvSpPr>
        <p:spPr>
          <a:xfrm>
            <a:off x="6143105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iy.stackexchange.com/questions/5775/has-anyone-here-ever-rented-a-trencher-what-was-your-experi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derwater trench">
            <a:extLst>
              <a:ext uri="{FF2B5EF4-FFF2-40B4-BE49-F238E27FC236}">
                <a16:creationId xmlns:a16="http://schemas.microsoft.com/office/drawing/2014/main" id="{F038E2A3-8FC9-1A8B-05FF-CE9D65A3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A92C3-5033-3AC1-1DE2-2092BA6F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One example is the qanat system of the ancient Middle East . In the qanat system , a network of tunnels ,underground carries water to dry areas . Since the water is traveling in tunnels , very little evaporates .Qanats rely on gravity  to move water efficiently . </a:t>
            </a:r>
          </a:p>
        </p:txBody>
      </p:sp>
    </p:spTree>
    <p:extLst>
      <p:ext uri="{BB962C8B-B14F-4D97-AF65-F5344CB8AC3E}">
        <p14:creationId xmlns:p14="http://schemas.microsoft.com/office/powerpoint/2010/main" val="322816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Oar In Lake">
            <a:extLst>
              <a:ext uri="{FF2B5EF4-FFF2-40B4-BE49-F238E27FC236}">
                <a16:creationId xmlns:a16="http://schemas.microsoft.com/office/drawing/2014/main" id="{DE204679-9356-950A-51F3-AAB0EE816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2" r="124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BFFA7-269B-0838-C9BC-66A272FD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>
                <a:solidFill>
                  <a:schemeClr val="bg1"/>
                </a:solidFill>
              </a:rPr>
              <a:t>*Today ,engineers are using this ancient wisdom in designing irrigation systems . Techniques such as drip irrigation deliver water directly to plat roots . It is much more efficient  than flood irrigation .Water soaking soaking  and I wasteful . Drip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E2A2-B773-9B0A-5D5A-D0805808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irrigation reduces water  waste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aterfall with rocks and trees&#10;&#10;Description automatically generated">
            <a:extLst>
              <a:ext uri="{FF2B5EF4-FFF2-40B4-BE49-F238E27FC236}">
                <a16:creationId xmlns:a16="http://schemas.microsoft.com/office/drawing/2014/main" id="{D17A51F0-B45C-235D-E53B-E8C82322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50875-617D-F1DE-7CDC-80FC150F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*</a:t>
            </a:r>
            <a:r>
              <a:rPr lang="en-US" sz="3200" b="1" dirty="0"/>
              <a:t>Water is a resource that every person needs .Yet , across the world it’s availability is under threat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C6775-B32D-93EA-8E45-5D3603FE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Autofit/>
          </a:bodyPr>
          <a:lstStyle/>
          <a:p>
            <a:r>
              <a:rPr lang="en-US" sz="3200" dirty="0"/>
              <a:t>Climate change alters rainfall to droughts .</a:t>
            </a:r>
          </a:p>
          <a:p>
            <a:r>
              <a:rPr lang="en-US" sz="3200" dirty="0"/>
              <a:t>Droughts have a great impact on regions with limited water sources , such as the Middle East and North Africa region . </a:t>
            </a:r>
          </a:p>
        </p:txBody>
      </p:sp>
    </p:spTree>
    <p:extLst>
      <p:ext uri="{BB962C8B-B14F-4D97-AF65-F5344CB8AC3E}">
        <p14:creationId xmlns:p14="http://schemas.microsoft.com/office/powerpoint/2010/main" val="391105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E5FA9-D2A4-BA39-3CE9-3B27F425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sz="2800" dirty="0"/>
              <a:t>*A future without a solution to drought could mean cities with water taps running dry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180D-1C30-FB35-25D4-A95063126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000" dirty="0"/>
              <a:t>Farmers might have to abandon parched fields .</a:t>
            </a:r>
          </a:p>
          <a:p>
            <a:r>
              <a:rPr lang="en-US" sz="2000" dirty="0"/>
              <a:t>Desalination : is a technology that turns salt water into freshwater , offers a potential solution . </a:t>
            </a:r>
          </a:p>
          <a:p>
            <a:r>
              <a:rPr lang="en-US" sz="2000" dirty="0"/>
              <a:t>But , like every solution , it raises questions and challenges . </a:t>
            </a:r>
          </a:p>
          <a:p>
            <a:r>
              <a:rPr lang="en-US" sz="2000" dirty="0"/>
              <a:t>Like most solutions , there are  Pros and Cons .</a:t>
            </a:r>
          </a:p>
        </p:txBody>
      </p:sp>
      <p:pic>
        <p:nvPicPr>
          <p:cNvPr id="5" name="Picture 4" descr="A factory with pipes and machinery&#10;&#10;Description automatically generated with medium confidence">
            <a:extLst>
              <a:ext uri="{FF2B5EF4-FFF2-40B4-BE49-F238E27FC236}">
                <a16:creationId xmlns:a16="http://schemas.microsoft.com/office/drawing/2014/main" id="{1B86FCA0-274B-4805-0DE0-5F1C81431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91" r="-1" b="13078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Picture 7" descr="Aerial view of a factory by the water&#10;&#10;Description automatically generated">
            <a:extLst>
              <a:ext uri="{FF2B5EF4-FFF2-40B4-BE49-F238E27FC236}">
                <a16:creationId xmlns:a16="http://schemas.microsoft.com/office/drawing/2014/main" id="{485A3029-07FE-7E62-AF54-3D2190FC9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805" b="994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5DBBD-B4A5-2B60-C503-C158854F3E5E}"/>
              </a:ext>
            </a:extLst>
          </p:cNvPr>
          <p:cNvSpPr txBox="1"/>
          <p:nvPr/>
        </p:nvSpPr>
        <p:spPr>
          <a:xfrm>
            <a:off x="9751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groksurf.com/category/sweetwater-authori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741CD-3E68-5E9B-184F-81FF7BCA718D}"/>
              </a:ext>
            </a:extLst>
          </p:cNvPr>
          <p:cNvSpPr txBox="1"/>
          <p:nvPr/>
        </p:nvSpPr>
        <p:spPr>
          <a:xfrm>
            <a:off x="7299118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middleeastmonitor.com/20180121-saudi-to-build-9-desalination-plants-on-red-se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4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6726C-8425-24B1-54A4-9DB4376A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37AD5-39AB-C084-4696-58086C08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*How does desalination work ? Can it be a  sustainable tool in the in the fight against water scarcity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914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8762C-955C-BBBD-FD68-D715A735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 fontScale="90000"/>
          </a:bodyPr>
          <a:lstStyle/>
          <a:p>
            <a:r>
              <a:rPr lang="en-US" sz="3400" dirty="0"/>
              <a:t>*</a:t>
            </a:r>
            <a:r>
              <a:rPr lang="en-US" sz="4000" b="1" dirty="0"/>
              <a:t>The Process of Desalination :  Think of desalination as the opposite of adding a bit of salt to a glass of water 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7A32-A17E-08D4-DACB-C20BCD86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200" dirty="0"/>
              <a:t>It is the process of removing salt , making seawater useable to drink .</a:t>
            </a:r>
          </a:p>
          <a:p>
            <a:r>
              <a:rPr lang="en-US" sz="3200" dirty="0"/>
              <a:t>There are two main types of desalination , reverse osmosis and thermal desalination . However , both types have problems : </a:t>
            </a:r>
          </a:p>
          <a:p>
            <a:endParaRPr lang="en-US" sz="2000" dirty="0"/>
          </a:p>
        </p:txBody>
      </p:sp>
      <p:pic>
        <p:nvPicPr>
          <p:cNvPr id="5" name="Picture 4" descr="A diagram of water and reverse membrane&#10;&#10;Description automatically generated">
            <a:extLst>
              <a:ext uri="{FF2B5EF4-FFF2-40B4-BE49-F238E27FC236}">
                <a16:creationId xmlns:a16="http://schemas.microsoft.com/office/drawing/2014/main" id="{42F5F97C-5513-04AC-9353-167D24B1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2925051"/>
            <a:ext cx="5150277" cy="2832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FDC92-FF51-472C-862E-D9FE2A2BC900}"/>
              </a:ext>
            </a:extLst>
          </p:cNvPr>
          <p:cNvSpPr txBox="1"/>
          <p:nvPr/>
        </p:nvSpPr>
        <p:spPr>
          <a:xfrm>
            <a:off x="8621717" y="5557648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ustainable-nano.com/2016/01/20/cnts-water-purifi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6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E9A6-E777-F1A7-12EB-5E461773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175"/>
            <a:ext cx="10515600" cy="290513"/>
          </a:xfrm>
        </p:spPr>
        <p:txBody>
          <a:bodyPr>
            <a:normAutofit fontScale="90000"/>
          </a:bodyPr>
          <a:lstStyle/>
          <a:p>
            <a:r>
              <a:rPr lang="en-US" dirty="0"/>
              <a:t>*Thermal desalination : involves heating seawater until it turns into steam . This steam collects and condenses into fresh water . This leaves salt behind . The problem is that this uses a lot of energy .</a:t>
            </a:r>
          </a:p>
        </p:txBody>
      </p:sp>
      <p:pic>
        <p:nvPicPr>
          <p:cNvPr id="5" name="Content Placeholder 4" descr="A diagram of a recycle cycle&#10;&#10;Description automatically generated">
            <a:extLst>
              <a:ext uri="{FF2B5EF4-FFF2-40B4-BE49-F238E27FC236}">
                <a16:creationId xmlns:a16="http://schemas.microsoft.com/office/drawing/2014/main" id="{C5EA76A6-FCAD-9D5A-62E6-30B2091E7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2775" y="2571750"/>
            <a:ext cx="6819900" cy="37311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9C9B1-CD84-642D-8474-D5EFDF792094}"/>
              </a:ext>
            </a:extLst>
          </p:cNvPr>
          <p:cNvSpPr txBox="1"/>
          <p:nvPr/>
        </p:nvSpPr>
        <p:spPr>
          <a:xfrm>
            <a:off x="3152775" y="5536406"/>
            <a:ext cx="6819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ubs.rsc.org/en/Content/ArticleLanding/2020/EE/C9EE04122B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0052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C753B-F25F-4F35-9D7F-94E32D69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*Reverse osmosis : in this process , seawater is pumped into a desalination plant at high pressure . This seawater goes through special membranes , which are thin layers of material that act as filters 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water and reverse membrane&#10;&#10;Description automatically generated">
            <a:extLst>
              <a:ext uri="{FF2B5EF4-FFF2-40B4-BE49-F238E27FC236}">
                <a16:creationId xmlns:a16="http://schemas.microsoft.com/office/drawing/2014/main" id="{B249015D-4683-DD6B-5900-6C4B893C9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691744"/>
            <a:ext cx="6894576" cy="3792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2FA3-E28E-0D5B-0E12-87EF050B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Autofit/>
          </a:bodyPr>
          <a:lstStyle/>
          <a:p>
            <a:r>
              <a:rPr lang="en-US" sz="3200" dirty="0"/>
              <a:t>Tiny holes allow water molecules to pass . But the holes are small enough that they block the larger salt molecules . While effective , reverse osmosis can also use a lot of energy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C9416-167F-47A1-A053-92408841433D}"/>
              </a:ext>
            </a:extLst>
          </p:cNvPr>
          <p:cNvSpPr txBox="1"/>
          <p:nvPr/>
        </p:nvSpPr>
        <p:spPr>
          <a:xfrm>
            <a:off x="9108780" y="428370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ustainable-nano.com/2016/01/20/cnts-water-purifi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270F0-E14D-D606-9A50-FD37C9F8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* How does thermal desalination process use heat to remove salt ?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0B829B-A495-09AD-6346-D7ED69143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1787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32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E9984-C21A-56C5-65FE-A285A95D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2800" dirty="0"/>
              <a:t>*</a:t>
            </a:r>
            <a:r>
              <a:rPr lang="en-US" sz="2800" b="1" dirty="0"/>
              <a:t>Environmental Impacts : Desalination offers a lifeline for water –stressed regions . But it is not a perfect solution .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90177-8F50-C47A-3D9A-D46201DD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One major concern is brine – the leftover and super-salty solution created in the process .</a:t>
            </a:r>
          </a:p>
          <a:p>
            <a:r>
              <a:rPr lang="en-US" dirty="0"/>
              <a:t>When dumped back into the ocean , brine can hurt marine life near the desalination plant .</a:t>
            </a:r>
          </a:p>
        </p:txBody>
      </p:sp>
      <p:pic>
        <p:nvPicPr>
          <p:cNvPr id="5" name="Picture 4" descr="A water body with a tow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5EC44077-85DD-8A73-8899-B5CC6D7C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45" r="100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751DF-39ED-98B3-2882-011C38D4D99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geograph.org.uk/photo/16849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0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968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Climate Solutions : Desalination </vt:lpstr>
      <vt:lpstr>*Water is a resource that every person needs .Yet , across the world it’s availability is under threat . </vt:lpstr>
      <vt:lpstr>*A future without a solution to drought could mean cities with water taps running dry .</vt:lpstr>
      <vt:lpstr>*How does desalination work ? Can it be a  sustainable tool in the in the fight against water scarcity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*The Process of Desalination :  Think of desalination as the opposite of adding a bit of salt to a glass of water . </vt:lpstr>
      <vt:lpstr>*Thermal desalination : involves heating seawater until it turns into steam . This steam collects and condenses into fresh water . This leaves salt behind . The problem is that this uses a lot of energy .</vt:lpstr>
      <vt:lpstr>*Reverse osmosis : in this process , seawater is pumped into a desalination plant at high pressure . This seawater goes through special membranes , which are thin layers of material that act as filters .</vt:lpstr>
      <vt:lpstr>* How does thermal desalination process use heat to remove salt ? </vt:lpstr>
      <vt:lpstr>*Environmental Impacts : Desalination offers a lifeline for water –stressed regions . But it is not a perfect solution .</vt:lpstr>
      <vt:lpstr>* This is especially worrying in areas such as the Arabian Gulf . </vt:lpstr>
      <vt:lpstr>*Another environmental challenge is energy consumption . Traditional desalination plants often rely on fossil fuels .</vt:lpstr>
      <vt:lpstr>The good news is that renewable energy could change this .</vt:lpstr>
      <vt:lpstr>*Costs and Benefits of Desalination : Desalination presents a trade-off . It can increase the supply of fresh water . Farmers can irrigate crops in even the driest regions . Cities across the Arabian Peninsula can support growing populations .</vt:lpstr>
      <vt:lpstr>*Beyond financial cost , desalination also creates long-term risks to the environment . If not managed carefully , the problem of water scarcity could worsen . With easier access to fresh water , there is a risk of overusing this new supply .</vt:lpstr>
      <vt:lpstr>*Increased water usage could disrupt the natural water cycle . There needs to be a focus on water conservation and new irrigation methods . </vt:lpstr>
      <vt:lpstr>*Critical thinking : Imagine being a community leader in a hot and dry region . Explain 2 factors you would consider before investing in a large –scale desalination plant ?</vt:lpstr>
      <vt:lpstr>*Traditional Wisdom for the Modern World : water scarcity is an age-old challenge .Historically , societies in the Middle East and North Africa have developed smart methods to conserve and manage water resources . Joining traditional expertise with modern technology helps (MENA) communities work toward sustainable water management .</vt:lpstr>
      <vt:lpstr>One example is the qanat system of the ancient Middle East . In the qanat system , a network of tunnels ,underground carries water to dry areas . Since the water is traveling in tunnels , very little evaporates .Qanats rely on gravity  to move water efficiently . </vt:lpstr>
      <vt:lpstr>*Today ,engineers are using this ancient wisdom in designing irrigation systems . Techniques such as drip irrigation deliver water directly to plat roots . It is much more efficient  than flood irrigation .Water soaking soaking  and I wasteful . Drip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Solutions : Desalination</dc:title>
  <dc:creator>N800</dc:creator>
  <cp:lastModifiedBy>Fawzieh Quraan</cp:lastModifiedBy>
  <cp:revision>5</cp:revision>
  <dcterms:created xsi:type="dcterms:W3CDTF">2024-10-15T19:51:30Z</dcterms:created>
  <dcterms:modified xsi:type="dcterms:W3CDTF">2024-11-05T21:17:13Z</dcterms:modified>
</cp:coreProperties>
</file>