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Living in deserts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Vocabulary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82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Shield</a:t>
            </a:r>
          </a:p>
          <a:p>
            <a:r>
              <a:rPr lang="en-US" sz="4400" dirty="0" smtClean="0"/>
              <a:t>Lack</a:t>
            </a:r>
          </a:p>
          <a:p>
            <a:r>
              <a:rPr lang="en-US" sz="4400" dirty="0" smtClean="0"/>
              <a:t>Exposure</a:t>
            </a:r>
          </a:p>
          <a:p>
            <a:r>
              <a:rPr lang="en-US" sz="4400" dirty="0" smtClean="0"/>
              <a:t>Nomadic</a:t>
            </a:r>
          </a:p>
          <a:p>
            <a:r>
              <a:rPr lang="en-US" sz="4400" dirty="0" smtClean="0"/>
              <a:t>Landscape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5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Shield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103120"/>
            <a:ext cx="10725955" cy="3931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02124"/>
                </a:solidFill>
                <a:latin typeface="arial" panose="020B0604020202020204" pitchFamily="34" charset="0"/>
              </a:rPr>
              <a:t>a person or thing providing protection</a:t>
            </a:r>
            <a:r>
              <a:rPr lang="en-US" sz="40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E.g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"a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coating of grease provides a shield against abrasive dirt"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32" y="375894"/>
            <a:ext cx="161925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546" y="3503054"/>
            <a:ext cx="2889754" cy="3128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2142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62AB"/>
                </a:solidFill>
                <a:latin typeface="MundoSansPro-Medium"/>
              </a:rPr>
              <a:t>Notice</a:t>
            </a:r>
          </a:p>
          <a:p>
            <a:r>
              <a:rPr lang="en-US" sz="3200" dirty="0">
                <a:solidFill>
                  <a:srgbClr val="B23392"/>
                </a:solidFill>
                <a:latin typeface="AvenirLTPro-Black"/>
              </a:rPr>
              <a:t>THINK ALOUD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42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35689"/>
            <a:ext cx="10058400" cy="1371600"/>
          </a:xfrm>
        </p:spPr>
        <p:txBody>
          <a:bodyPr/>
          <a:lstStyle/>
          <a:p>
            <a:r>
              <a:rPr lang="en-US" dirty="0" smtClean="0"/>
              <a:t>                       Lack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" y="335689"/>
            <a:ext cx="2313502" cy="2987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6940" y="2784140"/>
            <a:ext cx="8349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the state of being without or not having enough of something.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266940" y="4064639"/>
            <a:ext cx="670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E.g</a:t>
            </a:r>
            <a:r>
              <a:rPr lang="en-US" sz="3200" dirty="0" smtClean="0"/>
              <a:t> “the </a:t>
            </a:r>
            <a:r>
              <a:rPr lang="en-US" sz="3200" dirty="0"/>
              <a:t>novel lacks imagination"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8178" y="1445679"/>
            <a:ext cx="2578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B23392"/>
                </a:solidFill>
                <a:latin typeface="AvenirLTPro-Black"/>
              </a:rPr>
              <a:t>THINK ALOUD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Exposure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state </a:t>
            </a: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of having no protection from something harmful.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059" y="335651"/>
            <a:ext cx="2954625" cy="2678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4575" y="16270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0062AB"/>
                </a:solidFill>
                <a:latin typeface="MundoSansPro-Medium"/>
              </a:rPr>
              <a:t>Connect</a:t>
            </a:r>
          </a:p>
          <a:p>
            <a:r>
              <a:rPr lang="en-US" sz="3600" dirty="0">
                <a:solidFill>
                  <a:srgbClr val="B23392"/>
                </a:solidFill>
                <a:latin typeface="AvenirLTPro-Black"/>
              </a:rPr>
              <a:t>THINK ALOUD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2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Nomadic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arial" panose="020B0604020202020204" pitchFamily="34" charset="0"/>
              </a:rPr>
              <a:t>roaming about from place to place aimlessly, frequently, or without a fixed pattern of movement a nomadic hobo.</a:t>
            </a:r>
            <a:endParaRPr lang="en-US" sz="3600" dirty="0"/>
          </a:p>
        </p:txBody>
      </p:sp>
      <p:pic>
        <p:nvPicPr>
          <p:cNvPr id="6" name="Picture 2" descr="Noma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79" y="173942"/>
            <a:ext cx="2883973" cy="19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5" y="318006"/>
            <a:ext cx="3594166" cy="169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783" y="4353059"/>
            <a:ext cx="3284557" cy="2059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3759" y="4457702"/>
            <a:ext cx="3551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9C55"/>
                </a:solidFill>
                <a:latin typeface="KleptoITCStd"/>
              </a:rPr>
              <a:t>Close Read</a:t>
            </a:r>
          </a:p>
          <a:p>
            <a:r>
              <a:rPr lang="en-US" sz="2800" dirty="0">
                <a:solidFill>
                  <a:srgbClr val="0062AB"/>
                </a:solidFill>
                <a:latin typeface="MundoSansPro-Medium"/>
              </a:rPr>
              <a:t>Make Inferences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2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Landscape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385669"/>
            <a:ext cx="10058400" cy="3931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arial" panose="020B0604020202020204" pitchFamily="34" charset="0"/>
              </a:rPr>
              <a:t>all the </a:t>
            </a:r>
            <a:r>
              <a:rPr lang="en-US" sz="3600" dirty="0" smtClean="0">
                <a:solidFill>
                  <a:srgbClr val="202124"/>
                </a:solidFill>
                <a:latin typeface="arial" panose="020B0604020202020204" pitchFamily="34" charset="0"/>
              </a:rPr>
              <a:t>visible </a:t>
            </a:r>
            <a:r>
              <a:rPr lang="en-US" sz="3600" dirty="0">
                <a:solidFill>
                  <a:srgbClr val="202124"/>
                </a:solidFill>
                <a:latin typeface="arial" panose="020B0604020202020204" pitchFamily="34" charset="0"/>
              </a:rPr>
              <a:t>features of an area of land</a:t>
            </a:r>
            <a:r>
              <a:rPr lang="en-US" sz="3600" dirty="0" smtClean="0">
                <a:solidFill>
                  <a:srgbClr val="202124"/>
                </a:solidFill>
                <a:latin typeface="arial" panose="020B0604020202020204" pitchFamily="34" charset="0"/>
              </a:rPr>
              <a:t>,</a:t>
            </a:r>
          </a:p>
          <a:p>
            <a:endParaRPr lang="en-US" sz="36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srgbClr val="70757A"/>
                </a:solidFill>
                <a:latin typeface="arial" panose="020B0604020202020204" pitchFamily="34" charset="0"/>
              </a:rPr>
              <a:t>E.g</a:t>
            </a:r>
            <a:r>
              <a:rPr lang="en-US" sz="3600" dirty="0" smtClean="0">
                <a:solidFill>
                  <a:srgbClr val="70757A"/>
                </a:solidFill>
                <a:latin typeface="arial" panose="020B0604020202020204" pitchFamily="34" charset="0"/>
              </a:rPr>
              <a:t> "the </a:t>
            </a:r>
            <a:r>
              <a:rPr lang="en-US" sz="3600" dirty="0">
                <a:solidFill>
                  <a:srgbClr val="70757A"/>
                </a:solidFill>
                <a:latin typeface="arial" panose="020B0604020202020204" pitchFamily="34" charset="0"/>
              </a:rPr>
              <a:t>site has been tastefully landscaped"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65" y="218941"/>
            <a:ext cx="3034583" cy="1983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9" y="271119"/>
            <a:ext cx="2619375" cy="1832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2198" y="4450234"/>
            <a:ext cx="379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9C55"/>
                </a:solidFill>
                <a:latin typeface="KleptoITCStd"/>
              </a:rPr>
              <a:t>Close Read</a:t>
            </a:r>
          </a:p>
          <a:p>
            <a:r>
              <a:rPr lang="en-US" sz="2800" dirty="0">
                <a:solidFill>
                  <a:srgbClr val="0062AB"/>
                </a:solidFill>
                <a:latin typeface="MundoSansPro-Medium"/>
              </a:rPr>
              <a:t>Vocabulary In Context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</TotalTime>
  <Words>126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AvenirLTPro-Black</vt:lpstr>
      <vt:lpstr>Century Gothic</vt:lpstr>
      <vt:lpstr>Garamond</vt:lpstr>
      <vt:lpstr>KleptoITCStd</vt:lpstr>
      <vt:lpstr>MundoSansPro-Medium</vt:lpstr>
      <vt:lpstr>Savon</vt:lpstr>
      <vt:lpstr>Living in deserts </vt:lpstr>
      <vt:lpstr>Vocabulary words </vt:lpstr>
      <vt:lpstr>                      Shield </vt:lpstr>
      <vt:lpstr>                       Lack </vt:lpstr>
      <vt:lpstr>                 Exposure </vt:lpstr>
      <vt:lpstr>                    Nomadic </vt:lpstr>
      <vt:lpstr>                Landscape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deserts</dc:title>
  <dc:creator>DELL</dc:creator>
  <cp:lastModifiedBy>DELL</cp:lastModifiedBy>
  <cp:revision>5</cp:revision>
  <dcterms:created xsi:type="dcterms:W3CDTF">2021-08-05T10:03:29Z</dcterms:created>
  <dcterms:modified xsi:type="dcterms:W3CDTF">2021-08-14T15:10:16Z</dcterms:modified>
</cp:coreProperties>
</file>