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3" r:id="rId3"/>
    <p:sldId id="260" r:id="rId4"/>
    <p:sldId id="256" r:id="rId5"/>
    <p:sldId id="257" r:id="rId6"/>
    <p:sldId id="258" r:id="rId7"/>
    <p:sldId id="259" r:id="rId8"/>
    <p:sldId id="315" r:id="rId9"/>
    <p:sldId id="312" r:id="rId10"/>
    <p:sldId id="310" r:id="rId11"/>
    <p:sldId id="305" r:id="rId12"/>
    <p:sldId id="306" r:id="rId13"/>
    <p:sldId id="307" r:id="rId14"/>
    <p:sldId id="308" r:id="rId15"/>
    <p:sldId id="309" r:id="rId16"/>
    <p:sldId id="303" r:id="rId17"/>
    <p:sldId id="269" r:id="rId19"/>
    <p:sldId id="262" r:id="rId20"/>
    <p:sldId id="261" r:id="rId21"/>
    <p:sldId id="264" r:id="rId22"/>
    <p:sldId id="313" r:id="rId23"/>
    <p:sldId id="31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830920F-DA25-4C48-8B21-422522BE95CD}" type="datetimeFigureOut">
              <a:rPr lang="ar-SA" smtClean="0"/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A39E1F6-7385-422A-BF7E-CA0FED48C017}" type="slidenum">
              <a:rPr lang="ar-SA" smtClean="0"/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">
  <p:cSld name="Blank later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176E-CE3C-4B79-A55F-035ECDE90C7E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2E75-1628-4E29-AF21-E77F7E65AA1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6769216" y="-1758150"/>
            <a:ext cx="154940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1422399" y="-1447800"/>
            <a:ext cx="2476501" cy="53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3553267" y="3299267"/>
            <a:ext cx="1897767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7962900" y="3657533"/>
            <a:ext cx="4229099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8506200" y="-1031500"/>
            <a:ext cx="266700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1" y="1612901"/>
            <a:ext cx="3381967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10064067" y="1968501"/>
            <a:ext cx="2127933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9.jpe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0CABBF-89A8-4C76-BA93-A085282D7683}" type="datetimeFigureOut">
              <a:rPr lang="ar-SA" smtClean="0"/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30477C-CD1B-4238-BCA2-7D939F1F1F0B}" type="slidenum">
              <a:rPr lang="ar-SA" smtClean="0"/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5.png"/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emf"/><Relationship Id="rId2" Type="http://schemas.openxmlformats.org/officeDocument/2006/relationships/image" Target="../media/image12.GIF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youtu.be/tt6C4qEDdeA?feature=shared" TargetMode="Externa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04" y="746821"/>
            <a:ext cx="8156317" cy="4588853"/>
          </a:xfrm>
          <a:prstGeom prst="rect">
            <a:avLst/>
          </a:prstGeom>
        </p:spPr>
      </p:pic>
      <p:pic>
        <p:nvPicPr>
          <p:cNvPr id="5" name="Picture 2" descr="Heart Love Sticker by Chris Gannon - Find &amp; Share on GIPHY | Lo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04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ddle School GIFs - Get the best GIF on GIPH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29" y="271305"/>
            <a:ext cx="2841171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219528" y="2479155"/>
            <a:ext cx="1951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59 </a:t>
            </a:r>
            <a:endParaRPr lang="en-US" sz="40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71" y="0"/>
            <a:ext cx="8729279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07342" y="2955160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1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7253" y="2955160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5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2612" y="2955160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3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0790" y="2955160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5</a:t>
            </a:r>
            <a:endParaRPr lang="ar-SA" sz="2800" dirty="0">
              <a:solidFill>
                <a:schemeClr val="accent3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12723" y="1848465"/>
            <a:ext cx="203398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50310" y="2513568"/>
            <a:ext cx="203398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406625" y="3191812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3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6536" y="3187041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6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38038" y="3187041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2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95773" y="3187041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6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4347" y="5260825"/>
            <a:ext cx="348182" cy="3042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8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59771" y="5260825"/>
            <a:ext cx="199259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8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53497" y="5791767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5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39640" y="5791767"/>
            <a:ext cx="191729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7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5791767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8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31143" y="5791767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4</a:t>
            </a:r>
            <a:endParaRPr lang="ar-SA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084" y="0"/>
            <a:ext cx="109637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4634" y="4792777"/>
            <a:ext cx="43207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5 </a:t>
            </a:r>
            <a:r>
              <a:rPr lang="en-US" sz="4000" dirty="0">
                <a:solidFill>
                  <a:schemeClr val="accent3"/>
                </a:solidFill>
                <a:sym typeface="Symbol" panose="05050102010706020507" pitchFamily="18" charset="2"/>
              </a:rPr>
              <a:t> 7 = 35  </a:t>
            </a:r>
            <a:r>
              <a:rPr lang="en-US" sz="4000" dirty="0">
                <a:solidFill>
                  <a:schemeClr val="accent3"/>
                </a:solidFill>
              </a:rPr>
              <a:t>Jelly beans.</a:t>
            </a:r>
            <a:endParaRPr lang="ar-SA" sz="40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934" y="4972134"/>
            <a:ext cx="432079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</a:rPr>
              <a:t>No, (2</a:t>
            </a:r>
            <a:r>
              <a:rPr lang="en-US" sz="4800" dirty="0">
                <a:solidFill>
                  <a:schemeClr val="accent3"/>
                </a:solidFill>
                <a:sym typeface="Symbol" panose="05050102010706020507" pitchFamily="18" charset="2"/>
              </a:rPr>
              <a:t>4)+(</a:t>
            </a:r>
            <a:r>
              <a:rPr lang="en-US" sz="4800" dirty="0">
                <a:solidFill>
                  <a:schemeClr val="accent3"/>
                </a:solidFill>
              </a:rPr>
              <a:t>3</a:t>
            </a:r>
            <a:r>
              <a:rPr lang="en-US" sz="4800" dirty="0">
                <a:solidFill>
                  <a:schemeClr val="accent3"/>
                </a:solidFill>
                <a:sym typeface="Symbol" panose="05050102010706020507" pitchFamily="18" charset="2"/>
              </a:rPr>
              <a:t>4) = </a:t>
            </a:r>
            <a:r>
              <a:rPr lang="en-US" sz="4800" dirty="0">
                <a:solidFill>
                  <a:schemeClr val="accent3"/>
                </a:solidFill>
              </a:rPr>
              <a:t>5 </a:t>
            </a:r>
            <a:r>
              <a:rPr lang="en-US" sz="4800" dirty="0">
                <a:solidFill>
                  <a:schemeClr val="accent3"/>
                </a:solidFill>
                <a:sym typeface="Symbol" panose="05050102010706020507" pitchFamily="18" charset="2"/>
              </a:rPr>
              <a:t> 4 not </a:t>
            </a:r>
            <a:r>
              <a:rPr lang="en-US" sz="4800" dirty="0">
                <a:solidFill>
                  <a:schemeClr val="accent3"/>
                </a:solidFill>
              </a:rPr>
              <a:t>4 </a:t>
            </a:r>
            <a:r>
              <a:rPr lang="en-US" sz="4800" dirty="0">
                <a:solidFill>
                  <a:schemeClr val="accent3"/>
                </a:solidFill>
                <a:sym typeface="Symbol" panose="05050102010706020507" pitchFamily="18" charset="2"/>
              </a:rPr>
              <a:t> 4</a:t>
            </a:r>
            <a:endParaRPr lang="ar-SA" sz="48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8318" y="316206"/>
            <a:ext cx="1951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80 </a:t>
            </a:r>
            <a:endParaRPr lang="en-US" sz="40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l="2537" r="4884"/>
          <a:stretch>
            <a:fillRect/>
          </a:stretch>
        </p:blipFill>
        <p:spPr>
          <a:xfrm>
            <a:off x="0" y="1401320"/>
            <a:ext cx="12192000" cy="3728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3044" y="4207153"/>
            <a:ext cx="178856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>
                <a:solidFill>
                  <a:schemeClr val="accent3"/>
                </a:solidFill>
              </a:rPr>
              <a:t>38 $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6222" y="6054655"/>
            <a:ext cx="1951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cs typeface="Arial" panose="020B0604020202020204"/>
                <a:sym typeface="Arial" panose="020B0604020202020204"/>
              </a:rPr>
              <a:t>Pg. 80 </a:t>
            </a:r>
            <a:endParaRPr lang="en-US" sz="4000" kern="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4531" y="4063079"/>
            <a:ext cx="2340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</a:rPr>
              <a:t>5 </a:t>
            </a:r>
            <a:r>
              <a:rPr lang="en-US" sz="4400" dirty="0">
                <a:solidFill>
                  <a:schemeClr val="accent3"/>
                </a:solidFill>
                <a:sym typeface="Symbol" panose="05050102010706020507" pitchFamily="18" charset="2"/>
              </a:rPr>
              <a:t> 7 </a:t>
            </a:r>
            <a:endParaRPr lang="ar-SA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13" y="862272"/>
            <a:ext cx="12071173" cy="5439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0039" y="2913271"/>
            <a:ext cx="4731019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</a:rPr>
              <a:t>Break into the sum of two other fact</a:t>
            </a:r>
            <a:endParaRPr lang="en-US" sz="4400" dirty="0">
              <a:solidFill>
                <a:schemeClr val="accent3"/>
              </a:solidFill>
            </a:endParaRPr>
          </a:p>
          <a:p>
            <a:r>
              <a:rPr lang="en-US" sz="4400" dirty="0">
                <a:solidFill>
                  <a:schemeClr val="accent3"/>
                </a:solidFill>
              </a:rPr>
              <a:t>(9</a:t>
            </a:r>
            <a:r>
              <a:rPr lang="en-US" sz="4400" dirty="0">
                <a:solidFill>
                  <a:schemeClr val="accent3"/>
                </a:solidFill>
                <a:sym typeface="Symbol" panose="05050102010706020507" pitchFamily="18" charset="2"/>
              </a:rPr>
              <a:t>3)+(</a:t>
            </a:r>
            <a:r>
              <a:rPr lang="en-US" sz="4400" dirty="0">
                <a:solidFill>
                  <a:schemeClr val="accent3"/>
                </a:solidFill>
              </a:rPr>
              <a:t>9</a:t>
            </a:r>
            <a:r>
              <a:rPr lang="en-US" sz="4400" dirty="0">
                <a:solidFill>
                  <a:schemeClr val="accent3"/>
                </a:solidFill>
                <a:sym typeface="Symbol" panose="05050102010706020507" pitchFamily="18" charset="2"/>
              </a:rPr>
              <a:t>3)=27+27=54</a:t>
            </a:r>
            <a:endParaRPr lang="ar-SA" sz="4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2854" y="154386"/>
            <a:ext cx="1951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cs typeface="Arial" panose="020B0604020202020204"/>
                <a:sym typeface="Arial" panose="020B0604020202020204"/>
              </a:rPr>
              <a:t>Pg. 80 </a:t>
            </a:r>
            <a:endParaRPr lang="en-US" sz="4000" kern="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5856" y="2587124"/>
            <a:ext cx="473101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</a:rPr>
              <a:t>6=3+3</a:t>
            </a:r>
            <a:endParaRPr lang="en-US" sz="4400" dirty="0">
              <a:solidFill>
                <a:schemeClr val="accent3"/>
              </a:solidFill>
            </a:endParaRPr>
          </a:p>
          <a:p>
            <a:r>
              <a:rPr lang="en-US" sz="4400" dirty="0">
                <a:solidFill>
                  <a:schemeClr val="accent3"/>
                </a:solidFill>
              </a:rPr>
              <a:t>6</a:t>
            </a:r>
            <a:r>
              <a:rPr lang="en-US" sz="4400" dirty="0">
                <a:solidFill>
                  <a:schemeClr val="accent3"/>
                </a:solidFill>
                <a:sym typeface="Symbol" panose="05050102010706020507" pitchFamily="18" charset="2"/>
              </a:rPr>
              <a:t>5=</a:t>
            </a:r>
            <a:r>
              <a:rPr lang="en-US" sz="4400" dirty="0">
                <a:solidFill>
                  <a:schemeClr val="accent3"/>
                </a:solidFill>
              </a:rPr>
              <a:t>(3</a:t>
            </a:r>
            <a:r>
              <a:rPr lang="en-US" sz="4400" dirty="0">
                <a:solidFill>
                  <a:schemeClr val="accent3"/>
                </a:solidFill>
                <a:sym typeface="Symbol" panose="05050102010706020507" pitchFamily="18" charset="2"/>
              </a:rPr>
              <a:t>5)+(</a:t>
            </a:r>
            <a:r>
              <a:rPr lang="en-US" sz="4400" dirty="0">
                <a:solidFill>
                  <a:schemeClr val="accent3"/>
                </a:solidFill>
              </a:rPr>
              <a:t>3</a:t>
            </a:r>
            <a:r>
              <a:rPr lang="en-US" sz="4400" dirty="0">
                <a:solidFill>
                  <a:schemeClr val="accent3"/>
                </a:solidFill>
                <a:sym typeface="Symbol" panose="05050102010706020507" pitchFamily="18" charset="2"/>
              </a:rPr>
              <a:t>5)= 15+15=30</a:t>
            </a:r>
            <a:endParaRPr lang="ar-SA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44" y="452282"/>
            <a:ext cx="9011264" cy="554539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93609" y="2605294"/>
            <a:ext cx="200967" cy="31149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9081198" y="6150114"/>
            <a:ext cx="1951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80 </a:t>
            </a:r>
            <a:endParaRPr lang="en-US" sz="40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3609" y="3069230"/>
            <a:ext cx="200967" cy="31149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6794198" y="2666529"/>
            <a:ext cx="200967" cy="31149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6794198" y="3117501"/>
            <a:ext cx="200967" cy="31149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6794198" y="4106617"/>
            <a:ext cx="200967" cy="31149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Oval 13"/>
          <p:cNvSpPr/>
          <p:nvPr/>
        </p:nvSpPr>
        <p:spPr>
          <a:xfrm>
            <a:off x="6794198" y="4611653"/>
            <a:ext cx="200967" cy="31149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8714371" y="1614103"/>
            <a:ext cx="2491475" cy="252464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2"/>
              </a:solidFill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8232488" y="1372834"/>
            <a:ext cx="637763" cy="61974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10" name="Google Shape;110;p19"/>
          <p:cNvSpPr/>
          <p:nvPr/>
        </p:nvSpPr>
        <p:spPr>
          <a:xfrm rot="2486991">
            <a:off x="7822372" y="4184819"/>
            <a:ext cx="453737" cy="44091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chemeClr val="accent1"/>
                </a:solidFill>
              </a:rPr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682" y="2233845"/>
            <a:ext cx="9240252" cy="160043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Bye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 descr="I Love You Hearts Sticker by AnimatedText for iOS &amp; Android | GIPHY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566" y="286518"/>
            <a:ext cx="4551155" cy="28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Fun Dancing Sticker by Mickey Mouse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5" y="3315660"/>
            <a:ext cx="2760659" cy="34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litter Graphics: the community for graphics enthusiast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87" y="286518"/>
            <a:ext cx="1961899" cy="2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371" y="4138750"/>
            <a:ext cx="2258429" cy="2092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 Placeholder 1"/>
          <p:cNvSpPr txBox="1"/>
          <p:nvPr/>
        </p:nvSpPr>
        <p:spPr>
          <a:xfrm>
            <a:off x="4033000" y="2917860"/>
            <a:ext cx="4857600" cy="14857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52400"/>
            <a:r>
              <a:rPr lang="en-US" sz="4800" b="1" dirty="0">
                <a:solidFill>
                  <a:schemeClr val="accent3"/>
                </a:solidFill>
                <a:highlight>
                  <a:srgbClr val="FFFF00"/>
                </a:highlight>
                <a:latin typeface="Playfair Display" panose="020B0604020202020204" charset="0"/>
              </a:rPr>
              <a:t>Thank You!</a:t>
            </a:r>
            <a:endParaRPr lang="en-US" sz="4800" b="1" dirty="0">
              <a:solidFill>
                <a:schemeClr val="accent3"/>
              </a:solidFill>
              <a:highlight>
                <a:srgbClr val="FFFF00"/>
              </a:highlight>
              <a:latin typeface="Playfair Display" panose="020B060402020202020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219" y="609600"/>
            <a:ext cx="420820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Homework</a:t>
            </a:r>
            <a:endParaRPr lang="ar-SA" sz="6600" dirty="0"/>
          </a:p>
        </p:txBody>
      </p:sp>
      <p:pic>
        <p:nvPicPr>
          <p:cNvPr id="4" name="Picture 2" descr="Kids Children GIF by PlayKids - Find &amp; Share on GIPH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03" y="1939332"/>
            <a:ext cx="5067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3904" y="0"/>
            <a:ext cx="504419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0869" y="0"/>
            <a:ext cx="507026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62879" y="677252"/>
            <a:ext cx="10864644" cy="230832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/>
            <a:r>
              <a:rPr lang="en-US" sz="7200" dirty="0">
                <a:solidFill>
                  <a:schemeClr val="accent4">
                    <a:lumMod val="50000"/>
                  </a:schemeClr>
                </a:solidFill>
              </a:rPr>
              <a:t>Lesson 3-1: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Poppins-Regular"/>
              </a:rPr>
              <a:t>The Distributive Property</a:t>
            </a:r>
            <a:endParaRPr lang="ar-SA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oogle Shape;10835;p29"/>
          <p:cNvGrpSpPr/>
          <p:nvPr/>
        </p:nvGrpSpPr>
        <p:grpSpPr>
          <a:xfrm>
            <a:off x="2742624" y="3518376"/>
            <a:ext cx="6305154" cy="1770895"/>
            <a:chOff x="2656100" y="238100"/>
            <a:chExt cx="2522425" cy="2069625"/>
          </a:xfrm>
        </p:grpSpPr>
        <p:sp>
          <p:nvSpPr>
            <p:cNvPr id="5" name="Google Shape;10836;p29"/>
            <p:cNvSpPr/>
            <p:nvPr/>
          </p:nvSpPr>
          <p:spPr>
            <a:xfrm>
              <a:off x="2741600" y="433500"/>
              <a:ext cx="2436925" cy="1874225"/>
            </a:xfrm>
            <a:custGeom>
              <a:avLst/>
              <a:gdLst/>
              <a:ahLst/>
              <a:cxnLst/>
              <a:rect l="l" t="t" r="r" b="b"/>
              <a:pathLst>
                <a:path w="97477" h="74969" extrusionOk="0">
                  <a:moveTo>
                    <a:pt x="59177" y="0"/>
                  </a:moveTo>
                  <a:cubicBezTo>
                    <a:pt x="58876" y="0"/>
                    <a:pt x="58575" y="6"/>
                    <a:pt x="58272" y="16"/>
                  </a:cubicBezTo>
                  <a:cubicBezTo>
                    <a:pt x="51045" y="271"/>
                    <a:pt x="44638" y="3533"/>
                    <a:pt x="40196" y="8551"/>
                  </a:cubicBezTo>
                  <a:cubicBezTo>
                    <a:pt x="37603" y="5111"/>
                    <a:pt x="33487" y="2901"/>
                    <a:pt x="28889" y="2901"/>
                  </a:cubicBezTo>
                  <a:cubicBezTo>
                    <a:pt x="28721" y="2901"/>
                    <a:pt x="28552" y="2904"/>
                    <a:pt x="28383" y="2910"/>
                  </a:cubicBezTo>
                  <a:cubicBezTo>
                    <a:pt x="20566" y="3185"/>
                    <a:pt x="14451" y="9745"/>
                    <a:pt x="14726" y="17563"/>
                  </a:cubicBezTo>
                  <a:cubicBezTo>
                    <a:pt x="14762" y="18581"/>
                    <a:pt x="14908" y="19593"/>
                    <a:pt x="15161" y="20580"/>
                  </a:cubicBezTo>
                  <a:cubicBezTo>
                    <a:pt x="6312" y="23205"/>
                    <a:pt x="1" y="31548"/>
                    <a:pt x="341" y="41201"/>
                  </a:cubicBezTo>
                  <a:cubicBezTo>
                    <a:pt x="716" y="51875"/>
                    <a:pt x="9090" y="60377"/>
                    <a:pt x="19500" y="61157"/>
                  </a:cubicBezTo>
                  <a:cubicBezTo>
                    <a:pt x="20924" y="68698"/>
                    <a:pt x="27550" y="74325"/>
                    <a:pt x="35399" y="74325"/>
                  </a:cubicBezTo>
                  <a:cubicBezTo>
                    <a:pt x="35591" y="74325"/>
                    <a:pt x="35785" y="74322"/>
                    <a:pt x="35979" y="74315"/>
                  </a:cubicBezTo>
                  <a:cubicBezTo>
                    <a:pt x="39036" y="74207"/>
                    <a:pt x="41864" y="73258"/>
                    <a:pt x="44251" y="71701"/>
                  </a:cubicBezTo>
                  <a:cubicBezTo>
                    <a:pt x="48158" y="73785"/>
                    <a:pt x="52607" y="74969"/>
                    <a:pt x="57317" y="74969"/>
                  </a:cubicBezTo>
                  <a:cubicBezTo>
                    <a:pt x="57647" y="74969"/>
                    <a:pt x="57978" y="74963"/>
                    <a:pt x="58310" y="74951"/>
                  </a:cubicBezTo>
                  <a:cubicBezTo>
                    <a:pt x="68711" y="74586"/>
                    <a:pt x="77572" y="68556"/>
                    <a:pt x="82049" y="59935"/>
                  </a:cubicBezTo>
                  <a:cubicBezTo>
                    <a:pt x="82223" y="59948"/>
                    <a:pt x="82398" y="59955"/>
                    <a:pt x="82573" y="59955"/>
                  </a:cubicBezTo>
                  <a:cubicBezTo>
                    <a:pt x="82652" y="59955"/>
                    <a:pt x="82731" y="59954"/>
                    <a:pt x="82810" y="59951"/>
                  </a:cubicBezTo>
                  <a:cubicBezTo>
                    <a:pt x="86712" y="59814"/>
                    <a:pt x="89764" y="56540"/>
                    <a:pt x="89627" y="52638"/>
                  </a:cubicBezTo>
                  <a:cubicBezTo>
                    <a:pt x="89615" y="52349"/>
                    <a:pt x="89585" y="52060"/>
                    <a:pt x="89538" y="51775"/>
                  </a:cubicBezTo>
                  <a:cubicBezTo>
                    <a:pt x="94299" y="49310"/>
                    <a:pt x="97477" y="44262"/>
                    <a:pt x="97276" y="38547"/>
                  </a:cubicBezTo>
                  <a:cubicBezTo>
                    <a:pt x="97021" y="31327"/>
                    <a:pt x="91465" y="25547"/>
                    <a:pt x="84482" y="24810"/>
                  </a:cubicBezTo>
                  <a:cubicBezTo>
                    <a:pt x="84479" y="24687"/>
                    <a:pt x="84482" y="24567"/>
                    <a:pt x="84478" y="24442"/>
                  </a:cubicBezTo>
                  <a:cubicBezTo>
                    <a:pt x="83997" y="10763"/>
                    <a:pt x="72756" y="0"/>
                    <a:pt x="59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0837;p29"/>
            <p:cNvSpPr/>
            <p:nvPr/>
          </p:nvSpPr>
          <p:spPr>
            <a:xfrm>
              <a:off x="2722225" y="307475"/>
              <a:ext cx="2436900" cy="1874250"/>
            </a:xfrm>
            <a:custGeom>
              <a:avLst/>
              <a:gdLst/>
              <a:ahLst/>
              <a:cxnLst/>
              <a:rect l="l" t="t" r="r" b="b"/>
              <a:pathLst>
                <a:path w="97476" h="74970" extrusionOk="0">
                  <a:moveTo>
                    <a:pt x="59177" y="1"/>
                  </a:moveTo>
                  <a:cubicBezTo>
                    <a:pt x="58876" y="1"/>
                    <a:pt x="58574" y="6"/>
                    <a:pt x="58271" y="17"/>
                  </a:cubicBezTo>
                  <a:cubicBezTo>
                    <a:pt x="51044" y="270"/>
                    <a:pt x="44637" y="3532"/>
                    <a:pt x="40196" y="8551"/>
                  </a:cubicBezTo>
                  <a:cubicBezTo>
                    <a:pt x="37602" y="5111"/>
                    <a:pt x="33487" y="2902"/>
                    <a:pt x="28890" y="2902"/>
                  </a:cubicBezTo>
                  <a:cubicBezTo>
                    <a:pt x="28721" y="2902"/>
                    <a:pt x="28552" y="2905"/>
                    <a:pt x="28383" y="2911"/>
                  </a:cubicBezTo>
                  <a:cubicBezTo>
                    <a:pt x="20564" y="3185"/>
                    <a:pt x="14450" y="9745"/>
                    <a:pt x="14726" y="17562"/>
                  </a:cubicBezTo>
                  <a:cubicBezTo>
                    <a:pt x="14762" y="18581"/>
                    <a:pt x="14908" y="19592"/>
                    <a:pt x="15161" y="20581"/>
                  </a:cubicBezTo>
                  <a:cubicBezTo>
                    <a:pt x="6311" y="23206"/>
                    <a:pt x="1" y="31549"/>
                    <a:pt x="340" y="41200"/>
                  </a:cubicBezTo>
                  <a:cubicBezTo>
                    <a:pt x="715" y="51874"/>
                    <a:pt x="9090" y="60376"/>
                    <a:pt x="19498" y="61157"/>
                  </a:cubicBezTo>
                  <a:cubicBezTo>
                    <a:pt x="20924" y="68699"/>
                    <a:pt x="27550" y="74324"/>
                    <a:pt x="35398" y="74324"/>
                  </a:cubicBezTo>
                  <a:cubicBezTo>
                    <a:pt x="35591" y="74324"/>
                    <a:pt x="35785" y="74321"/>
                    <a:pt x="35979" y="74314"/>
                  </a:cubicBezTo>
                  <a:cubicBezTo>
                    <a:pt x="39035" y="74208"/>
                    <a:pt x="41864" y="73259"/>
                    <a:pt x="44250" y="71700"/>
                  </a:cubicBezTo>
                  <a:cubicBezTo>
                    <a:pt x="48159" y="73786"/>
                    <a:pt x="52611" y="74969"/>
                    <a:pt x="57322" y="74969"/>
                  </a:cubicBezTo>
                  <a:cubicBezTo>
                    <a:pt x="57650" y="74969"/>
                    <a:pt x="57980" y="74964"/>
                    <a:pt x="58310" y="74952"/>
                  </a:cubicBezTo>
                  <a:cubicBezTo>
                    <a:pt x="68711" y="74586"/>
                    <a:pt x="77572" y="68557"/>
                    <a:pt x="82048" y="59935"/>
                  </a:cubicBezTo>
                  <a:cubicBezTo>
                    <a:pt x="82227" y="59948"/>
                    <a:pt x="82408" y="59955"/>
                    <a:pt x="82588" y="59955"/>
                  </a:cubicBezTo>
                  <a:cubicBezTo>
                    <a:pt x="82662" y="59955"/>
                    <a:pt x="82736" y="59954"/>
                    <a:pt x="82810" y="59951"/>
                  </a:cubicBezTo>
                  <a:cubicBezTo>
                    <a:pt x="86712" y="59814"/>
                    <a:pt x="89764" y="56539"/>
                    <a:pt x="89627" y="52637"/>
                  </a:cubicBezTo>
                  <a:cubicBezTo>
                    <a:pt x="89615" y="52348"/>
                    <a:pt x="89585" y="52061"/>
                    <a:pt x="89538" y="51775"/>
                  </a:cubicBezTo>
                  <a:cubicBezTo>
                    <a:pt x="94300" y="49310"/>
                    <a:pt x="97475" y="44261"/>
                    <a:pt x="97275" y="38547"/>
                  </a:cubicBezTo>
                  <a:cubicBezTo>
                    <a:pt x="97021" y="31327"/>
                    <a:pt x="91464" y="25546"/>
                    <a:pt x="84481" y="24811"/>
                  </a:cubicBezTo>
                  <a:cubicBezTo>
                    <a:pt x="84479" y="24687"/>
                    <a:pt x="84481" y="24566"/>
                    <a:pt x="84477" y="24443"/>
                  </a:cubicBezTo>
                  <a:cubicBezTo>
                    <a:pt x="83996" y="10765"/>
                    <a:pt x="72756" y="1"/>
                    <a:pt x="59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0838;p29"/>
            <p:cNvSpPr/>
            <p:nvPr/>
          </p:nvSpPr>
          <p:spPr>
            <a:xfrm>
              <a:off x="2672500" y="259025"/>
              <a:ext cx="2436900" cy="1874225"/>
            </a:xfrm>
            <a:custGeom>
              <a:avLst/>
              <a:gdLst/>
              <a:ahLst/>
              <a:cxnLst/>
              <a:rect l="l" t="t" r="r" b="b"/>
              <a:pathLst>
                <a:path w="97476" h="74969" extrusionOk="0">
                  <a:moveTo>
                    <a:pt x="59177" y="0"/>
                  </a:moveTo>
                  <a:cubicBezTo>
                    <a:pt x="58876" y="0"/>
                    <a:pt x="58574" y="5"/>
                    <a:pt x="58270" y="16"/>
                  </a:cubicBezTo>
                  <a:cubicBezTo>
                    <a:pt x="51044" y="270"/>
                    <a:pt x="44637" y="3531"/>
                    <a:pt x="40196" y="8550"/>
                  </a:cubicBezTo>
                  <a:cubicBezTo>
                    <a:pt x="37601" y="5109"/>
                    <a:pt x="33485" y="2900"/>
                    <a:pt x="28886" y="2900"/>
                  </a:cubicBezTo>
                  <a:cubicBezTo>
                    <a:pt x="28719" y="2900"/>
                    <a:pt x="28551" y="2903"/>
                    <a:pt x="28382" y="2909"/>
                  </a:cubicBezTo>
                  <a:cubicBezTo>
                    <a:pt x="20564" y="3183"/>
                    <a:pt x="14450" y="9744"/>
                    <a:pt x="14725" y="17562"/>
                  </a:cubicBezTo>
                  <a:cubicBezTo>
                    <a:pt x="14762" y="18580"/>
                    <a:pt x="14908" y="19592"/>
                    <a:pt x="15160" y="20580"/>
                  </a:cubicBezTo>
                  <a:cubicBezTo>
                    <a:pt x="6311" y="23204"/>
                    <a:pt x="0" y="31548"/>
                    <a:pt x="340" y="41200"/>
                  </a:cubicBezTo>
                  <a:cubicBezTo>
                    <a:pt x="715" y="51873"/>
                    <a:pt x="9090" y="60375"/>
                    <a:pt x="19498" y="61156"/>
                  </a:cubicBezTo>
                  <a:cubicBezTo>
                    <a:pt x="20923" y="68698"/>
                    <a:pt x="27550" y="74323"/>
                    <a:pt x="35398" y="74323"/>
                  </a:cubicBezTo>
                  <a:cubicBezTo>
                    <a:pt x="35591" y="74323"/>
                    <a:pt x="35784" y="74320"/>
                    <a:pt x="35978" y="74313"/>
                  </a:cubicBezTo>
                  <a:cubicBezTo>
                    <a:pt x="39035" y="74206"/>
                    <a:pt x="41863" y="73257"/>
                    <a:pt x="44250" y="71699"/>
                  </a:cubicBezTo>
                  <a:cubicBezTo>
                    <a:pt x="48159" y="73785"/>
                    <a:pt x="52610" y="74968"/>
                    <a:pt x="57321" y="74968"/>
                  </a:cubicBezTo>
                  <a:cubicBezTo>
                    <a:pt x="57650" y="74968"/>
                    <a:pt x="57979" y="74963"/>
                    <a:pt x="58310" y="74951"/>
                  </a:cubicBezTo>
                  <a:cubicBezTo>
                    <a:pt x="68710" y="74585"/>
                    <a:pt x="77571" y="68556"/>
                    <a:pt x="82047" y="59934"/>
                  </a:cubicBezTo>
                  <a:cubicBezTo>
                    <a:pt x="82224" y="59948"/>
                    <a:pt x="82400" y="59954"/>
                    <a:pt x="82577" y="59954"/>
                  </a:cubicBezTo>
                  <a:cubicBezTo>
                    <a:pt x="82654" y="59954"/>
                    <a:pt x="82732" y="59953"/>
                    <a:pt x="82809" y="59950"/>
                  </a:cubicBezTo>
                  <a:cubicBezTo>
                    <a:pt x="86711" y="59813"/>
                    <a:pt x="89763" y="56538"/>
                    <a:pt x="89626" y="52636"/>
                  </a:cubicBezTo>
                  <a:cubicBezTo>
                    <a:pt x="89614" y="52347"/>
                    <a:pt x="89584" y="52060"/>
                    <a:pt x="89537" y="51774"/>
                  </a:cubicBezTo>
                  <a:cubicBezTo>
                    <a:pt x="94299" y="49310"/>
                    <a:pt x="97475" y="44260"/>
                    <a:pt x="97274" y="38546"/>
                  </a:cubicBezTo>
                  <a:cubicBezTo>
                    <a:pt x="97021" y="31326"/>
                    <a:pt x="91464" y="25547"/>
                    <a:pt x="84480" y="24809"/>
                  </a:cubicBezTo>
                  <a:cubicBezTo>
                    <a:pt x="84478" y="24686"/>
                    <a:pt x="84480" y="24565"/>
                    <a:pt x="84477" y="24442"/>
                  </a:cubicBezTo>
                  <a:cubicBezTo>
                    <a:pt x="83996" y="10764"/>
                    <a:pt x="72756" y="0"/>
                    <a:pt x="59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6600" kern="0" dirty="0">
                  <a:solidFill>
                    <a:schemeClr val="bg2">
                      <a:lumMod val="60000"/>
                      <a:lumOff val="40000"/>
                    </a:schemeClr>
                  </a:solidFill>
                  <a:cs typeface="Arial" panose="020B0604020202020204"/>
                  <a:sym typeface="Arial" panose="020B0604020202020204"/>
                </a:rPr>
                <a:t>Pg. 77 </a:t>
              </a:r>
              <a:endParaRPr sz="6600" kern="0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0839;p29"/>
            <p:cNvSpPr/>
            <p:nvPr/>
          </p:nvSpPr>
          <p:spPr>
            <a:xfrm>
              <a:off x="3597700" y="238100"/>
              <a:ext cx="1084825" cy="408975"/>
            </a:xfrm>
            <a:custGeom>
              <a:avLst/>
              <a:gdLst/>
              <a:ahLst/>
              <a:cxnLst/>
              <a:rect l="l" t="t" r="r" b="b"/>
              <a:pathLst>
                <a:path w="43393" h="16359" extrusionOk="0">
                  <a:moveTo>
                    <a:pt x="21850" y="1"/>
                  </a:moveTo>
                  <a:cubicBezTo>
                    <a:pt x="21636" y="1"/>
                    <a:pt x="21421" y="3"/>
                    <a:pt x="21205" y="9"/>
                  </a:cubicBezTo>
                  <a:cubicBezTo>
                    <a:pt x="18857" y="58"/>
                    <a:pt x="16546" y="490"/>
                    <a:pt x="14328" y="1262"/>
                  </a:cubicBezTo>
                  <a:cubicBezTo>
                    <a:pt x="11046" y="2409"/>
                    <a:pt x="8023" y="4282"/>
                    <a:pt x="5518" y="6692"/>
                  </a:cubicBezTo>
                  <a:cubicBezTo>
                    <a:pt x="3202" y="8922"/>
                    <a:pt x="676" y="13008"/>
                    <a:pt x="9" y="16320"/>
                  </a:cubicBezTo>
                  <a:lnTo>
                    <a:pt x="9" y="16320"/>
                  </a:lnTo>
                  <a:cubicBezTo>
                    <a:pt x="177" y="15839"/>
                    <a:pt x="3017" y="12139"/>
                    <a:pt x="4305" y="10808"/>
                  </a:cubicBezTo>
                  <a:cubicBezTo>
                    <a:pt x="9100" y="5848"/>
                    <a:pt x="15935" y="2602"/>
                    <a:pt x="22866" y="2602"/>
                  </a:cubicBezTo>
                  <a:cubicBezTo>
                    <a:pt x="23291" y="2602"/>
                    <a:pt x="23716" y="2615"/>
                    <a:pt x="24141" y="2639"/>
                  </a:cubicBezTo>
                  <a:cubicBezTo>
                    <a:pt x="25080" y="2694"/>
                    <a:pt x="26007" y="2780"/>
                    <a:pt x="26915" y="2906"/>
                  </a:cubicBezTo>
                  <a:cubicBezTo>
                    <a:pt x="28728" y="3173"/>
                    <a:pt x="30474" y="3548"/>
                    <a:pt x="32073" y="4073"/>
                  </a:cubicBezTo>
                  <a:cubicBezTo>
                    <a:pt x="33670" y="4605"/>
                    <a:pt x="35150" y="5211"/>
                    <a:pt x="36436" y="5919"/>
                  </a:cubicBezTo>
                  <a:cubicBezTo>
                    <a:pt x="37720" y="6628"/>
                    <a:pt x="38837" y="7391"/>
                    <a:pt x="39748" y="8167"/>
                  </a:cubicBezTo>
                  <a:cubicBezTo>
                    <a:pt x="40654" y="8947"/>
                    <a:pt x="41371" y="9716"/>
                    <a:pt x="41913" y="10396"/>
                  </a:cubicBezTo>
                  <a:cubicBezTo>
                    <a:pt x="42430" y="11092"/>
                    <a:pt x="42811" y="11657"/>
                    <a:pt x="43040" y="12075"/>
                  </a:cubicBezTo>
                  <a:lnTo>
                    <a:pt x="43393" y="12710"/>
                  </a:lnTo>
                  <a:lnTo>
                    <a:pt x="43185" y="12015"/>
                  </a:lnTo>
                  <a:cubicBezTo>
                    <a:pt x="43040" y="11570"/>
                    <a:pt x="42790" y="10902"/>
                    <a:pt x="42374" y="10106"/>
                  </a:cubicBezTo>
                  <a:cubicBezTo>
                    <a:pt x="41939" y="9321"/>
                    <a:pt x="41344" y="8385"/>
                    <a:pt x="40493" y="7437"/>
                  </a:cubicBezTo>
                  <a:cubicBezTo>
                    <a:pt x="39652" y="6484"/>
                    <a:pt x="38580" y="5501"/>
                    <a:pt x="37279" y="4606"/>
                  </a:cubicBezTo>
                  <a:cubicBezTo>
                    <a:pt x="35988" y="3697"/>
                    <a:pt x="34475" y="2870"/>
                    <a:pt x="32796" y="2184"/>
                  </a:cubicBezTo>
                  <a:cubicBezTo>
                    <a:pt x="31034" y="1454"/>
                    <a:pt x="29201" y="903"/>
                    <a:pt x="27329" y="540"/>
                  </a:cubicBezTo>
                  <a:cubicBezTo>
                    <a:pt x="25578" y="201"/>
                    <a:pt x="23736" y="1"/>
                    <a:pt x="21850" y="1"/>
                  </a:cubicBezTo>
                  <a:close/>
                  <a:moveTo>
                    <a:pt x="9" y="16320"/>
                  </a:moveTo>
                  <a:cubicBezTo>
                    <a:pt x="3" y="16337"/>
                    <a:pt x="1" y="16350"/>
                    <a:pt x="1" y="16359"/>
                  </a:cubicBezTo>
                  <a:cubicBezTo>
                    <a:pt x="4" y="16346"/>
                    <a:pt x="6" y="16333"/>
                    <a:pt x="9" y="16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0840;p29"/>
            <p:cNvSpPr/>
            <p:nvPr/>
          </p:nvSpPr>
          <p:spPr>
            <a:xfrm>
              <a:off x="3014775" y="320125"/>
              <a:ext cx="664950" cy="624550"/>
            </a:xfrm>
            <a:custGeom>
              <a:avLst/>
              <a:gdLst/>
              <a:ahLst/>
              <a:cxnLst/>
              <a:rect l="l" t="t" r="r" b="b"/>
              <a:pathLst>
                <a:path w="26598" h="24982" extrusionOk="0">
                  <a:moveTo>
                    <a:pt x="8516" y="5219"/>
                  </a:moveTo>
                  <a:cubicBezTo>
                    <a:pt x="8516" y="5219"/>
                    <a:pt x="8513" y="5222"/>
                    <a:pt x="8503" y="5230"/>
                  </a:cubicBezTo>
                  <a:lnTo>
                    <a:pt x="8503" y="5230"/>
                  </a:lnTo>
                  <a:lnTo>
                    <a:pt x="8504" y="5229"/>
                  </a:lnTo>
                  <a:lnTo>
                    <a:pt x="8504" y="5229"/>
                  </a:lnTo>
                  <a:cubicBezTo>
                    <a:pt x="8508" y="5226"/>
                    <a:pt x="8516" y="5219"/>
                    <a:pt x="8516" y="5219"/>
                  </a:cubicBezTo>
                  <a:close/>
                  <a:moveTo>
                    <a:pt x="16134" y="18"/>
                  </a:moveTo>
                  <a:cubicBezTo>
                    <a:pt x="15476" y="25"/>
                    <a:pt x="14797" y="1"/>
                    <a:pt x="14114" y="99"/>
                  </a:cubicBezTo>
                  <a:cubicBezTo>
                    <a:pt x="12743" y="225"/>
                    <a:pt x="11339" y="589"/>
                    <a:pt x="9999" y="1176"/>
                  </a:cubicBezTo>
                  <a:cubicBezTo>
                    <a:pt x="9317" y="1449"/>
                    <a:pt x="8675" y="1824"/>
                    <a:pt x="8031" y="2201"/>
                  </a:cubicBezTo>
                  <a:cubicBezTo>
                    <a:pt x="7723" y="2412"/>
                    <a:pt x="7421" y="2634"/>
                    <a:pt x="7116" y="2853"/>
                  </a:cubicBezTo>
                  <a:lnTo>
                    <a:pt x="6887" y="3018"/>
                  </a:lnTo>
                  <a:lnTo>
                    <a:pt x="6830" y="3058"/>
                  </a:lnTo>
                  <a:lnTo>
                    <a:pt x="6802" y="3079"/>
                  </a:lnTo>
                  <a:lnTo>
                    <a:pt x="6731" y="3139"/>
                  </a:lnTo>
                  <a:lnTo>
                    <a:pt x="6635" y="3223"/>
                  </a:lnTo>
                  <a:lnTo>
                    <a:pt x="6248" y="3561"/>
                  </a:lnTo>
                  <a:cubicBezTo>
                    <a:pt x="5749" y="3971"/>
                    <a:pt x="5196" y="4586"/>
                    <a:pt x="4676" y="5139"/>
                  </a:cubicBezTo>
                  <a:cubicBezTo>
                    <a:pt x="4215" y="5716"/>
                    <a:pt x="3745" y="6286"/>
                    <a:pt x="3361" y="6905"/>
                  </a:cubicBezTo>
                  <a:cubicBezTo>
                    <a:pt x="2541" y="8110"/>
                    <a:pt x="1916" y="9405"/>
                    <a:pt x="1428" y="10689"/>
                  </a:cubicBezTo>
                  <a:lnTo>
                    <a:pt x="1079" y="11647"/>
                  </a:lnTo>
                  <a:cubicBezTo>
                    <a:pt x="986" y="11971"/>
                    <a:pt x="893" y="12290"/>
                    <a:pt x="800" y="12608"/>
                  </a:cubicBezTo>
                  <a:lnTo>
                    <a:pt x="668" y="13080"/>
                  </a:lnTo>
                  <a:cubicBezTo>
                    <a:pt x="633" y="13239"/>
                    <a:pt x="598" y="13397"/>
                    <a:pt x="564" y="13554"/>
                  </a:cubicBezTo>
                  <a:cubicBezTo>
                    <a:pt x="496" y="13867"/>
                    <a:pt x="430" y="14178"/>
                    <a:pt x="366" y="14483"/>
                  </a:cubicBezTo>
                  <a:cubicBezTo>
                    <a:pt x="275" y="15101"/>
                    <a:pt x="171" y="15698"/>
                    <a:pt x="119" y="16281"/>
                  </a:cubicBezTo>
                  <a:cubicBezTo>
                    <a:pt x="97" y="16573"/>
                    <a:pt x="76" y="16860"/>
                    <a:pt x="55" y="17142"/>
                  </a:cubicBezTo>
                  <a:cubicBezTo>
                    <a:pt x="29" y="17417"/>
                    <a:pt x="18" y="17692"/>
                    <a:pt x="21" y="17969"/>
                  </a:cubicBezTo>
                  <a:cubicBezTo>
                    <a:pt x="0" y="18948"/>
                    <a:pt x="45" y="19929"/>
                    <a:pt x="156" y="20902"/>
                  </a:cubicBezTo>
                  <a:cubicBezTo>
                    <a:pt x="216" y="21335"/>
                    <a:pt x="265" y="21737"/>
                    <a:pt x="326" y="22108"/>
                  </a:cubicBezTo>
                  <a:cubicBezTo>
                    <a:pt x="404" y="22475"/>
                    <a:pt x="477" y="22812"/>
                    <a:pt x="541" y="23116"/>
                  </a:cubicBezTo>
                  <a:cubicBezTo>
                    <a:pt x="574" y="23266"/>
                    <a:pt x="605" y="23410"/>
                    <a:pt x="634" y="23544"/>
                  </a:cubicBezTo>
                  <a:cubicBezTo>
                    <a:pt x="673" y="23677"/>
                    <a:pt x="709" y="23801"/>
                    <a:pt x="743" y="23916"/>
                  </a:cubicBezTo>
                  <a:lnTo>
                    <a:pt x="920" y="24500"/>
                  </a:lnTo>
                  <a:lnTo>
                    <a:pt x="1073" y="24981"/>
                  </a:lnTo>
                  <a:lnTo>
                    <a:pt x="1073" y="24474"/>
                  </a:lnTo>
                  <a:cubicBezTo>
                    <a:pt x="1077" y="24143"/>
                    <a:pt x="1048" y="23666"/>
                    <a:pt x="1076" y="23058"/>
                  </a:cubicBezTo>
                  <a:cubicBezTo>
                    <a:pt x="1085" y="22756"/>
                    <a:pt x="1096" y="22422"/>
                    <a:pt x="1107" y="22058"/>
                  </a:cubicBezTo>
                  <a:cubicBezTo>
                    <a:pt x="1135" y="21697"/>
                    <a:pt x="1166" y="21306"/>
                    <a:pt x="1200" y="20889"/>
                  </a:cubicBezTo>
                  <a:cubicBezTo>
                    <a:pt x="1279" y="20059"/>
                    <a:pt x="1392" y="19131"/>
                    <a:pt x="1579" y="18137"/>
                  </a:cubicBezTo>
                  <a:cubicBezTo>
                    <a:pt x="1650" y="17637"/>
                    <a:pt x="1795" y="17129"/>
                    <a:pt x="1904" y="16600"/>
                  </a:cubicBezTo>
                  <a:cubicBezTo>
                    <a:pt x="2030" y="16074"/>
                    <a:pt x="2188" y="15538"/>
                    <a:pt x="2342" y="14989"/>
                  </a:cubicBezTo>
                  <a:lnTo>
                    <a:pt x="2616" y="14169"/>
                  </a:lnTo>
                  <a:cubicBezTo>
                    <a:pt x="2661" y="14031"/>
                    <a:pt x="2708" y="13891"/>
                    <a:pt x="2754" y="13752"/>
                  </a:cubicBezTo>
                  <a:lnTo>
                    <a:pt x="2918" y="13340"/>
                  </a:lnTo>
                  <a:lnTo>
                    <a:pt x="3248" y="12503"/>
                  </a:lnTo>
                  <a:lnTo>
                    <a:pt x="3628" y="11677"/>
                  </a:lnTo>
                  <a:lnTo>
                    <a:pt x="3820" y="11258"/>
                  </a:lnTo>
                  <a:lnTo>
                    <a:pt x="4039" y="10852"/>
                  </a:lnTo>
                  <a:cubicBezTo>
                    <a:pt x="4186" y="10581"/>
                    <a:pt x="4327" y="10303"/>
                    <a:pt x="4481" y="10032"/>
                  </a:cubicBezTo>
                  <a:cubicBezTo>
                    <a:pt x="4817" y="9511"/>
                    <a:pt x="5125" y="8961"/>
                    <a:pt x="5506" y="8462"/>
                  </a:cubicBezTo>
                  <a:cubicBezTo>
                    <a:pt x="5852" y="7934"/>
                    <a:pt x="6283" y="7476"/>
                    <a:pt x="6673" y="6981"/>
                  </a:cubicBezTo>
                  <a:cubicBezTo>
                    <a:pt x="7102" y="6552"/>
                    <a:pt x="7453" y="6127"/>
                    <a:pt x="8014" y="5668"/>
                  </a:cubicBezTo>
                  <a:lnTo>
                    <a:pt x="8397" y="5325"/>
                  </a:lnTo>
                  <a:lnTo>
                    <a:pt x="8483" y="5249"/>
                  </a:lnTo>
                  <a:lnTo>
                    <a:pt x="8483" y="5249"/>
                  </a:lnTo>
                  <a:lnTo>
                    <a:pt x="8495" y="5241"/>
                  </a:lnTo>
                  <a:lnTo>
                    <a:pt x="8541" y="5207"/>
                  </a:lnTo>
                  <a:lnTo>
                    <a:pt x="8726" y="5071"/>
                  </a:lnTo>
                  <a:lnTo>
                    <a:pt x="9467" y="4527"/>
                  </a:lnTo>
                  <a:cubicBezTo>
                    <a:pt x="9998" y="4223"/>
                    <a:pt x="10503" y="3874"/>
                    <a:pt x="11063" y="3637"/>
                  </a:cubicBezTo>
                  <a:lnTo>
                    <a:pt x="11471" y="3439"/>
                  </a:lnTo>
                  <a:cubicBezTo>
                    <a:pt x="11606" y="3371"/>
                    <a:pt x="11753" y="3332"/>
                    <a:pt x="11891" y="3274"/>
                  </a:cubicBezTo>
                  <a:cubicBezTo>
                    <a:pt x="12174" y="3170"/>
                    <a:pt x="12450" y="3049"/>
                    <a:pt x="12734" y="2957"/>
                  </a:cubicBezTo>
                  <a:cubicBezTo>
                    <a:pt x="13309" y="2799"/>
                    <a:pt x="13874" y="2621"/>
                    <a:pt x="14451" y="2530"/>
                  </a:cubicBezTo>
                  <a:cubicBezTo>
                    <a:pt x="15022" y="2391"/>
                    <a:pt x="15597" y="2381"/>
                    <a:pt x="16159" y="2303"/>
                  </a:cubicBezTo>
                  <a:lnTo>
                    <a:pt x="16997" y="2285"/>
                  </a:lnTo>
                  <a:cubicBezTo>
                    <a:pt x="17112" y="2284"/>
                    <a:pt x="17225" y="2279"/>
                    <a:pt x="17339" y="2279"/>
                  </a:cubicBezTo>
                  <a:cubicBezTo>
                    <a:pt x="17363" y="2279"/>
                    <a:pt x="17387" y="2279"/>
                    <a:pt x="17411" y="2280"/>
                  </a:cubicBezTo>
                  <a:lnTo>
                    <a:pt x="17818" y="2307"/>
                  </a:lnTo>
                  <a:lnTo>
                    <a:pt x="18620" y="2361"/>
                  </a:lnTo>
                  <a:lnTo>
                    <a:pt x="19392" y="2481"/>
                  </a:lnTo>
                  <a:lnTo>
                    <a:pt x="19772" y="2536"/>
                  </a:lnTo>
                  <a:lnTo>
                    <a:pt x="20138" y="2625"/>
                  </a:lnTo>
                  <a:lnTo>
                    <a:pt x="20853" y="2800"/>
                  </a:lnTo>
                  <a:cubicBezTo>
                    <a:pt x="21316" y="2931"/>
                    <a:pt x="21747" y="3103"/>
                    <a:pt x="22172" y="3239"/>
                  </a:cubicBezTo>
                  <a:lnTo>
                    <a:pt x="23330" y="3760"/>
                  </a:lnTo>
                  <a:cubicBezTo>
                    <a:pt x="23679" y="3956"/>
                    <a:pt x="24003" y="4147"/>
                    <a:pt x="24315" y="4315"/>
                  </a:cubicBezTo>
                  <a:cubicBezTo>
                    <a:pt x="24621" y="4490"/>
                    <a:pt x="24868" y="4689"/>
                    <a:pt x="25115" y="4852"/>
                  </a:cubicBezTo>
                  <a:cubicBezTo>
                    <a:pt x="25609" y="5169"/>
                    <a:pt x="25960" y="5514"/>
                    <a:pt x="26211" y="5714"/>
                  </a:cubicBezTo>
                  <a:lnTo>
                    <a:pt x="26598" y="6029"/>
                  </a:lnTo>
                  <a:cubicBezTo>
                    <a:pt x="26598" y="6029"/>
                    <a:pt x="26503" y="5882"/>
                    <a:pt x="26326" y="5606"/>
                  </a:cubicBezTo>
                  <a:lnTo>
                    <a:pt x="25993" y="5104"/>
                  </a:lnTo>
                  <a:cubicBezTo>
                    <a:pt x="25872" y="4898"/>
                    <a:pt x="25693" y="4691"/>
                    <a:pt x="25487" y="4458"/>
                  </a:cubicBezTo>
                  <a:cubicBezTo>
                    <a:pt x="25279" y="4229"/>
                    <a:pt x="25061" y="3945"/>
                    <a:pt x="24791" y="3683"/>
                  </a:cubicBezTo>
                  <a:cubicBezTo>
                    <a:pt x="24520" y="3425"/>
                    <a:pt x="24213" y="3155"/>
                    <a:pt x="23887" y="2861"/>
                  </a:cubicBezTo>
                  <a:cubicBezTo>
                    <a:pt x="23540" y="2598"/>
                    <a:pt x="23157" y="2334"/>
                    <a:pt x="22754" y="2045"/>
                  </a:cubicBezTo>
                  <a:cubicBezTo>
                    <a:pt x="22328" y="1804"/>
                    <a:pt x="21879" y="1538"/>
                    <a:pt x="21392" y="1299"/>
                  </a:cubicBezTo>
                  <a:lnTo>
                    <a:pt x="20627" y="974"/>
                  </a:lnTo>
                  <a:lnTo>
                    <a:pt x="20230" y="811"/>
                  </a:lnTo>
                  <a:lnTo>
                    <a:pt x="19815" y="681"/>
                  </a:lnTo>
                  <a:lnTo>
                    <a:pt x="18955" y="422"/>
                  </a:lnTo>
                  <a:cubicBezTo>
                    <a:pt x="18660" y="356"/>
                    <a:pt x="18357" y="301"/>
                    <a:pt x="18050" y="240"/>
                  </a:cubicBezTo>
                  <a:lnTo>
                    <a:pt x="17584" y="150"/>
                  </a:lnTo>
                  <a:cubicBezTo>
                    <a:pt x="17427" y="129"/>
                    <a:pt x="17268" y="118"/>
                    <a:pt x="17109" y="103"/>
                  </a:cubicBezTo>
                  <a:lnTo>
                    <a:pt x="1613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0841;p29"/>
            <p:cNvSpPr/>
            <p:nvPr/>
          </p:nvSpPr>
          <p:spPr>
            <a:xfrm>
              <a:off x="2656100" y="780625"/>
              <a:ext cx="369675" cy="592725"/>
            </a:xfrm>
            <a:custGeom>
              <a:avLst/>
              <a:gdLst/>
              <a:ahLst/>
              <a:cxnLst/>
              <a:rect l="l" t="t" r="r" b="b"/>
              <a:pathLst>
                <a:path w="14787" h="23709" extrusionOk="0">
                  <a:moveTo>
                    <a:pt x="13900" y="1"/>
                  </a:moveTo>
                  <a:cubicBezTo>
                    <a:pt x="13763" y="1"/>
                    <a:pt x="13613" y="5"/>
                    <a:pt x="13450" y="19"/>
                  </a:cubicBezTo>
                  <a:cubicBezTo>
                    <a:pt x="12930" y="51"/>
                    <a:pt x="12414" y="128"/>
                    <a:pt x="11909" y="253"/>
                  </a:cubicBezTo>
                  <a:cubicBezTo>
                    <a:pt x="11249" y="417"/>
                    <a:pt x="10604" y="640"/>
                    <a:pt x="9984" y="920"/>
                  </a:cubicBezTo>
                  <a:cubicBezTo>
                    <a:pt x="9640" y="1068"/>
                    <a:pt x="9297" y="1251"/>
                    <a:pt x="8942" y="1442"/>
                  </a:cubicBezTo>
                  <a:cubicBezTo>
                    <a:pt x="8848" y="1495"/>
                    <a:pt x="8780" y="1526"/>
                    <a:pt x="8662" y="1602"/>
                  </a:cubicBezTo>
                  <a:lnTo>
                    <a:pt x="8412" y="1754"/>
                  </a:lnTo>
                  <a:cubicBezTo>
                    <a:pt x="8242" y="1861"/>
                    <a:pt x="8077" y="1953"/>
                    <a:pt x="7896" y="2076"/>
                  </a:cubicBezTo>
                  <a:cubicBezTo>
                    <a:pt x="7142" y="2579"/>
                    <a:pt x="6429" y="3141"/>
                    <a:pt x="5766" y="3759"/>
                  </a:cubicBezTo>
                  <a:cubicBezTo>
                    <a:pt x="5055" y="4416"/>
                    <a:pt x="4403" y="5134"/>
                    <a:pt x="3822" y="5907"/>
                  </a:cubicBezTo>
                  <a:cubicBezTo>
                    <a:pt x="3220" y="6692"/>
                    <a:pt x="2686" y="7547"/>
                    <a:pt x="2213" y="8432"/>
                  </a:cubicBezTo>
                  <a:cubicBezTo>
                    <a:pt x="1754" y="9325"/>
                    <a:pt x="1353" y="10247"/>
                    <a:pt x="1048" y="11183"/>
                  </a:cubicBezTo>
                  <a:cubicBezTo>
                    <a:pt x="973" y="11425"/>
                    <a:pt x="900" y="11636"/>
                    <a:pt x="823" y="11900"/>
                  </a:cubicBezTo>
                  <a:cubicBezTo>
                    <a:pt x="765" y="12123"/>
                    <a:pt x="707" y="12345"/>
                    <a:pt x="650" y="12567"/>
                  </a:cubicBezTo>
                  <a:cubicBezTo>
                    <a:pt x="594" y="12806"/>
                    <a:pt x="539" y="13044"/>
                    <a:pt x="484" y="13281"/>
                  </a:cubicBezTo>
                  <a:cubicBezTo>
                    <a:pt x="436" y="13513"/>
                    <a:pt x="398" y="13744"/>
                    <a:pt x="357" y="13972"/>
                  </a:cubicBezTo>
                  <a:cubicBezTo>
                    <a:pt x="79" y="15623"/>
                    <a:pt x="1" y="17302"/>
                    <a:pt x="123" y="18973"/>
                  </a:cubicBezTo>
                  <a:cubicBezTo>
                    <a:pt x="203" y="20137"/>
                    <a:pt x="376" y="21293"/>
                    <a:pt x="643" y="22429"/>
                  </a:cubicBezTo>
                  <a:cubicBezTo>
                    <a:pt x="731" y="22840"/>
                    <a:pt x="829" y="23158"/>
                    <a:pt x="888" y="23375"/>
                  </a:cubicBezTo>
                  <a:cubicBezTo>
                    <a:pt x="953" y="23592"/>
                    <a:pt x="988" y="23708"/>
                    <a:pt x="988" y="23708"/>
                  </a:cubicBezTo>
                  <a:cubicBezTo>
                    <a:pt x="988" y="23708"/>
                    <a:pt x="1007" y="23588"/>
                    <a:pt x="1044" y="23366"/>
                  </a:cubicBezTo>
                  <a:cubicBezTo>
                    <a:pt x="1071" y="23143"/>
                    <a:pt x="1132" y="22817"/>
                    <a:pt x="1182" y="22405"/>
                  </a:cubicBezTo>
                  <a:cubicBezTo>
                    <a:pt x="1243" y="21995"/>
                    <a:pt x="1315" y="21499"/>
                    <a:pt x="1397" y="20929"/>
                  </a:cubicBezTo>
                  <a:cubicBezTo>
                    <a:pt x="1482" y="20364"/>
                    <a:pt x="1574" y="19729"/>
                    <a:pt x="1695" y="19046"/>
                  </a:cubicBezTo>
                  <a:cubicBezTo>
                    <a:pt x="1922" y="17678"/>
                    <a:pt x="2243" y="16115"/>
                    <a:pt x="2704" y="14503"/>
                  </a:cubicBezTo>
                  <a:lnTo>
                    <a:pt x="2887" y="13899"/>
                  </a:lnTo>
                  <a:lnTo>
                    <a:pt x="3078" y="13309"/>
                  </a:lnTo>
                  <a:cubicBezTo>
                    <a:pt x="3153" y="13096"/>
                    <a:pt x="3229" y="12882"/>
                    <a:pt x="3306" y="12667"/>
                  </a:cubicBezTo>
                  <a:cubicBezTo>
                    <a:pt x="3379" y="12470"/>
                    <a:pt x="3453" y="12273"/>
                    <a:pt x="3527" y="12075"/>
                  </a:cubicBezTo>
                  <a:cubicBezTo>
                    <a:pt x="3849" y="11271"/>
                    <a:pt x="4204" y="10466"/>
                    <a:pt x="4618" y="9692"/>
                  </a:cubicBezTo>
                  <a:cubicBezTo>
                    <a:pt x="5017" y="8913"/>
                    <a:pt x="5475" y="8164"/>
                    <a:pt x="5955" y="7447"/>
                  </a:cubicBezTo>
                  <a:cubicBezTo>
                    <a:pt x="6197" y="7090"/>
                    <a:pt x="6451" y="6746"/>
                    <a:pt x="6701" y="6403"/>
                  </a:cubicBezTo>
                  <a:cubicBezTo>
                    <a:pt x="6964" y="6070"/>
                    <a:pt x="7225" y="5743"/>
                    <a:pt x="7493" y="5427"/>
                  </a:cubicBezTo>
                  <a:cubicBezTo>
                    <a:pt x="8030" y="4806"/>
                    <a:pt x="8594" y="4207"/>
                    <a:pt x="9127" y="3700"/>
                  </a:cubicBezTo>
                  <a:cubicBezTo>
                    <a:pt x="9258" y="3567"/>
                    <a:pt x="9421" y="3431"/>
                    <a:pt x="9564" y="3299"/>
                  </a:cubicBezTo>
                  <a:lnTo>
                    <a:pt x="9972" y="2934"/>
                  </a:lnTo>
                  <a:cubicBezTo>
                    <a:pt x="10243" y="2695"/>
                    <a:pt x="10515" y="2475"/>
                    <a:pt x="10781" y="2268"/>
                  </a:cubicBezTo>
                  <a:cubicBezTo>
                    <a:pt x="11843" y="1443"/>
                    <a:pt x="12836" y="877"/>
                    <a:pt x="13579" y="539"/>
                  </a:cubicBezTo>
                  <a:cubicBezTo>
                    <a:pt x="13951" y="376"/>
                    <a:pt x="14248" y="247"/>
                    <a:pt x="14460" y="174"/>
                  </a:cubicBezTo>
                  <a:lnTo>
                    <a:pt x="14786" y="54"/>
                  </a:lnTo>
                  <a:lnTo>
                    <a:pt x="14442" y="19"/>
                  </a:lnTo>
                  <a:cubicBezTo>
                    <a:pt x="14303" y="13"/>
                    <a:pt x="14120" y="1"/>
                    <a:pt x="13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0842;p29"/>
            <p:cNvSpPr/>
            <p:nvPr/>
          </p:nvSpPr>
          <p:spPr>
            <a:xfrm>
              <a:off x="4518425" y="1577300"/>
              <a:ext cx="271150" cy="503975"/>
            </a:xfrm>
            <a:custGeom>
              <a:avLst/>
              <a:gdLst/>
              <a:ahLst/>
              <a:cxnLst/>
              <a:rect l="l" t="t" r="r" b="b"/>
              <a:pathLst>
                <a:path w="10846" h="20159" extrusionOk="0">
                  <a:moveTo>
                    <a:pt x="9545" y="1"/>
                  </a:moveTo>
                  <a:cubicBezTo>
                    <a:pt x="9545" y="1"/>
                    <a:pt x="9538" y="98"/>
                    <a:pt x="9524" y="283"/>
                  </a:cubicBezTo>
                  <a:cubicBezTo>
                    <a:pt x="9517" y="465"/>
                    <a:pt x="9491" y="734"/>
                    <a:pt x="9478" y="1071"/>
                  </a:cubicBezTo>
                  <a:cubicBezTo>
                    <a:pt x="9459" y="1407"/>
                    <a:pt x="9435" y="1816"/>
                    <a:pt x="9407" y="2283"/>
                  </a:cubicBezTo>
                  <a:cubicBezTo>
                    <a:pt x="9377" y="2748"/>
                    <a:pt x="9347" y="3269"/>
                    <a:pt x="9297" y="3832"/>
                  </a:cubicBezTo>
                  <a:cubicBezTo>
                    <a:pt x="9207" y="4958"/>
                    <a:pt x="9056" y="6249"/>
                    <a:pt x="8795" y="7588"/>
                  </a:cubicBezTo>
                  <a:cubicBezTo>
                    <a:pt x="8759" y="7755"/>
                    <a:pt x="8724" y="7923"/>
                    <a:pt x="8688" y="8092"/>
                  </a:cubicBezTo>
                  <a:cubicBezTo>
                    <a:pt x="8651" y="8255"/>
                    <a:pt x="8613" y="8418"/>
                    <a:pt x="8575" y="8583"/>
                  </a:cubicBezTo>
                  <a:cubicBezTo>
                    <a:pt x="8529" y="8762"/>
                    <a:pt x="8482" y="8941"/>
                    <a:pt x="8435" y="9120"/>
                  </a:cubicBezTo>
                  <a:lnTo>
                    <a:pt x="8297" y="9616"/>
                  </a:lnTo>
                  <a:cubicBezTo>
                    <a:pt x="8092" y="10291"/>
                    <a:pt x="7860" y="10969"/>
                    <a:pt x="7578" y="11624"/>
                  </a:cubicBezTo>
                  <a:cubicBezTo>
                    <a:pt x="7308" y="12285"/>
                    <a:pt x="6988" y="12924"/>
                    <a:pt x="6650" y="13540"/>
                  </a:cubicBezTo>
                  <a:cubicBezTo>
                    <a:pt x="6477" y="13846"/>
                    <a:pt x="6297" y="14144"/>
                    <a:pt x="6117" y="14439"/>
                  </a:cubicBezTo>
                  <a:cubicBezTo>
                    <a:pt x="5926" y="14727"/>
                    <a:pt x="5738" y="15011"/>
                    <a:pt x="5541" y="15286"/>
                  </a:cubicBezTo>
                  <a:cubicBezTo>
                    <a:pt x="5151" y="15828"/>
                    <a:pt x="4733" y="16353"/>
                    <a:pt x="4337" y="16801"/>
                  </a:cubicBezTo>
                  <a:cubicBezTo>
                    <a:pt x="4239" y="16918"/>
                    <a:pt x="4117" y="17040"/>
                    <a:pt x="4011" y="17157"/>
                  </a:cubicBezTo>
                  <a:lnTo>
                    <a:pt x="3706" y="17482"/>
                  </a:lnTo>
                  <a:cubicBezTo>
                    <a:pt x="3500" y="17695"/>
                    <a:pt x="3295" y="17892"/>
                    <a:pt x="3094" y="18078"/>
                  </a:cubicBezTo>
                  <a:cubicBezTo>
                    <a:pt x="2291" y="18821"/>
                    <a:pt x="1524" y="19349"/>
                    <a:pt x="946" y="19675"/>
                  </a:cubicBezTo>
                  <a:cubicBezTo>
                    <a:pt x="655" y="19834"/>
                    <a:pt x="422" y="19960"/>
                    <a:pt x="256" y="20034"/>
                  </a:cubicBezTo>
                  <a:lnTo>
                    <a:pt x="0" y="20153"/>
                  </a:lnTo>
                  <a:lnTo>
                    <a:pt x="281" y="20158"/>
                  </a:lnTo>
                  <a:cubicBezTo>
                    <a:pt x="464" y="20151"/>
                    <a:pt x="743" y="20147"/>
                    <a:pt x="1086" y="20089"/>
                  </a:cubicBezTo>
                  <a:cubicBezTo>
                    <a:pt x="1504" y="20026"/>
                    <a:pt x="1917" y="19927"/>
                    <a:pt x="2319" y="19790"/>
                  </a:cubicBezTo>
                  <a:cubicBezTo>
                    <a:pt x="2844" y="19611"/>
                    <a:pt x="3350" y="19385"/>
                    <a:pt x="3834" y="19115"/>
                  </a:cubicBezTo>
                  <a:cubicBezTo>
                    <a:pt x="4103" y="18970"/>
                    <a:pt x="4369" y="18799"/>
                    <a:pt x="4643" y="18619"/>
                  </a:cubicBezTo>
                  <a:cubicBezTo>
                    <a:pt x="4716" y="18568"/>
                    <a:pt x="4771" y="18539"/>
                    <a:pt x="4860" y="18470"/>
                  </a:cubicBezTo>
                  <a:lnTo>
                    <a:pt x="5052" y="18328"/>
                  </a:lnTo>
                  <a:cubicBezTo>
                    <a:pt x="5182" y="18230"/>
                    <a:pt x="5310" y="18144"/>
                    <a:pt x="5448" y="18032"/>
                  </a:cubicBezTo>
                  <a:cubicBezTo>
                    <a:pt x="6026" y="17572"/>
                    <a:pt x="6565" y="17064"/>
                    <a:pt x="7060" y="16518"/>
                  </a:cubicBezTo>
                  <a:cubicBezTo>
                    <a:pt x="7591" y="15936"/>
                    <a:pt x="8069" y="15308"/>
                    <a:pt x="8487" y="14640"/>
                  </a:cubicBezTo>
                  <a:cubicBezTo>
                    <a:pt x="8921" y="13962"/>
                    <a:pt x="9294" y="13230"/>
                    <a:pt x="9616" y="12480"/>
                  </a:cubicBezTo>
                  <a:cubicBezTo>
                    <a:pt x="9926" y="11723"/>
                    <a:pt x="10187" y="10947"/>
                    <a:pt x="10369" y="10166"/>
                  </a:cubicBezTo>
                  <a:cubicBezTo>
                    <a:pt x="10414" y="9964"/>
                    <a:pt x="10458" y="9789"/>
                    <a:pt x="10502" y="9569"/>
                  </a:cubicBezTo>
                  <a:cubicBezTo>
                    <a:pt x="10534" y="9383"/>
                    <a:pt x="10565" y="9199"/>
                    <a:pt x="10596" y="9017"/>
                  </a:cubicBezTo>
                  <a:cubicBezTo>
                    <a:pt x="10625" y="8818"/>
                    <a:pt x="10653" y="8620"/>
                    <a:pt x="10681" y="8425"/>
                  </a:cubicBezTo>
                  <a:cubicBezTo>
                    <a:pt x="10704" y="8234"/>
                    <a:pt x="10718" y="8044"/>
                    <a:pt x="10737" y="7855"/>
                  </a:cubicBezTo>
                  <a:cubicBezTo>
                    <a:pt x="10845" y="6496"/>
                    <a:pt x="10793" y="5128"/>
                    <a:pt x="10577" y="3782"/>
                  </a:cubicBezTo>
                  <a:cubicBezTo>
                    <a:pt x="10431" y="2843"/>
                    <a:pt x="10210" y="1918"/>
                    <a:pt x="9914" y="1014"/>
                  </a:cubicBezTo>
                  <a:cubicBezTo>
                    <a:pt x="9814" y="688"/>
                    <a:pt x="9712" y="436"/>
                    <a:pt x="9650" y="263"/>
                  </a:cubicBezTo>
                  <a:lnTo>
                    <a:pt x="9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0843;p29"/>
            <p:cNvSpPr/>
            <p:nvPr/>
          </p:nvSpPr>
          <p:spPr>
            <a:xfrm>
              <a:off x="3152075" y="1665350"/>
              <a:ext cx="650100" cy="449100"/>
            </a:xfrm>
            <a:custGeom>
              <a:avLst/>
              <a:gdLst/>
              <a:ahLst/>
              <a:cxnLst/>
              <a:rect l="l" t="t" r="r" b="b"/>
              <a:pathLst>
                <a:path w="26004" h="17964" extrusionOk="0">
                  <a:moveTo>
                    <a:pt x="854" y="1"/>
                  </a:moveTo>
                  <a:lnTo>
                    <a:pt x="699" y="391"/>
                  </a:lnTo>
                  <a:cubicBezTo>
                    <a:pt x="652" y="519"/>
                    <a:pt x="588" y="674"/>
                    <a:pt x="525" y="862"/>
                  </a:cubicBezTo>
                  <a:cubicBezTo>
                    <a:pt x="466" y="1053"/>
                    <a:pt x="404" y="1275"/>
                    <a:pt x="338" y="1530"/>
                  </a:cubicBezTo>
                  <a:cubicBezTo>
                    <a:pt x="190" y="2142"/>
                    <a:pt x="92" y="2764"/>
                    <a:pt x="45" y="3391"/>
                  </a:cubicBezTo>
                  <a:cubicBezTo>
                    <a:pt x="7" y="4120"/>
                    <a:pt x="1" y="4959"/>
                    <a:pt x="138" y="5861"/>
                  </a:cubicBezTo>
                  <a:cubicBezTo>
                    <a:pt x="268" y="6764"/>
                    <a:pt x="487" y="7742"/>
                    <a:pt x="872" y="8728"/>
                  </a:cubicBezTo>
                  <a:cubicBezTo>
                    <a:pt x="1271" y="9771"/>
                    <a:pt x="1795" y="10761"/>
                    <a:pt x="2431" y="11679"/>
                  </a:cubicBezTo>
                  <a:cubicBezTo>
                    <a:pt x="2757" y="12164"/>
                    <a:pt x="3134" y="12627"/>
                    <a:pt x="3541" y="13075"/>
                  </a:cubicBezTo>
                  <a:lnTo>
                    <a:pt x="3852" y="13406"/>
                  </a:lnTo>
                  <a:lnTo>
                    <a:pt x="4009" y="13573"/>
                  </a:lnTo>
                  <a:lnTo>
                    <a:pt x="4192" y="13745"/>
                  </a:lnTo>
                  <a:lnTo>
                    <a:pt x="4502" y="14031"/>
                  </a:lnTo>
                  <a:cubicBezTo>
                    <a:pt x="4607" y="14126"/>
                    <a:pt x="4704" y="14220"/>
                    <a:pt x="4836" y="14323"/>
                  </a:cubicBezTo>
                  <a:cubicBezTo>
                    <a:pt x="5084" y="14519"/>
                    <a:pt x="5336" y="14738"/>
                    <a:pt x="5587" y="14918"/>
                  </a:cubicBezTo>
                  <a:cubicBezTo>
                    <a:pt x="5841" y="15096"/>
                    <a:pt x="6089" y="15284"/>
                    <a:pt x="6353" y="15447"/>
                  </a:cubicBezTo>
                  <a:cubicBezTo>
                    <a:pt x="6878" y="15780"/>
                    <a:pt x="7422" y="16085"/>
                    <a:pt x="7979" y="16362"/>
                  </a:cubicBezTo>
                  <a:cubicBezTo>
                    <a:pt x="9102" y="16896"/>
                    <a:pt x="10279" y="17309"/>
                    <a:pt x="11467" y="17569"/>
                  </a:cubicBezTo>
                  <a:cubicBezTo>
                    <a:pt x="12653" y="17842"/>
                    <a:pt x="13848" y="17961"/>
                    <a:pt x="14998" y="17964"/>
                  </a:cubicBezTo>
                  <a:cubicBezTo>
                    <a:pt x="15026" y="17964"/>
                    <a:pt x="15054" y="17964"/>
                    <a:pt x="15081" y="17964"/>
                  </a:cubicBezTo>
                  <a:cubicBezTo>
                    <a:pt x="16200" y="17964"/>
                    <a:pt x="17286" y="17835"/>
                    <a:pt x="18277" y="17639"/>
                  </a:cubicBezTo>
                  <a:cubicBezTo>
                    <a:pt x="19312" y="17430"/>
                    <a:pt x="20244" y="17125"/>
                    <a:pt x="21081" y="16788"/>
                  </a:cubicBezTo>
                  <a:cubicBezTo>
                    <a:pt x="21837" y="16481"/>
                    <a:pt x="22568" y="16116"/>
                    <a:pt x="23266" y="15695"/>
                  </a:cubicBezTo>
                  <a:cubicBezTo>
                    <a:pt x="23888" y="15322"/>
                    <a:pt x="24393" y="14945"/>
                    <a:pt x="24800" y="14631"/>
                  </a:cubicBezTo>
                  <a:cubicBezTo>
                    <a:pt x="25208" y="14317"/>
                    <a:pt x="25502" y="14040"/>
                    <a:pt x="25703" y="13854"/>
                  </a:cubicBezTo>
                  <a:lnTo>
                    <a:pt x="26004" y="13561"/>
                  </a:lnTo>
                  <a:lnTo>
                    <a:pt x="25620" y="13730"/>
                  </a:lnTo>
                  <a:cubicBezTo>
                    <a:pt x="25374" y="13845"/>
                    <a:pt x="25003" y="13992"/>
                    <a:pt x="24541" y="14185"/>
                  </a:cubicBezTo>
                  <a:cubicBezTo>
                    <a:pt x="23608" y="14548"/>
                    <a:pt x="22270" y="15023"/>
                    <a:pt x="20641" y="15348"/>
                  </a:cubicBezTo>
                  <a:cubicBezTo>
                    <a:pt x="19829" y="15510"/>
                    <a:pt x="18941" y="15646"/>
                    <a:pt x="18017" y="15701"/>
                  </a:cubicBezTo>
                  <a:cubicBezTo>
                    <a:pt x="17615" y="15726"/>
                    <a:pt x="17212" y="15739"/>
                    <a:pt x="16809" y="15739"/>
                  </a:cubicBezTo>
                  <a:cubicBezTo>
                    <a:pt x="16239" y="15739"/>
                    <a:pt x="15669" y="15714"/>
                    <a:pt x="15100" y="15663"/>
                  </a:cubicBezTo>
                  <a:cubicBezTo>
                    <a:pt x="14098" y="15575"/>
                    <a:pt x="13077" y="15391"/>
                    <a:pt x="12065" y="15122"/>
                  </a:cubicBezTo>
                  <a:cubicBezTo>
                    <a:pt x="11056" y="14846"/>
                    <a:pt x="10054" y="14489"/>
                    <a:pt x="9109" y="14023"/>
                  </a:cubicBezTo>
                  <a:cubicBezTo>
                    <a:pt x="8635" y="13797"/>
                    <a:pt x="8174" y="13545"/>
                    <a:pt x="7726" y="13270"/>
                  </a:cubicBezTo>
                  <a:cubicBezTo>
                    <a:pt x="7502" y="13135"/>
                    <a:pt x="7291" y="12982"/>
                    <a:pt x="7070" y="12844"/>
                  </a:cubicBezTo>
                  <a:cubicBezTo>
                    <a:pt x="6852" y="12701"/>
                    <a:pt x="6670" y="12551"/>
                    <a:pt x="6466" y="12407"/>
                  </a:cubicBezTo>
                  <a:cubicBezTo>
                    <a:pt x="6269" y="12268"/>
                    <a:pt x="6040" y="12054"/>
                    <a:pt x="5830" y="11885"/>
                  </a:cubicBezTo>
                  <a:lnTo>
                    <a:pt x="5699" y="11777"/>
                  </a:lnTo>
                  <a:lnTo>
                    <a:pt x="5560" y="11647"/>
                  </a:lnTo>
                  <a:lnTo>
                    <a:pt x="5282" y="11389"/>
                  </a:lnTo>
                  <a:cubicBezTo>
                    <a:pt x="4923" y="11042"/>
                    <a:pt x="4582" y="10676"/>
                    <a:pt x="4262" y="10294"/>
                  </a:cubicBezTo>
                  <a:cubicBezTo>
                    <a:pt x="3648" y="9556"/>
                    <a:pt x="3107" y="8762"/>
                    <a:pt x="2646" y="7922"/>
                  </a:cubicBezTo>
                  <a:cubicBezTo>
                    <a:pt x="2193" y="7117"/>
                    <a:pt x="1863" y="6299"/>
                    <a:pt x="1599" y="5527"/>
                  </a:cubicBezTo>
                  <a:cubicBezTo>
                    <a:pt x="1324" y="4754"/>
                    <a:pt x="1170" y="4011"/>
                    <a:pt x="1042" y="3345"/>
                  </a:cubicBezTo>
                  <a:cubicBezTo>
                    <a:pt x="936" y="2678"/>
                    <a:pt x="869" y="2078"/>
                    <a:pt x="850" y="1585"/>
                  </a:cubicBezTo>
                  <a:cubicBezTo>
                    <a:pt x="846" y="1340"/>
                    <a:pt x="840" y="1118"/>
                    <a:pt x="830" y="922"/>
                  </a:cubicBezTo>
                  <a:cubicBezTo>
                    <a:pt x="831" y="724"/>
                    <a:pt x="842" y="556"/>
                    <a:pt x="845" y="420"/>
                  </a:cubicBezTo>
                  <a:cubicBezTo>
                    <a:pt x="851" y="146"/>
                    <a:pt x="854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0844;p29"/>
            <p:cNvSpPr/>
            <p:nvPr/>
          </p:nvSpPr>
          <p:spPr>
            <a:xfrm>
              <a:off x="4644475" y="874700"/>
              <a:ext cx="503050" cy="678700"/>
            </a:xfrm>
            <a:custGeom>
              <a:avLst/>
              <a:gdLst/>
              <a:ahLst/>
              <a:cxnLst/>
              <a:rect l="l" t="t" r="r" b="b"/>
              <a:pathLst>
                <a:path w="20122" h="27148" extrusionOk="0">
                  <a:moveTo>
                    <a:pt x="16693" y="10506"/>
                  </a:moveTo>
                  <a:lnTo>
                    <a:pt x="16700" y="10520"/>
                  </a:lnTo>
                  <a:lnTo>
                    <a:pt x="16705" y="10532"/>
                  </a:lnTo>
                  <a:lnTo>
                    <a:pt x="16705" y="10532"/>
                  </a:lnTo>
                  <a:cubicBezTo>
                    <a:pt x="16702" y="10526"/>
                    <a:pt x="16698" y="10517"/>
                    <a:pt x="16693" y="10506"/>
                  </a:cubicBezTo>
                  <a:close/>
                  <a:moveTo>
                    <a:pt x="4501" y="0"/>
                  </a:moveTo>
                  <a:cubicBezTo>
                    <a:pt x="4300" y="0"/>
                    <a:pt x="4104" y="6"/>
                    <a:pt x="3914" y="24"/>
                  </a:cubicBezTo>
                  <a:cubicBezTo>
                    <a:pt x="3501" y="54"/>
                    <a:pt x="3119" y="59"/>
                    <a:pt x="2763" y="110"/>
                  </a:cubicBezTo>
                  <a:lnTo>
                    <a:pt x="1793" y="248"/>
                  </a:lnTo>
                  <a:cubicBezTo>
                    <a:pt x="1501" y="281"/>
                    <a:pt x="1249" y="339"/>
                    <a:pt x="1029" y="390"/>
                  </a:cubicBezTo>
                  <a:lnTo>
                    <a:pt x="468" y="518"/>
                  </a:lnTo>
                  <a:lnTo>
                    <a:pt x="1" y="630"/>
                  </a:lnTo>
                  <a:lnTo>
                    <a:pt x="476" y="673"/>
                  </a:lnTo>
                  <a:cubicBezTo>
                    <a:pt x="785" y="702"/>
                    <a:pt x="1249" y="720"/>
                    <a:pt x="1819" y="785"/>
                  </a:cubicBezTo>
                  <a:lnTo>
                    <a:pt x="2757" y="892"/>
                  </a:lnTo>
                  <a:cubicBezTo>
                    <a:pt x="3095" y="935"/>
                    <a:pt x="3462" y="1005"/>
                    <a:pt x="3849" y="1065"/>
                  </a:cubicBezTo>
                  <a:cubicBezTo>
                    <a:pt x="4239" y="1117"/>
                    <a:pt x="4646" y="1214"/>
                    <a:pt x="5072" y="1308"/>
                  </a:cubicBezTo>
                  <a:cubicBezTo>
                    <a:pt x="5501" y="1389"/>
                    <a:pt x="5941" y="1518"/>
                    <a:pt x="6396" y="1650"/>
                  </a:cubicBezTo>
                  <a:cubicBezTo>
                    <a:pt x="7310" y="1904"/>
                    <a:pt x="8257" y="2278"/>
                    <a:pt x="9215" y="2728"/>
                  </a:cubicBezTo>
                  <a:cubicBezTo>
                    <a:pt x="10161" y="3203"/>
                    <a:pt x="11107" y="3781"/>
                    <a:pt x="11999" y="4481"/>
                  </a:cubicBezTo>
                  <a:cubicBezTo>
                    <a:pt x="12871" y="5207"/>
                    <a:pt x="13726" y="6006"/>
                    <a:pt x="14459" y="6949"/>
                  </a:cubicBezTo>
                  <a:cubicBezTo>
                    <a:pt x="15186" y="7892"/>
                    <a:pt x="15880" y="8898"/>
                    <a:pt x="16421" y="10006"/>
                  </a:cubicBezTo>
                  <a:lnTo>
                    <a:pt x="16639" y="10413"/>
                  </a:lnTo>
                  <a:lnTo>
                    <a:pt x="16693" y="10514"/>
                  </a:lnTo>
                  <a:lnTo>
                    <a:pt x="16708" y="10539"/>
                  </a:lnTo>
                  <a:cubicBezTo>
                    <a:pt x="16707" y="10538"/>
                    <a:pt x="16707" y="10537"/>
                    <a:pt x="16707" y="10537"/>
                  </a:cubicBezTo>
                  <a:lnTo>
                    <a:pt x="16707" y="10537"/>
                  </a:lnTo>
                  <a:cubicBezTo>
                    <a:pt x="16707" y="10537"/>
                    <a:pt x="16708" y="10538"/>
                    <a:pt x="16709" y="10541"/>
                  </a:cubicBezTo>
                  <a:lnTo>
                    <a:pt x="16709" y="10541"/>
                  </a:lnTo>
                  <a:lnTo>
                    <a:pt x="16724" y="10577"/>
                  </a:lnTo>
                  <a:lnTo>
                    <a:pt x="16824" y="10802"/>
                  </a:lnTo>
                  <a:cubicBezTo>
                    <a:pt x="16856" y="10874"/>
                    <a:pt x="16895" y="10958"/>
                    <a:pt x="16920" y="11021"/>
                  </a:cubicBezTo>
                  <a:lnTo>
                    <a:pt x="16979" y="11193"/>
                  </a:lnTo>
                  <a:cubicBezTo>
                    <a:pt x="17025" y="11312"/>
                    <a:pt x="17065" y="11434"/>
                    <a:pt x="17097" y="11558"/>
                  </a:cubicBezTo>
                  <a:cubicBezTo>
                    <a:pt x="17248" y="12086"/>
                    <a:pt x="17364" y="12640"/>
                    <a:pt x="17410" y="13208"/>
                  </a:cubicBezTo>
                  <a:cubicBezTo>
                    <a:pt x="17458" y="13779"/>
                    <a:pt x="17469" y="14354"/>
                    <a:pt x="17441" y="14926"/>
                  </a:cubicBezTo>
                  <a:cubicBezTo>
                    <a:pt x="17405" y="15498"/>
                    <a:pt x="17339" y="16067"/>
                    <a:pt x="17242" y="16632"/>
                  </a:cubicBezTo>
                  <a:cubicBezTo>
                    <a:pt x="17040" y="17752"/>
                    <a:pt x="16736" y="18832"/>
                    <a:pt x="16349" y="19822"/>
                  </a:cubicBezTo>
                  <a:cubicBezTo>
                    <a:pt x="15985" y="20761"/>
                    <a:pt x="15544" y="21668"/>
                    <a:pt x="15029" y="22532"/>
                  </a:cubicBezTo>
                  <a:cubicBezTo>
                    <a:pt x="14063" y="24150"/>
                    <a:pt x="12959" y="25325"/>
                    <a:pt x="12102" y="26065"/>
                  </a:cubicBezTo>
                  <a:cubicBezTo>
                    <a:pt x="11668" y="26427"/>
                    <a:pt x="11310" y="26706"/>
                    <a:pt x="11052" y="26877"/>
                  </a:cubicBezTo>
                  <a:lnTo>
                    <a:pt x="10658" y="27147"/>
                  </a:lnTo>
                  <a:lnTo>
                    <a:pt x="11122" y="27017"/>
                  </a:lnTo>
                  <a:cubicBezTo>
                    <a:pt x="11420" y="26922"/>
                    <a:pt x="11864" y="26778"/>
                    <a:pt x="12397" y="26516"/>
                  </a:cubicBezTo>
                  <a:cubicBezTo>
                    <a:pt x="12929" y="26254"/>
                    <a:pt x="13572" y="25900"/>
                    <a:pt x="14241" y="25395"/>
                  </a:cubicBezTo>
                  <a:cubicBezTo>
                    <a:pt x="14910" y="24891"/>
                    <a:pt x="15617" y="24248"/>
                    <a:pt x="16299" y="23461"/>
                  </a:cubicBezTo>
                  <a:cubicBezTo>
                    <a:pt x="17656" y="21885"/>
                    <a:pt x="18919" y="19730"/>
                    <a:pt x="19594" y="17151"/>
                  </a:cubicBezTo>
                  <a:cubicBezTo>
                    <a:pt x="19926" y="15863"/>
                    <a:pt x="20121" y="14469"/>
                    <a:pt x="20038" y="13017"/>
                  </a:cubicBezTo>
                  <a:cubicBezTo>
                    <a:pt x="20000" y="12294"/>
                    <a:pt x="19895" y="11552"/>
                    <a:pt x="19686" y="10820"/>
                  </a:cubicBezTo>
                  <a:cubicBezTo>
                    <a:pt x="19642" y="10642"/>
                    <a:pt x="19577" y="10446"/>
                    <a:pt x="19506" y="10248"/>
                  </a:cubicBezTo>
                  <a:lnTo>
                    <a:pt x="19402" y="9955"/>
                  </a:lnTo>
                  <a:lnTo>
                    <a:pt x="19303" y="9721"/>
                  </a:lnTo>
                  <a:lnTo>
                    <a:pt x="19207" y="9495"/>
                  </a:lnTo>
                  <a:lnTo>
                    <a:pt x="19182" y="9438"/>
                  </a:lnTo>
                  <a:lnTo>
                    <a:pt x="19147" y="9364"/>
                  </a:lnTo>
                  <a:lnTo>
                    <a:pt x="19132" y="9334"/>
                  </a:lnTo>
                  <a:lnTo>
                    <a:pt x="19073" y="9218"/>
                  </a:lnTo>
                  <a:lnTo>
                    <a:pt x="18830" y="8751"/>
                  </a:lnTo>
                  <a:cubicBezTo>
                    <a:pt x="18198" y="7500"/>
                    <a:pt x="17385" y="6327"/>
                    <a:pt x="16479" y="5264"/>
                  </a:cubicBezTo>
                  <a:lnTo>
                    <a:pt x="15776" y="4490"/>
                  </a:lnTo>
                  <a:cubicBezTo>
                    <a:pt x="15530" y="4245"/>
                    <a:pt x="15266" y="4018"/>
                    <a:pt x="15014" y="3785"/>
                  </a:cubicBezTo>
                  <a:cubicBezTo>
                    <a:pt x="14886" y="3670"/>
                    <a:pt x="14762" y="3551"/>
                    <a:pt x="14632" y="3441"/>
                  </a:cubicBezTo>
                  <a:lnTo>
                    <a:pt x="14225" y="3131"/>
                  </a:lnTo>
                  <a:cubicBezTo>
                    <a:pt x="13953" y="2929"/>
                    <a:pt x="13692" y="2716"/>
                    <a:pt x="13410" y="2537"/>
                  </a:cubicBezTo>
                  <a:cubicBezTo>
                    <a:pt x="12842" y="2184"/>
                    <a:pt x="12294" y="1826"/>
                    <a:pt x="11707" y="1565"/>
                  </a:cubicBezTo>
                  <a:cubicBezTo>
                    <a:pt x="11141" y="1265"/>
                    <a:pt x="10552" y="1059"/>
                    <a:pt x="9989" y="844"/>
                  </a:cubicBezTo>
                  <a:cubicBezTo>
                    <a:pt x="9705" y="741"/>
                    <a:pt x="9414" y="674"/>
                    <a:pt x="9136" y="589"/>
                  </a:cubicBezTo>
                  <a:cubicBezTo>
                    <a:pt x="8853" y="514"/>
                    <a:pt x="8582" y="418"/>
                    <a:pt x="8303" y="376"/>
                  </a:cubicBezTo>
                  <a:cubicBezTo>
                    <a:pt x="7749" y="280"/>
                    <a:pt x="7223" y="149"/>
                    <a:pt x="6706" y="115"/>
                  </a:cubicBezTo>
                  <a:cubicBezTo>
                    <a:pt x="6214" y="64"/>
                    <a:pt x="5746" y="10"/>
                    <a:pt x="5297" y="10"/>
                  </a:cubicBezTo>
                  <a:cubicBezTo>
                    <a:pt x="5276" y="10"/>
                    <a:pt x="5255" y="10"/>
                    <a:pt x="5234" y="11"/>
                  </a:cubicBezTo>
                  <a:cubicBezTo>
                    <a:pt x="4982" y="8"/>
                    <a:pt x="4738" y="0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" name="Picture 2" descr="Heart Love Sticker by Chris Gannon - Find &amp; Share on GIPHY | Love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04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2720" y="5123815"/>
            <a:ext cx="9252585" cy="1486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400" b="0" i="0" dirty="0">
                <a:solidFill>
                  <a:srgbClr val="525252"/>
                </a:solidFill>
                <a:effectLst/>
                <a:highlight>
                  <a:srgbClr val="FFFF00"/>
                </a:highlight>
                <a:latin typeface="OpenSans"/>
              </a:rPr>
              <a:t>Objectives:</a:t>
            </a:r>
            <a:endParaRPr lang="en-US" sz="2400" b="0" i="0" dirty="0">
              <a:solidFill>
                <a:srgbClr val="525252"/>
              </a:solidFill>
              <a:effectLst/>
              <a:highlight>
                <a:srgbClr val="FFFF00"/>
              </a:highlight>
              <a:latin typeface="OpenSans"/>
            </a:endParaRPr>
          </a:p>
          <a:p>
            <a:r>
              <a:rPr lang="en-US" sz="2400" b="0" i="0" dirty="0">
                <a:solidFill>
                  <a:srgbClr val="525252"/>
                </a:solidFill>
                <a:effectLst/>
                <a:highlight>
                  <a:srgbClr val="FFFF00"/>
                </a:highlight>
                <a:latin typeface="OpenSans"/>
              </a:rPr>
              <a:t>set the Distributive Property to solve problems involving multiplication within 100.</a:t>
            </a:r>
            <a:endParaRPr lang="ar-SA"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266" y="78332"/>
            <a:ext cx="5209467" cy="6779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2557" y="0"/>
            <a:ext cx="53008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ds Children GIF by PlayKids - Find &amp; Share on GIPH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54" y="0"/>
            <a:ext cx="3333926" cy="22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680135"/>
            <a:ext cx="1655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77 </a:t>
            </a:r>
            <a:endParaRPr lang="en-US" sz="36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72" y="-133241"/>
            <a:ext cx="6811860" cy="6991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261" y="181861"/>
            <a:ext cx="10085924" cy="6285271"/>
          </a:xfrm>
          <a:prstGeom prst="rect">
            <a:avLst/>
          </a:prstGeom>
        </p:spPr>
      </p:pic>
      <p:pic>
        <p:nvPicPr>
          <p:cNvPr id="2" name="Picture 2" descr="Heart Love Sticker by Chris Gannon - Find &amp; Share on GIPHY | Lo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1" y="230677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3547" y="263012"/>
            <a:ext cx="2441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4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77 </a:t>
            </a:r>
            <a:endParaRPr lang="en-US" sz="44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3497" y="2438400"/>
            <a:ext cx="878020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</a:rPr>
              <a:t>Break apart the array into smaller arrays to multiply, the total number of counters doesn’t change. </a:t>
            </a:r>
            <a:endParaRPr lang="en-US" sz="44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689" y="583761"/>
            <a:ext cx="1264200" cy="1586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4774" y="0"/>
            <a:ext cx="745594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0715" y="178965"/>
            <a:ext cx="2218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4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78 </a:t>
            </a:r>
            <a:endParaRPr lang="en-US" sz="44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722" y="0"/>
            <a:ext cx="9760641" cy="6754761"/>
          </a:xfrm>
          <a:prstGeom prst="rect">
            <a:avLst/>
          </a:prstGeom>
        </p:spPr>
      </p:pic>
      <p:pic>
        <p:nvPicPr>
          <p:cNvPr id="2" name="Picture 2" descr="Heart Love Sticker by Chris Gannon - Find &amp; Share on GIPHY | Lo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38" y="4007081"/>
            <a:ext cx="3193320" cy="31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75143" y="-133288"/>
            <a:ext cx="1853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78 </a:t>
            </a:r>
            <a:endParaRPr lang="en-US" sz="40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4" y="2183643"/>
            <a:ext cx="6457285" cy="2962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079" y="574598"/>
            <a:ext cx="1853921" cy="4098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Picture 4" descr="A cartoon train with numbers and a person standing next to it&#10;&#10;Description automatically generated"/>
          <p:cNvPicPr>
            <a:picLocks noChangeAspect="1"/>
          </p:cNvPicPr>
          <p:nvPr/>
        </p:nvPicPr>
        <p:blipFill>
          <a:blip r:embed="rId3"/>
          <a:srcRect t="9428" r="2" b="2"/>
          <a:stretch>
            <a:fillRect/>
          </a:stretch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5806" y="2251587"/>
            <a:ext cx="3706762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</a:pPr>
            <a:r>
              <a:rPr lang="en-US">
                <a:hlinkClick r:id="rId4"/>
              </a:rPr>
              <a:t>https</a:t>
            </a:r>
            <a:r>
              <a:rPr lang="en-US"/>
              <a:t>://youtu.be/tt6C4qEDdeA?feature=shared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54521" y="362612"/>
            <a:ext cx="4715922" cy="513919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8800" b="1" kern="0" cap="none" dirty="0">
                <a:ln w="13462">
                  <a:solidFill>
                    <a:srgbClr val="FF7D84"/>
                  </a:solidFill>
                  <a:prstDash val="solid"/>
                </a:ln>
                <a:solidFill>
                  <a:srgbClr val="FFFFFF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F545D"/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Let’s                                                 practice</a:t>
            </a:r>
            <a:endParaRPr lang="en-US" sz="8800" b="1" kern="0" cap="none" dirty="0">
              <a:ln w="13462">
                <a:solidFill>
                  <a:srgbClr val="FF7D84"/>
                </a:solidFill>
                <a:prstDash val="solid"/>
              </a:ln>
              <a:solidFill>
                <a:srgbClr val="FFFFFF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FF545D"/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8800" b="1" kern="0" cap="none" dirty="0">
                <a:ln w="13462">
                  <a:solidFill>
                    <a:srgbClr val="FF7D84"/>
                  </a:solidFill>
                  <a:prstDash val="solid"/>
                </a:ln>
                <a:solidFill>
                  <a:srgbClr val="FFFFFF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F545D"/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now </a:t>
            </a:r>
            <a:endParaRPr lang="en-US" sz="8800" b="1" kern="0" cap="none" dirty="0">
              <a:ln w="13462">
                <a:solidFill>
                  <a:srgbClr val="FF7D84"/>
                </a:solidFill>
                <a:prstDash val="solid"/>
              </a:ln>
              <a:solidFill>
                <a:srgbClr val="FFFFFF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FF545D"/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en-GB" dirty="0"/>
          </a:p>
        </p:txBody>
      </p:sp>
      <p:pic>
        <p:nvPicPr>
          <p:cNvPr id="10" name="Google Shape;354;p2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3121" y="265486"/>
            <a:ext cx="6292158" cy="55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ddle School GIFs - Get the best GIF on GIPH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64" y="-68826"/>
            <a:ext cx="2841171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00204" y="2195248"/>
            <a:ext cx="1951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 panose="020B0604020202020204"/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  <a:sym typeface="Arial" panose="020B0604020202020204"/>
              </a:rPr>
              <a:t>Pg. 79 </a:t>
            </a:r>
            <a:endParaRPr lang="en-US" sz="4000" kern="0" dirty="0">
              <a:solidFill>
                <a:schemeClr val="accent1">
                  <a:lumMod val="75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34" y="0"/>
            <a:ext cx="8634709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2437" y="2549191"/>
            <a:ext cx="37952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Two 3 </a:t>
            </a:r>
            <a:r>
              <a:rPr lang="en-US" sz="4000" dirty="0">
                <a:solidFill>
                  <a:schemeClr val="accent3"/>
                </a:solidFill>
                <a:sym typeface="Symbol" panose="05050102010706020507" pitchFamily="18" charset="2"/>
              </a:rPr>
              <a:t> 3 arrays.</a:t>
            </a:r>
            <a:endParaRPr lang="ar-SA" sz="40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8027" y="4776696"/>
            <a:ext cx="29184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Ann started</a:t>
            </a:r>
            <a:endParaRPr lang="en-US" sz="4000" dirty="0">
              <a:solidFill>
                <a:schemeClr val="accent3"/>
              </a:solidFill>
            </a:endParaRPr>
          </a:p>
          <a:p>
            <a:r>
              <a:rPr lang="en-US" sz="4000" dirty="0">
                <a:solidFill>
                  <a:schemeClr val="accent3"/>
                </a:solidFill>
              </a:rPr>
              <a:t>with a 5 </a:t>
            </a:r>
            <a:r>
              <a:rPr lang="en-US" sz="4000" dirty="0">
                <a:solidFill>
                  <a:schemeClr val="accent3"/>
                </a:solidFill>
                <a:sym typeface="Symbol" panose="05050102010706020507" pitchFamily="18" charset="2"/>
              </a:rPr>
              <a:t> 8 array.</a:t>
            </a:r>
            <a:endParaRPr lang="ar-SA" sz="4000" dirty="0">
              <a:solidFill>
                <a:schemeClr val="accent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4271" y="4355690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4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0736" y="4355690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2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4271" y="6228735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3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923" y="6263147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5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75377" y="6263147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2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46483" y="6263147"/>
            <a:ext cx="383458" cy="314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5</a:t>
            </a:r>
            <a:endParaRPr lang="ar-SA" sz="280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21" y="1565437"/>
            <a:ext cx="983755" cy="1967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" y="5098382"/>
            <a:ext cx="2233159" cy="1444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665</Words>
  <Application>WPS Presentation</Application>
  <PresentationFormat>Widescreen</PresentationFormat>
  <Paragraphs>104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Arial</vt:lpstr>
      <vt:lpstr>Poppins-Regular</vt:lpstr>
      <vt:lpstr>Segoe Print</vt:lpstr>
      <vt:lpstr>OpenSans</vt:lpstr>
      <vt:lpstr>Symbol</vt:lpstr>
      <vt:lpstr>Microsoft YaHei</vt:lpstr>
      <vt:lpstr>Arial Unicode MS</vt:lpstr>
      <vt:lpstr>Calibri Light</vt:lpstr>
      <vt:lpstr>Calibri</vt:lpstr>
      <vt:lpstr>Playfair Display</vt:lpstr>
      <vt:lpstr>Celestial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nada salah</dc:creator>
  <cp:lastModifiedBy>Jana Alhadar</cp:lastModifiedBy>
  <cp:revision>114</cp:revision>
  <dcterms:created xsi:type="dcterms:W3CDTF">2024-09-13T19:15:00Z</dcterms:created>
  <dcterms:modified xsi:type="dcterms:W3CDTF">2024-12-11T09:18:32Z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65140617A1594B5C87D2E5346CC372D3_12</vt:lpwstr>
  </property>
  <property fmtid="{D5CDD505-2E9C-101B-9397-08002B2CF9AE}" pid="3" name="KSOProductBuildVer">
    <vt:lpwstr>1033-12.2.0.19307</vt:lpwstr>
  </property>
</Properties>
</file>