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0F43E-211A-4D8F-A7D8-D02FC0ABE27A}" v="3" dt="2025-01-25T17:46:56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wzieh Quraan" userId="4a435a738dbdad6b" providerId="LiveId" clId="{9F50F43E-211A-4D8F-A7D8-D02FC0ABE27A}"/>
    <pc:docChg chg="undo custSel addSld modSld">
      <pc:chgData name="Fawzieh Quraan" userId="4a435a738dbdad6b" providerId="LiveId" clId="{9F50F43E-211A-4D8F-A7D8-D02FC0ABE27A}" dt="2025-01-25T18:00:55.193" v="2544" actId="207"/>
      <pc:docMkLst>
        <pc:docMk/>
      </pc:docMkLst>
      <pc:sldChg chg="addSp delSp modSp new mod setBg addAnim delAnim">
        <pc:chgData name="Fawzieh Quraan" userId="4a435a738dbdad6b" providerId="LiveId" clId="{9F50F43E-211A-4D8F-A7D8-D02FC0ABE27A}" dt="2025-01-25T17:22:26.530" v="278" actId="255"/>
        <pc:sldMkLst>
          <pc:docMk/>
          <pc:sldMk cId="527115171" sldId="264"/>
        </pc:sldMkLst>
        <pc:spChg chg="mod">
          <ac:chgData name="Fawzieh Quraan" userId="4a435a738dbdad6b" providerId="LiveId" clId="{9F50F43E-211A-4D8F-A7D8-D02FC0ABE27A}" dt="2025-01-25T17:22:18.201" v="277" actId="26606"/>
          <ac:spMkLst>
            <pc:docMk/>
            <pc:sldMk cId="527115171" sldId="264"/>
            <ac:spMk id="2" creationId="{3303AED8-9B88-7BE8-69CA-135A610EF07C}"/>
          </ac:spMkLst>
        </pc:spChg>
        <pc:spChg chg="mod">
          <ac:chgData name="Fawzieh Quraan" userId="4a435a738dbdad6b" providerId="LiveId" clId="{9F50F43E-211A-4D8F-A7D8-D02FC0ABE27A}" dt="2025-01-25T17:22:26.530" v="278" actId="255"/>
          <ac:spMkLst>
            <pc:docMk/>
            <pc:sldMk cId="527115171" sldId="264"/>
            <ac:spMk id="3" creationId="{1F69ED37-B126-CC4E-0784-539599E9FBC5}"/>
          </ac:spMkLst>
        </pc:spChg>
        <pc:spChg chg="add del">
          <ac:chgData name="Fawzieh Quraan" userId="4a435a738dbdad6b" providerId="LiveId" clId="{9F50F43E-211A-4D8F-A7D8-D02FC0ABE27A}" dt="2025-01-25T17:22:12.295" v="273" actId="26606"/>
          <ac:spMkLst>
            <pc:docMk/>
            <pc:sldMk cId="527115171" sldId="264"/>
            <ac:spMk id="10" creationId="{B73D3AEB-8AA3-481D-9F6F-B80FE58DD5BD}"/>
          </ac:spMkLst>
        </pc:spChg>
        <pc:spChg chg="add del">
          <ac:chgData name="Fawzieh Quraan" userId="4a435a738dbdad6b" providerId="LiveId" clId="{9F50F43E-211A-4D8F-A7D8-D02FC0ABE27A}" dt="2025-01-25T17:22:12.295" v="273" actId="26606"/>
          <ac:spMkLst>
            <pc:docMk/>
            <pc:sldMk cId="527115171" sldId="264"/>
            <ac:spMk id="12" creationId="{5BD9FE98-387B-4EC6-A44D-C6F923034956}"/>
          </ac:spMkLst>
        </pc:spChg>
        <pc:spChg chg="add del">
          <ac:chgData name="Fawzieh Quraan" userId="4a435a738dbdad6b" providerId="LiveId" clId="{9F50F43E-211A-4D8F-A7D8-D02FC0ABE27A}" dt="2025-01-25T17:22:12.295" v="273" actId="26606"/>
          <ac:spMkLst>
            <pc:docMk/>
            <pc:sldMk cId="527115171" sldId="264"/>
            <ac:spMk id="28" creationId="{14925E00-1519-483D-BEDE-3DB840745A7C}"/>
          </ac:spMkLst>
        </pc:spChg>
        <pc:spChg chg="add del">
          <ac:chgData name="Fawzieh Quraan" userId="4a435a738dbdad6b" providerId="LiveId" clId="{9F50F43E-211A-4D8F-A7D8-D02FC0ABE27A}" dt="2025-01-25T17:22:12.295" v="273" actId="26606"/>
          <ac:spMkLst>
            <pc:docMk/>
            <pc:sldMk cId="527115171" sldId="264"/>
            <ac:spMk id="36" creationId="{9359057F-3C8C-41E2-814F-AAA6BFEC0407}"/>
          </ac:spMkLst>
        </pc:spChg>
        <pc:spChg chg="add">
          <ac:chgData name="Fawzieh Quraan" userId="4a435a738dbdad6b" providerId="LiveId" clId="{9F50F43E-211A-4D8F-A7D8-D02FC0ABE27A}" dt="2025-01-25T17:22:18.201" v="277" actId="26606"/>
          <ac:spMkLst>
            <pc:docMk/>
            <pc:sldMk cId="527115171" sldId="264"/>
            <ac:spMk id="42" creationId="{4AF71FEF-CE35-499D-AE77-5FF4C0911BEF}"/>
          </ac:spMkLst>
        </pc:spChg>
        <pc:spChg chg="add del">
          <ac:chgData name="Fawzieh Quraan" userId="4a435a738dbdad6b" providerId="LiveId" clId="{9F50F43E-211A-4D8F-A7D8-D02FC0ABE27A}" dt="2025-01-25T17:22:18.190" v="276" actId="26606"/>
          <ac:spMkLst>
            <pc:docMk/>
            <pc:sldMk cId="527115171" sldId="264"/>
            <ac:spMk id="44" creationId="{FE0CB333-1D05-4CF3-ABBA-EE62B6E172C8}"/>
          </ac:spMkLst>
        </pc:spChg>
        <pc:spChg chg="add del">
          <ac:chgData name="Fawzieh Quraan" userId="4a435a738dbdad6b" providerId="LiveId" clId="{9F50F43E-211A-4D8F-A7D8-D02FC0ABE27A}" dt="2025-01-25T17:22:18.190" v="276" actId="26606"/>
          <ac:spMkLst>
            <pc:docMk/>
            <pc:sldMk cId="527115171" sldId="264"/>
            <ac:spMk id="45" creationId="{AB70C2CB-1E8E-4D42-BC66-B59A0C1ECC1E}"/>
          </ac:spMkLst>
        </pc:spChg>
        <pc:spChg chg="add del">
          <ac:chgData name="Fawzieh Quraan" userId="4a435a738dbdad6b" providerId="LiveId" clId="{9F50F43E-211A-4D8F-A7D8-D02FC0ABE27A}" dt="2025-01-25T17:22:18.190" v="276" actId="26606"/>
          <ac:spMkLst>
            <pc:docMk/>
            <pc:sldMk cId="527115171" sldId="264"/>
            <ac:spMk id="53" creationId="{CB6B0E2D-ACE2-456C-96FB-F6CDDC21E26A}"/>
          </ac:spMkLst>
        </pc:spChg>
        <pc:spChg chg="add del">
          <ac:chgData name="Fawzieh Quraan" userId="4a435a738dbdad6b" providerId="LiveId" clId="{9F50F43E-211A-4D8F-A7D8-D02FC0ABE27A}" dt="2025-01-25T17:22:18.190" v="276" actId="26606"/>
          <ac:spMkLst>
            <pc:docMk/>
            <pc:sldMk cId="527115171" sldId="264"/>
            <ac:spMk id="55" creationId="{E3DE2F20-E231-408F-A27C-07C7DEA9EB3D}"/>
          </ac:spMkLst>
        </pc:spChg>
        <pc:spChg chg="add">
          <ac:chgData name="Fawzieh Quraan" userId="4a435a738dbdad6b" providerId="LiveId" clId="{9F50F43E-211A-4D8F-A7D8-D02FC0ABE27A}" dt="2025-01-25T17:22:18.201" v="277" actId="26606"/>
          <ac:spMkLst>
            <pc:docMk/>
            <pc:sldMk cId="527115171" sldId="264"/>
            <ac:spMk id="59" creationId="{89105CEF-3024-4DCC-B6B3-5AEC0A84CD55}"/>
          </ac:spMkLst>
        </pc:spChg>
        <pc:spChg chg="add">
          <ac:chgData name="Fawzieh Quraan" userId="4a435a738dbdad6b" providerId="LiveId" clId="{9F50F43E-211A-4D8F-A7D8-D02FC0ABE27A}" dt="2025-01-25T17:22:18.201" v="277" actId="26606"/>
          <ac:spMkLst>
            <pc:docMk/>
            <pc:sldMk cId="527115171" sldId="264"/>
            <ac:spMk id="60" creationId="{A1615BE6-BB5D-47E2-AF16-A7B7ABB75732}"/>
          </ac:spMkLst>
        </pc:spChg>
        <pc:spChg chg="add">
          <ac:chgData name="Fawzieh Quraan" userId="4a435a738dbdad6b" providerId="LiveId" clId="{9F50F43E-211A-4D8F-A7D8-D02FC0ABE27A}" dt="2025-01-25T17:22:18.201" v="277" actId="26606"/>
          <ac:spMkLst>
            <pc:docMk/>
            <pc:sldMk cId="527115171" sldId="264"/>
            <ac:spMk id="64" creationId="{C4B4B845-CAA1-4885-99D9-10EEED9CEC55}"/>
          </ac:spMkLst>
        </pc:spChg>
        <pc:grpChg chg="add del">
          <ac:chgData name="Fawzieh Quraan" userId="4a435a738dbdad6b" providerId="LiveId" clId="{9F50F43E-211A-4D8F-A7D8-D02FC0ABE27A}" dt="2025-01-25T17:22:12.295" v="273" actId="26606"/>
          <ac:grpSpMkLst>
            <pc:docMk/>
            <pc:sldMk cId="527115171" sldId="264"/>
            <ac:grpSpMk id="14" creationId="{2857D84B-D549-4918-8262-9521C590067D}"/>
          </ac:grpSpMkLst>
        </pc:grpChg>
        <pc:grpChg chg="add del">
          <ac:chgData name="Fawzieh Quraan" userId="4a435a738dbdad6b" providerId="LiveId" clId="{9F50F43E-211A-4D8F-A7D8-D02FC0ABE27A}" dt="2025-01-25T17:22:12.295" v="273" actId="26606"/>
          <ac:grpSpMkLst>
            <pc:docMk/>
            <pc:sldMk cId="527115171" sldId="264"/>
            <ac:grpSpMk id="22" creationId="{3C87B50C-A6FF-42A6-A6C2-C222D123D5D4}"/>
          </ac:grpSpMkLst>
        </pc:grpChg>
        <pc:grpChg chg="add del">
          <ac:chgData name="Fawzieh Quraan" userId="4a435a738dbdad6b" providerId="LiveId" clId="{9F50F43E-211A-4D8F-A7D8-D02FC0ABE27A}" dt="2025-01-25T17:22:18.190" v="276" actId="26606"/>
          <ac:grpSpMkLst>
            <pc:docMk/>
            <pc:sldMk cId="527115171" sldId="264"/>
            <ac:grpSpMk id="24" creationId="{DC57ADAF-37DC-42F6-96C5-4B07C3E97FF3}"/>
          </ac:grpSpMkLst>
        </pc:grpChg>
        <pc:grpChg chg="add del">
          <ac:chgData name="Fawzieh Quraan" userId="4a435a738dbdad6b" providerId="LiveId" clId="{9F50F43E-211A-4D8F-A7D8-D02FC0ABE27A}" dt="2025-01-25T17:22:12.295" v="273" actId="26606"/>
          <ac:grpSpMkLst>
            <pc:docMk/>
            <pc:sldMk cId="527115171" sldId="264"/>
            <ac:grpSpMk id="30" creationId="{D86A47AA-3999-4EE6-BC5C-502DAE57FE1A}"/>
          </ac:grpSpMkLst>
        </pc:grpChg>
        <pc:grpChg chg="add del">
          <ac:chgData name="Fawzieh Quraan" userId="4a435a738dbdad6b" providerId="LiveId" clId="{9F50F43E-211A-4D8F-A7D8-D02FC0ABE27A}" dt="2025-01-25T17:22:18.190" v="276" actId="26606"/>
          <ac:grpSpMkLst>
            <pc:docMk/>
            <pc:sldMk cId="527115171" sldId="264"/>
            <ac:grpSpMk id="32" creationId="{54FBC50F-6FC4-4816-AB3D-9913C4329CD3}"/>
          </ac:grpSpMkLst>
        </pc:grpChg>
        <pc:grpChg chg="add del">
          <ac:chgData name="Fawzieh Quraan" userId="4a435a738dbdad6b" providerId="LiveId" clId="{9F50F43E-211A-4D8F-A7D8-D02FC0ABE27A}" dt="2025-01-25T17:22:12.295" v="273" actId="26606"/>
          <ac:grpSpMkLst>
            <pc:docMk/>
            <pc:sldMk cId="527115171" sldId="264"/>
            <ac:grpSpMk id="38" creationId="{CA745027-6B11-4363-8A2E-CB8EB38EBA95}"/>
          </ac:grpSpMkLst>
        </pc:grpChg>
        <pc:grpChg chg="add del">
          <ac:chgData name="Fawzieh Quraan" userId="4a435a738dbdad6b" providerId="LiveId" clId="{9F50F43E-211A-4D8F-A7D8-D02FC0ABE27A}" dt="2025-01-25T17:22:18.190" v="276" actId="26606"/>
          <ac:grpSpMkLst>
            <pc:docMk/>
            <pc:sldMk cId="527115171" sldId="264"/>
            <ac:grpSpMk id="46" creationId="{54F34E1B-44BF-4D8D-BDC0-C5B77452A78F}"/>
          </ac:grpSpMkLst>
        </pc:grpChg>
        <pc:grpChg chg="add del">
          <ac:chgData name="Fawzieh Quraan" userId="4a435a738dbdad6b" providerId="LiveId" clId="{9F50F43E-211A-4D8F-A7D8-D02FC0ABE27A}" dt="2025-01-25T17:22:18.190" v="276" actId="26606"/>
          <ac:grpSpMkLst>
            <pc:docMk/>
            <pc:sldMk cId="527115171" sldId="264"/>
            <ac:grpSpMk id="57" creationId="{6487E84D-1FD8-436D-AEEC-82711BFA27B5}"/>
          </ac:grpSpMkLst>
        </pc:grpChg>
        <pc:grpChg chg="add">
          <ac:chgData name="Fawzieh Quraan" userId="4a435a738dbdad6b" providerId="LiveId" clId="{9F50F43E-211A-4D8F-A7D8-D02FC0ABE27A}" dt="2025-01-25T17:22:18.201" v="277" actId="26606"/>
          <ac:grpSpMkLst>
            <pc:docMk/>
            <pc:sldMk cId="527115171" sldId="264"/>
            <ac:grpSpMk id="61" creationId="{F5C48320-B8CB-4B2D-BE09-A7BF638E9FFA}"/>
          </ac:grpSpMkLst>
        </pc:grpChg>
        <pc:grpChg chg="add">
          <ac:chgData name="Fawzieh Quraan" userId="4a435a738dbdad6b" providerId="LiveId" clId="{9F50F43E-211A-4D8F-A7D8-D02FC0ABE27A}" dt="2025-01-25T17:22:18.201" v="277" actId="26606"/>
          <ac:grpSpMkLst>
            <pc:docMk/>
            <pc:sldMk cId="527115171" sldId="264"/>
            <ac:grpSpMk id="62" creationId="{4DF96203-9911-4F97-A236-49DC3C81445D}"/>
          </ac:grpSpMkLst>
        </pc:grpChg>
        <pc:grpChg chg="add">
          <ac:chgData name="Fawzieh Quraan" userId="4a435a738dbdad6b" providerId="LiveId" clId="{9F50F43E-211A-4D8F-A7D8-D02FC0ABE27A}" dt="2025-01-25T17:22:18.201" v="277" actId="26606"/>
          <ac:grpSpMkLst>
            <pc:docMk/>
            <pc:sldMk cId="527115171" sldId="264"/>
            <ac:grpSpMk id="65" creationId="{F13F4936-8C6F-4CE3-A4EA-FED76F76453D}"/>
          </ac:grpSpMkLst>
        </pc:grpChg>
        <pc:grpChg chg="add">
          <ac:chgData name="Fawzieh Quraan" userId="4a435a738dbdad6b" providerId="LiveId" clId="{9F50F43E-211A-4D8F-A7D8-D02FC0ABE27A}" dt="2025-01-25T17:22:18.201" v="277" actId="26606"/>
          <ac:grpSpMkLst>
            <pc:docMk/>
            <pc:sldMk cId="527115171" sldId="264"/>
            <ac:grpSpMk id="67" creationId="{8C5FED84-F820-488A-A974-94F5E9799C6B}"/>
          </ac:grpSpMkLst>
        </pc:grpChg>
        <pc:grpChg chg="add">
          <ac:chgData name="Fawzieh Quraan" userId="4a435a738dbdad6b" providerId="LiveId" clId="{9F50F43E-211A-4D8F-A7D8-D02FC0ABE27A}" dt="2025-01-25T17:22:18.201" v="277" actId="26606"/>
          <ac:grpSpMkLst>
            <pc:docMk/>
            <pc:sldMk cId="527115171" sldId="264"/>
            <ac:grpSpMk id="69" creationId="{F300632E-38C0-4AB6-86B8-B8E08690F559}"/>
          </ac:grpSpMkLst>
        </pc:grpChg>
        <pc:picChg chg="add mod ord">
          <ac:chgData name="Fawzieh Quraan" userId="4a435a738dbdad6b" providerId="LiveId" clId="{9F50F43E-211A-4D8F-A7D8-D02FC0ABE27A}" dt="2025-01-25T17:22:18.201" v="277" actId="26606"/>
          <ac:picMkLst>
            <pc:docMk/>
            <pc:sldMk cId="527115171" sldId="264"/>
            <ac:picMk id="5" creationId="{D55952C9-095D-F231-6BD5-66B9EDDAA99B}"/>
          </ac:picMkLst>
        </pc:picChg>
      </pc:sldChg>
      <pc:sldChg chg="addSp delSp modSp new mod setBg setClrOvrMap">
        <pc:chgData name="Fawzieh Quraan" userId="4a435a738dbdad6b" providerId="LiveId" clId="{9F50F43E-211A-4D8F-A7D8-D02FC0ABE27A}" dt="2025-01-25T17:30:18.147" v="919" actId="26606"/>
        <pc:sldMkLst>
          <pc:docMk/>
          <pc:sldMk cId="2277471181" sldId="265"/>
        </pc:sldMkLst>
        <pc:spChg chg="mod">
          <ac:chgData name="Fawzieh Quraan" userId="4a435a738dbdad6b" providerId="LiveId" clId="{9F50F43E-211A-4D8F-A7D8-D02FC0ABE27A}" dt="2025-01-25T17:30:18.147" v="919" actId="26606"/>
          <ac:spMkLst>
            <pc:docMk/>
            <pc:sldMk cId="2277471181" sldId="265"/>
            <ac:spMk id="2" creationId="{ED1A6998-66EB-DA60-5CC5-D47C65D1C3F2}"/>
          </ac:spMkLst>
        </pc:spChg>
        <pc:spChg chg="add del mod">
          <ac:chgData name="Fawzieh Quraan" userId="4a435a738dbdad6b" providerId="LiveId" clId="{9F50F43E-211A-4D8F-A7D8-D02FC0ABE27A}" dt="2025-01-25T17:30:18.147" v="919" actId="26606"/>
          <ac:spMkLst>
            <pc:docMk/>
            <pc:sldMk cId="2277471181" sldId="265"/>
            <ac:spMk id="3" creationId="{A0274AFD-6363-1914-08B2-0517FB5F4F58}"/>
          </ac:spMkLst>
        </pc:spChg>
        <pc:spChg chg="add del">
          <ac:chgData name="Fawzieh Quraan" userId="4a435a738dbdad6b" providerId="LiveId" clId="{9F50F43E-211A-4D8F-A7D8-D02FC0ABE27A}" dt="2025-01-25T17:29:39.217" v="908" actId="26606"/>
          <ac:spMkLst>
            <pc:docMk/>
            <pc:sldMk cId="2277471181" sldId="265"/>
            <ac:spMk id="9" creationId="{9F7D5CDA-D291-4307-BF55-1381FED29634}"/>
          </ac:spMkLst>
        </pc:spChg>
        <pc:spChg chg="add del">
          <ac:chgData name="Fawzieh Quraan" userId="4a435a738dbdad6b" providerId="LiveId" clId="{9F50F43E-211A-4D8F-A7D8-D02FC0ABE27A}" dt="2025-01-25T17:29:39.217" v="908" actId="26606"/>
          <ac:spMkLst>
            <pc:docMk/>
            <pc:sldMk cId="2277471181" sldId="265"/>
            <ac:spMk id="11" creationId="{59B296B9-C5A5-4E4F-9B60-C907B5F1466C}"/>
          </ac:spMkLst>
        </pc:spChg>
        <pc:spChg chg="add del">
          <ac:chgData name="Fawzieh Quraan" userId="4a435a738dbdad6b" providerId="LiveId" clId="{9F50F43E-211A-4D8F-A7D8-D02FC0ABE27A}" dt="2025-01-25T17:29:39.217" v="908" actId="26606"/>
          <ac:spMkLst>
            <pc:docMk/>
            <pc:sldMk cId="2277471181" sldId="265"/>
            <ac:spMk id="13" creationId="{D0300FD3-5AF1-6305-15FA-9078072672E2}"/>
          </ac:spMkLst>
        </pc:spChg>
        <pc:spChg chg="add del">
          <ac:chgData name="Fawzieh Quraan" userId="4a435a738dbdad6b" providerId="LiveId" clId="{9F50F43E-211A-4D8F-A7D8-D02FC0ABE27A}" dt="2025-01-25T17:30:14.342" v="914" actId="26606"/>
          <ac:spMkLst>
            <pc:docMk/>
            <pc:sldMk cId="2277471181" sldId="265"/>
            <ac:spMk id="16" creationId="{D5B0017B-2ECA-49AF-B397-DC140825DF8D}"/>
          </ac:spMkLst>
        </pc:spChg>
        <pc:spChg chg="add del">
          <ac:chgData name="Fawzieh Quraan" userId="4a435a738dbdad6b" providerId="LiveId" clId="{9F50F43E-211A-4D8F-A7D8-D02FC0ABE27A}" dt="2025-01-25T17:30:08.533" v="912" actId="26606"/>
          <ac:spMkLst>
            <pc:docMk/>
            <pc:sldMk cId="2277471181" sldId="265"/>
            <ac:spMk id="17" creationId="{A0274AFD-6363-1914-08B2-0517FB5F4F58}"/>
          </ac:spMkLst>
        </pc:spChg>
        <pc:spChg chg="add del">
          <ac:chgData name="Fawzieh Quraan" userId="4a435a738dbdad6b" providerId="LiveId" clId="{9F50F43E-211A-4D8F-A7D8-D02FC0ABE27A}" dt="2025-01-25T17:30:14.342" v="914" actId="26606"/>
          <ac:spMkLst>
            <pc:docMk/>
            <pc:sldMk cId="2277471181" sldId="265"/>
            <ac:spMk id="22" creationId="{56E9B3E6-E277-4D68-BA48-9CB43FFBD6E2}"/>
          </ac:spMkLst>
        </pc:spChg>
        <pc:spChg chg="add">
          <ac:chgData name="Fawzieh Quraan" userId="4a435a738dbdad6b" providerId="LiveId" clId="{9F50F43E-211A-4D8F-A7D8-D02FC0ABE27A}" dt="2025-01-25T17:30:18.147" v="919" actId="26606"/>
          <ac:spMkLst>
            <pc:docMk/>
            <pc:sldMk cId="2277471181" sldId="265"/>
            <ac:spMk id="27" creationId="{A00D2CE1-35C1-46E6-BD59-CEE668BD90F4}"/>
          </ac:spMkLst>
        </pc:spChg>
        <pc:spChg chg="add del">
          <ac:chgData name="Fawzieh Quraan" userId="4a435a738dbdad6b" providerId="LiveId" clId="{9F50F43E-211A-4D8F-A7D8-D02FC0ABE27A}" dt="2025-01-25T17:30:16.300" v="916" actId="26606"/>
          <ac:spMkLst>
            <pc:docMk/>
            <pc:sldMk cId="2277471181" sldId="265"/>
            <ac:spMk id="28" creationId="{C0763A76-9F1C-4FC5-82B7-DD475DA461B2}"/>
          </ac:spMkLst>
        </pc:spChg>
        <pc:spChg chg="add del">
          <ac:chgData name="Fawzieh Quraan" userId="4a435a738dbdad6b" providerId="LiveId" clId="{9F50F43E-211A-4D8F-A7D8-D02FC0ABE27A}" dt="2025-01-25T17:30:16.300" v="916" actId="26606"/>
          <ac:spMkLst>
            <pc:docMk/>
            <pc:sldMk cId="2277471181" sldId="265"/>
            <ac:spMk id="29" creationId="{E81BF4F6-F2CF-4984-9D14-D6966D92F99F}"/>
          </ac:spMkLst>
        </pc:spChg>
        <pc:spChg chg="add del">
          <ac:chgData name="Fawzieh Quraan" userId="4a435a738dbdad6b" providerId="LiveId" clId="{9F50F43E-211A-4D8F-A7D8-D02FC0ABE27A}" dt="2025-01-25T17:30:16.300" v="916" actId="26606"/>
          <ac:spMkLst>
            <pc:docMk/>
            <pc:sldMk cId="2277471181" sldId="265"/>
            <ac:spMk id="30" creationId="{A0274AFD-6363-1914-08B2-0517FB5F4F58}"/>
          </ac:spMkLst>
        </pc:spChg>
        <pc:spChg chg="add del">
          <ac:chgData name="Fawzieh Quraan" userId="4a435a738dbdad6b" providerId="LiveId" clId="{9F50F43E-211A-4D8F-A7D8-D02FC0ABE27A}" dt="2025-01-25T17:30:18.132" v="918" actId="26606"/>
          <ac:spMkLst>
            <pc:docMk/>
            <pc:sldMk cId="2277471181" sldId="265"/>
            <ac:spMk id="33" creationId="{53B021B3-DE93-4AB7-8A18-CF5F1CED88B8}"/>
          </ac:spMkLst>
        </pc:spChg>
        <pc:spChg chg="add del">
          <ac:chgData name="Fawzieh Quraan" userId="4a435a738dbdad6b" providerId="LiveId" clId="{9F50F43E-211A-4D8F-A7D8-D02FC0ABE27A}" dt="2025-01-25T17:30:18.132" v="918" actId="26606"/>
          <ac:spMkLst>
            <pc:docMk/>
            <pc:sldMk cId="2277471181" sldId="265"/>
            <ac:spMk id="34" creationId="{52D502E5-F6B4-4D58-B4AE-FC466FF15EE8}"/>
          </ac:spMkLst>
        </pc:spChg>
        <pc:spChg chg="add del">
          <ac:chgData name="Fawzieh Quraan" userId="4a435a738dbdad6b" providerId="LiveId" clId="{9F50F43E-211A-4D8F-A7D8-D02FC0ABE27A}" dt="2025-01-25T17:30:18.132" v="918" actId="26606"/>
          <ac:spMkLst>
            <pc:docMk/>
            <pc:sldMk cId="2277471181" sldId="265"/>
            <ac:spMk id="35" creationId="{9DECDBF4-02B6-4BB4-B65B-B8107AD6A9E8}"/>
          </ac:spMkLst>
        </pc:spChg>
        <pc:spChg chg="add">
          <ac:chgData name="Fawzieh Quraan" userId="4a435a738dbdad6b" providerId="LiveId" clId="{9F50F43E-211A-4D8F-A7D8-D02FC0ABE27A}" dt="2025-01-25T17:30:18.147" v="919" actId="26606"/>
          <ac:spMkLst>
            <pc:docMk/>
            <pc:sldMk cId="2277471181" sldId="265"/>
            <ac:spMk id="42" creationId="{A3EFF7B1-6CB7-47D1-AD37-B870CA2B2151}"/>
          </ac:spMkLst>
        </pc:spChg>
        <pc:spChg chg="add">
          <ac:chgData name="Fawzieh Quraan" userId="4a435a738dbdad6b" providerId="LiveId" clId="{9F50F43E-211A-4D8F-A7D8-D02FC0ABE27A}" dt="2025-01-25T17:30:18.147" v="919" actId="26606"/>
          <ac:spMkLst>
            <pc:docMk/>
            <pc:sldMk cId="2277471181" sldId="265"/>
            <ac:spMk id="43" creationId="{7FA2962B-21B6-4689-A95D-A8FF6ADE47F1}"/>
          </ac:spMkLst>
        </pc:spChg>
        <pc:spChg chg="add">
          <ac:chgData name="Fawzieh Quraan" userId="4a435a738dbdad6b" providerId="LiveId" clId="{9F50F43E-211A-4D8F-A7D8-D02FC0ABE27A}" dt="2025-01-25T17:30:18.147" v="919" actId="26606"/>
          <ac:spMkLst>
            <pc:docMk/>
            <pc:sldMk cId="2277471181" sldId="265"/>
            <ac:spMk id="56" creationId="{E18403B7-F2C7-4C07-8522-21C31910902C}"/>
          </ac:spMkLst>
        </pc:spChg>
        <pc:grpChg chg="add del">
          <ac:chgData name="Fawzieh Quraan" userId="4a435a738dbdad6b" providerId="LiveId" clId="{9F50F43E-211A-4D8F-A7D8-D02FC0ABE27A}" dt="2025-01-25T17:30:08.533" v="912" actId="26606"/>
          <ac:grpSpMkLst>
            <pc:docMk/>
            <pc:sldMk cId="2277471181" sldId="265"/>
            <ac:grpSpMk id="19" creationId="{8CE57D37-C2D0-066B-1AE3-6F4244344F27}"/>
          </ac:grpSpMkLst>
        </pc:grpChg>
        <pc:grpChg chg="add del">
          <ac:chgData name="Fawzieh Quraan" userId="4a435a738dbdad6b" providerId="LiveId" clId="{9F50F43E-211A-4D8F-A7D8-D02FC0ABE27A}" dt="2025-01-25T17:30:14.342" v="914" actId="26606"/>
          <ac:grpSpMkLst>
            <pc:docMk/>
            <pc:sldMk cId="2277471181" sldId="265"/>
            <ac:grpSpMk id="23" creationId="{AE1C45F0-260A-458C-96ED-C1F6D2151219}"/>
          </ac:grpSpMkLst>
        </pc:grpChg>
        <pc:grpChg chg="add">
          <ac:chgData name="Fawzieh Quraan" userId="4a435a738dbdad6b" providerId="LiveId" clId="{9F50F43E-211A-4D8F-A7D8-D02FC0ABE27A}" dt="2025-01-25T17:30:18.147" v="919" actId="26606"/>
          <ac:grpSpMkLst>
            <pc:docMk/>
            <pc:sldMk cId="2277471181" sldId="265"/>
            <ac:grpSpMk id="37" creationId="{23B58CC6-A99E-43AF-A467-256F19287FB8}"/>
          </ac:grpSpMkLst>
        </pc:grpChg>
        <pc:grpChg chg="add">
          <ac:chgData name="Fawzieh Quraan" userId="4a435a738dbdad6b" providerId="LiveId" clId="{9F50F43E-211A-4D8F-A7D8-D02FC0ABE27A}" dt="2025-01-25T17:30:18.147" v="919" actId="26606"/>
          <ac:grpSpMkLst>
            <pc:docMk/>
            <pc:sldMk cId="2277471181" sldId="265"/>
            <ac:grpSpMk id="44" creationId="{A745280D-ED36-41FE-8EB1-CE597C99CFE8}"/>
          </ac:grpSpMkLst>
        </pc:grpChg>
        <pc:grpChg chg="add">
          <ac:chgData name="Fawzieh Quraan" userId="4a435a738dbdad6b" providerId="LiveId" clId="{9F50F43E-211A-4D8F-A7D8-D02FC0ABE27A}" dt="2025-01-25T17:30:18.147" v="919" actId="26606"/>
          <ac:grpSpMkLst>
            <pc:docMk/>
            <pc:sldMk cId="2277471181" sldId="265"/>
            <ac:grpSpMk id="48" creationId="{80E95A5C-1E97-41C3-9DEC-245FF6DEBF1F}"/>
          </ac:grpSpMkLst>
        </pc:grpChg>
        <pc:grpChg chg="add">
          <ac:chgData name="Fawzieh Quraan" userId="4a435a738dbdad6b" providerId="LiveId" clId="{9F50F43E-211A-4D8F-A7D8-D02FC0ABE27A}" dt="2025-01-25T17:30:18.147" v="919" actId="26606"/>
          <ac:grpSpMkLst>
            <pc:docMk/>
            <pc:sldMk cId="2277471181" sldId="265"/>
            <ac:grpSpMk id="52" creationId="{A58DCE86-9AE1-46D1-96D6-04B8B3EDF6FA}"/>
          </ac:grpSpMkLst>
        </pc:grpChg>
        <pc:graphicFrameChg chg="add del">
          <ac:chgData name="Fawzieh Quraan" userId="4a435a738dbdad6b" providerId="LiveId" clId="{9F50F43E-211A-4D8F-A7D8-D02FC0ABE27A}" dt="2025-01-25T17:29:56.029" v="910" actId="26606"/>
          <ac:graphicFrameMkLst>
            <pc:docMk/>
            <pc:sldMk cId="2277471181" sldId="265"/>
            <ac:graphicFrameMk id="15" creationId="{D56473C8-C76E-BA6B-3DA6-D177E1032CD5}"/>
          </ac:graphicFrameMkLst>
        </pc:graphicFrameChg>
        <pc:graphicFrameChg chg="add del">
          <ac:chgData name="Fawzieh Quraan" userId="4a435a738dbdad6b" providerId="LiveId" clId="{9F50F43E-211A-4D8F-A7D8-D02FC0ABE27A}" dt="2025-01-25T17:30:14.342" v="914" actId="26606"/>
          <ac:graphicFrameMkLst>
            <pc:docMk/>
            <pc:sldMk cId="2277471181" sldId="265"/>
            <ac:graphicFrameMk id="26" creationId="{B96E61D6-6C6E-2604-4760-51471E699E4E}"/>
          </ac:graphicFrameMkLst>
        </pc:graphicFrameChg>
        <pc:graphicFrameChg chg="add del">
          <ac:chgData name="Fawzieh Quraan" userId="4a435a738dbdad6b" providerId="LiveId" clId="{9F50F43E-211A-4D8F-A7D8-D02FC0ABE27A}" dt="2025-01-25T17:30:18.132" v="918" actId="26606"/>
          <ac:graphicFrameMkLst>
            <pc:docMk/>
            <pc:sldMk cId="2277471181" sldId="265"/>
            <ac:graphicFrameMk id="36" creationId="{C2E11A89-27DF-2A48-5323-4725999E46D0}"/>
          </ac:graphicFrameMkLst>
        </pc:graphicFrameChg>
        <pc:graphicFrameChg chg="add">
          <ac:chgData name="Fawzieh Quraan" userId="4a435a738dbdad6b" providerId="LiveId" clId="{9F50F43E-211A-4D8F-A7D8-D02FC0ABE27A}" dt="2025-01-25T17:30:18.147" v="919" actId="26606"/>
          <ac:graphicFrameMkLst>
            <pc:docMk/>
            <pc:sldMk cId="2277471181" sldId="265"/>
            <ac:graphicFrameMk id="57" creationId="{64A05F69-AED9-C80D-4098-676B6764024B}"/>
          </ac:graphicFrameMkLst>
        </pc:graphicFrameChg>
        <pc:picChg chg="add del">
          <ac:chgData name="Fawzieh Quraan" userId="4a435a738dbdad6b" providerId="LiveId" clId="{9F50F43E-211A-4D8F-A7D8-D02FC0ABE27A}" dt="2025-01-25T17:29:39.217" v="908" actId="26606"/>
          <ac:picMkLst>
            <pc:docMk/>
            <pc:sldMk cId="2277471181" sldId="265"/>
            <ac:picMk id="5" creationId="{E6DCAFCA-1550-36C8-7B1F-A46BEAA2E5A6}"/>
          </ac:picMkLst>
        </pc:picChg>
        <pc:picChg chg="add del">
          <ac:chgData name="Fawzieh Quraan" userId="4a435a738dbdad6b" providerId="LiveId" clId="{9F50F43E-211A-4D8F-A7D8-D02FC0ABE27A}" dt="2025-01-25T17:30:08.533" v="912" actId="26606"/>
          <ac:picMkLst>
            <pc:docMk/>
            <pc:sldMk cId="2277471181" sldId="265"/>
            <ac:picMk id="18" creationId="{BF094178-EA27-62B6-EC20-DB212DB1AB7A}"/>
          </ac:picMkLst>
        </pc:picChg>
        <pc:picChg chg="add del">
          <ac:chgData name="Fawzieh Quraan" userId="4a435a738dbdad6b" providerId="LiveId" clId="{9F50F43E-211A-4D8F-A7D8-D02FC0ABE27A}" dt="2025-01-25T17:30:16.300" v="916" actId="26606"/>
          <ac:picMkLst>
            <pc:docMk/>
            <pc:sldMk cId="2277471181" sldId="265"/>
            <ac:picMk id="31" creationId="{4E5B2C8E-4488-4B79-E291-DFF0E6B3F416}"/>
          </ac:picMkLst>
        </pc:picChg>
        <pc:cxnChg chg="add del">
          <ac:chgData name="Fawzieh Quraan" userId="4a435a738dbdad6b" providerId="LiveId" clId="{9F50F43E-211A-4D8F-A7D8-D02FC0ABE27A}" dt="2025-01-25T17:30:14.342" v="914" actId="26606"/>
          <ac:cxnSpMkLst>
            <pc:docMk/>
            <pc:sldMk cId="2277471181" sldId="265"/>
            <ac:cxnSpMk id="25" creationId="{6CF1BAF6-AD41-4082-B212-8A1F9A2E8779}"/>
          </ac:cxnSpMkLst>
        </pc:cxnChg>
      </pc:sldChg>
      <pc:sldChg chg="addSp delSp modSp new mod setBg">
        <pc:chgData name="Fawzieh Quraan" userId="4a435a738dbdad6b" providerId="LiveId" clId="{9F50F43E-211A-4D8F-A7D8-D02FC0ABE27A}" dt="2025-01-25T17:39:16.882" v="1351" actId="113"/>
        <pc:sldMkLst>
          <pc:docMk/>
          <pc:sldMk cId="2635549523" sldId="266"/>
        </pc:sldMkLst>
        <pc:spChg chg="mod">
          <ac:chgData name="Fawzieh Quraan" userId="4a435a738dbdad6b" providerId="LiveId" clId="{9F50F43E-211A-4D8F-A7D8-D02FC0ABE27A}" dt="2025-01-25T17:39:16.882" v="1351" actId="113"/>
          <ac:spMkLst>
            <pc:docMk/>
            <pc:sldMk cId="2635549523" sldId="266"/>
            <ac:spMk id="2" creationId="{088963FF-0782-3A40-757F-6A52C9439E51}"/>
          </ac:spMkLst>
        </pc:spChg>
        <pc:spChg chg="mod ord">
          <ac:chgData name="Fawzieh Quraan" userId="4a435a738dbdad6b" providerId="LiveId" clId="{9F50F43E-211A-4D8F-A7D8-D02FC0ABE27A}" dt="2025-01-25T17:39:04.599" v="1349" actId="255"/>
          <ac:spMkLst>
            <pc:docMk/>
            <pc:sldMk cId="2635549523" sldId="266"/>
            <ac:spMk id="3" creationId="{BE0669D3-16E2-B34D-26FA-D061CDEBC99C}"/>
          </ac:spMkLst>
        </pc:spChg>
        <pc:spChg chg="add del">
          <ac:chgData name="Fawzieh Quraan" userId="4a435a738dbdad6b" providerId="LiveId" clId="{9F50F43E-211A-4D8F-A7D8-D02FC0ABE27A}" dt="2025-01-25T17:38:13.755" v="1324" actId="26606"/>
          <ac:spMkLst>
            <pc:docMk/>
            <pc:sldMk cId="2635549523" sldId="266"/>
            <ac:spMk id="7" creationId="{9427AF5F-9A0E-42B7-A252-FD64C9885F9C}"/>
          </ac:spMkLst>
        </pc:spChg>
        <pc:spChg chg="add del">
          <ac:chgData name="Fawzieh Quraan" userId="4a435a738dbdad6b" providerId="LiveId" clId="{9F50F43E-211A-4D8F-A7D8-D02FC0ABE27A}" dt="2025-01-25T17:38:17.848" v="1326" actId="26606"/>
          <ac:spMkLst>
            <pc:docMk/>
            <pc:sldMk cId="2635549523" sldId="266"/>
            <ac:spMk id="9" creationId="{04C21BAE-6866-4C7A-A7EC-C1B2E572D5BE}"/>
          </ac:spMkLst>
        </pc:spChg>
        <pc:spChg chg="add del">
          <ac:chgData name="Fawzieh Quraan" userId="4a435a738dbdad6b" providerId="LiveId" clId="{9F50F43E-211A-4D8F-A7D8-D02FC0ABE27A}" dt="2025-01-25T17:38:03.551" v="1320" actId="26606"/>
          <ac:spMkLst>
            <pc:docMk/>
            <pc:sldMk cId="2635549523" sldId="266"/>
            <ac:spMk id="10" creationId="{F13C74B1-5B17-4795-BED0-7140497B445A}"/>
          </ac:spMkLst>
        </pc:spChg>
        <pc:spChg chg="add del">
          <ac:chgData name="Fawzieh Quraan" userId="4a435a738dbdad6b" providerId="LiveId" clId="{9F50F43E-211A-4D8F-A7D8-D02FC0ABE27A}" dt="2025-01-25T17:38:17.848" v="1326" actId="26606"/>
          <ac:spMkLst>
            <pc:docMk/>
            <pc:sldMk cId="2635549523" sldId="266"/>
            <ac:spMk id="11" creationId="{7E7D0C94-08B4-48AE-8813-CC4D60294F42}"/>
          </ac:spMkLst>
        </pc:spChg>
        <pc:spChg chg="add del">
          <ac:chgData name="Fawzieh Quraan" userId="4a435a738dbdad6b" providerId="LiveId" clId="{9F50F43E-211A-4D8F-A7D8-D02FC0ABE27A}" dt="2025-01-25T17:38:03.551" v="1320" actId="26606"/>
          <ac:spMkLst>
            <pc:docMk/>
            <pc:sldMk cId="2635549523" sldId="266"/>
            <ac:spMk id="12" creationId="{D4974D33-8DC5-464E-8C6D-BE58F0669C17}"/>
          </ac:spMkLst>
        </pc:spChg>
        <pc:spChg chg="add del">
          <ac:chgData name="Fawzieh Quraan" userId="4a435a738dbdad6b" providerId="LiveId" clId="{9F50F43E-211A-4D8F-A7D8-D02FC0ABE27A}" dt="2025-01-25T17:38:17.848" v="1326" actId="26606"/>
          <ac:spMkLst>
            <pc:docMk/>
            <pc:sldMk cId="2635549523" sldId="266"/>
            <ac:spMk id="14" creationId="{F0C518C2-0AA4-470C-87B9-9CBF428FBA25}"/>
          </ac:spMkLst>
        </pc:spChg>
        <pc:spChg chg="add del">
          <ac:chgData name="Fawzieh Quraan" userId="4a435a738dbdad6b" providerId="LiveId" clId="{9F50F43E-211A-4D8F-A7D8-D02FC0ABE27A}" dt="2025-01-25T17:38:19.404" v="1328" actId="26606"/>
          <ac:spMkLst>
            <pc:docMk/>
            <pc:sldMk cId="2635549523" sldId="266"/>
            <ac:spMk id="16" creationId="{9F7D5CDA-D291-4307-BF55-1381FED29634}"/>
          </ac:spMkLst>
        </pc:spChg>
        <pc:spChg chg="add del">
          <ac:chgData name="Fawzieh Quraan" userId="4a435a738dbdad6b" providerId="LiveId" clId="{9F50F43E-211A-4D8F-A7D8-D02FC0ABE27A}" dt="2025-01-25T17:38:27.391" v="1330" actId="26606"/>
          <ac:spMkLst>
            <pc:docMk/>
            <pc:sldMk cId="2635549523" sldId="266"/>
            <ac:spMk id="18" creationId="{C0763A76-9F1C-4FC5-82B7-DD475DA461B2}"/>
          </ac:spMkLst>
        </pc:spChg>
        <pc:spChg chg="add del">
          <ac:chgData name="Fawzieh Quraan" userId="4a435a738dbdad6b" providerId="LiveId" clId="{9F50F43E-211A-4D8F-A7D8-D02FC0ABE27A}" dt="2025-01-25T17:38:27.391" v="1330" actId="26606"/>
          <ac:spMkLst>
            <pc:docMk/>
            <pc:sldMk cId="2635549523" sldId="266"/>
            <ac:spMk id="19" creationId="{E81BF4F6-F2CF-4984-9D14-D6966D92F99F}"/>
          </ac:spMkLst>
        </pc:spChg>
        <pc:spChg chg="add del">
          <ac:chgData name="Fawzieh Quraan" userId="4a435a738dbdad6b" providerId="LiveId" clId="{9F50F43E-211A-4D8F-A7D8-D02FC0ABE27A}" dt="2025-01-25T17:38:32.098" v="1332" actId="26606"/>
          <ac:spMkLst>
            <pc:docMk/>
            <pc:sldMk cId="2635549523" sldId="266"/>
            <ac:spMk id="21" creationId="{9F7D5CDA-D291-4307-BF55-1381FED29634}"/>
          </ac:spMkLst>
        </pc:spChg>
        <pc:spChg chg="add del">
          <ac:chgData name="Fawzieh Quraan" userId="4a435a738dbdad6b" providerId="LiveId" clId="{9F50F43E-211A-4D8F-A7D8-D02FC0ABE27A}" dt="2025-01-25T17:38:32.098" v="1332" actId="26606"/>
          <ac:spMkLst>
            <pc:docMk/>
            <pc:sldMk cId="2635549523" sldId="266"/>
            <ac:spMk id="22" creationId="{59B296B9-C5A5-4E4F-9B60-C907B5F1466C}"/>
          </ac:spMkLst>
        </pc:spChg>
        <pc:spChg chg="add del">
          <ac:chgData name="Fawzieh Quraan" userId="4a435a738dbdad6b" providerId="LiveId" clId="{9F50F43E-211A-4D8F-A7D8-D02FC0ABE27A}" dt="2025-01-25T17:38:32.098" v="1332" actId="26606"/>
          <ac:spMkLst>
            <pc:docMk/>
            <pc:sldMk cId="2635549523" sldId="266"/>
            <ac:spMk id="23" creationId="{D0300FD3-5AF1-6305-15FA-9078072672E2}"/>
          </ac:spMkLst>
        </pc:spChg>
        <pc:spChg chg="add del">
          <ac:chgData name="Fawzieh Quraan" userId="4a435a738dbdad6b" providerId="LiveId" clId="{9F50F43E-211A-4D8F-A7D8-D02FC0ABE27A}" dt="2025-01-25T17:38:34.474" v="1334" actId="26606"/>
          <ac:spMkLst>
            <pc:docMk/>
            <pc:sldMk cId="2635549523" sldId="266"/>
            <ac:spMk id="25" creationId="{04812C46-200A-4DEB-A05E-3ED6C68C2387}"/>
          </ac:spMkLst>
        </pc:spChg>
        <pc:spChg chg="add del">
          <ac:chgData name="Fawzieh Quraan" userId="4a435a738dbdad6b" providerId="LiveId" clId="{9F50F43E-211A-4D8F-A7D8-D02FC0ABE27A}" dt="2025-01-25T17:38:34.474" v="1334" actId="26606"/>
          <ac:spMkLst>
            <pc:docMk/>
            <pc:sldMk cId="2635549523" sldId="266"/>
            <ac:spMk id="26" creationId="{D1EA859B-E555-4109-94F3-6700E046E008}"/>
          </ac:spMkLst>
        </pc:spChg>
        <pc:spChg chg="add del">
          <ac:chgData name="Fawzieh Quraan" userId="4a435a738dbdad6b" providerId="LiveId" clId="{9F50F43E-211A-4D8F-A7D8-D02FC0ABE27A}" dt="2025-01-25T17:38:35.918" v="1336" actId="26606"/>
          <ac:spMkLst>
            <pc:docMk/>
            <pc:sldMk cId="2635549523" sldId="266"/>
            <ac:spMk id="28" creationId="{8181FC64-B306-4821-98E2-780662EFC486}"/>
          </ac:spMkLst>
        </pc:spChg>
        <pc:spChg chg="add del">
          <ac:chgData name="Fawzieh Quraan" userId="4a435a738dbdad6b" providerId="LiveId" clId="{9F50F43E-211A-4D8F-A7D8-D02FC0ABE27A}" dt="2025-01-25T17:38:35.918" v="1336" actId="26606"/>
          <ac:spMkLst>
            <pc:docMk/>
            <pc:sldMk cId="2635549523" sldId="266"/>
            <ac:spMk id="29" creationId="{5871FC61-DD4E-47D4-81FD-8A7E7D12B371}"/>
          </ac:spMkLst>
        </pc:spChg>
        <pc:spChg chg="add del">
          <ac:chgData name="Fawzieh Quraan" userId="4a435a738dbdad6b" providerId="LiveId" clId="{9F50F43E-211A-4D8F-A7D8-D02FC0ABE27A}" dt="2025-01-25T17:38:35.918" v="1336" actId="26606"/>
          <ac:spMkLst>
            <pc:docMk/>
            <pc:sldMk cId="2635549523" sldId="266"/>
            <ac:spMk id="30" creationId="{F9EC3F91-A75C-4F74-867E-E4C28C13546B}"/>
          </ac:spMkLst>
        </pc:spChg>
        <pc:spChg chg="add del">
          <ac:chgData name="Fawzieh Quraan" userId="4a435a738dbdad6b" providerId="LiveId" clId="{9F50F43E-211A-4D8F-A7D8-D02FC0ABE27A}" dt="2025-01-25T17:38:35.918" v="1336" actId="26606"/>
          <ac:spMkLst>
            <pc:docMk/>
            <pc:sldMk cId="2635549523" sldId="266"/>
            <ac:spMk id="31" creationId="{829A1E2C-5AC8-40FC-99E9-832069D39792}"/>
          </ac:spMkLst>
        </pc:spChg>
        <pc:spChg chg="add del">
          <ac:chgData name="Fawzieh Quraan" userId="4a435a738dbdad6b" providerId="LiveId" clId="{9F50F43E-211A-4D8F-A7D8-D02FC0ABE27A}" dt="2025-01-25T17:38:40.209" v="1338" actId="26606"/>
          <ac:spMkLst>
            <pc:docMk/>
            <pc:sldMk cId="2635549523" sldId="266"/>
            <ac:spMk id="33" creationId="{3ECBE1F1-D69B-4AFA-ABD5-8E41720EF6DE}"/>
          </ac:spMkLst>
        </pc:spChg>
        <pc:spChg chg="add del">
          <ac:chgData name="Fawzieh Quraan" userId="4a435a738dbdad6b" providerId="LiveId" clId="{9F50F43E-211A-4D8F-A7D8-D02FC0ABE27A}" dt="2025-01-25T17:38:40.209" v="1338" actId="26606"/>
          <ac:spMkLst>
            <pc:docMk/>
            <pc:sldMk cId="2635549523" sldId="266"/>
            <ac:spMk id="34" creationId="{603A6265-E10C-4B85-9C20-E75FCAF9CC63}"/>
          </ac:spMkLst>
        </pc:spChg>
        <pc:spChg chg="add del">
          <ac:chgData name="Fawzieh Quraan" userId="4a435a738dbdad6b" providerId="LiveId" clId="{9F50F43E-211A-4D8F-A7D8-D02FC0ABE27A}" dt="2025-01-25T17:38:42.034" v="1340" actId="26606"/>
          <ac:spMkLst>
            <pc:docMk/>
            <pc:sldMk cId="2635549523" sldId="266"/>
            <ac:spMk id="36" creationId="{3BA513B0-82FF-4F41-8178-885375D1CFB5}"/>
          </ac:spMkLst>
        </pc:spChg>
        <pc:spChg chg="add del">
          <ac:chgData name="Fawzieh Quraan" userId="4a435a738dbdad6b" providerId="LiveId" clId="{9F50F43E-211A-4D8F-A7D8-D02FC0ABE27A}" dt="2025-01-25T17:38:45.072" v="1342" actId="26606"/>
          <ac:spMkLst>
            <pc:docMk/>
            <pc:sldMk cId="2635549523" sldId="266"/>
            <ac:spMk id="41" creationId="{AF6CB648-9554-488A-B457-99CAAD1DA528}"/>
          </ac:spMkLst>
        </pc:spChg>
        <pc:spChg chg="add del">
          <ac:chgData name="Fawzieh Quraan" userId="4a435a738dbdad6b" providerId="LiveId" clId="{9F50F43E-211A-4D8F-A7D8-D02FC0ABE27A}" dt="2025-01-25T17:38:45.072" v="1342" actId="26606"/>
          <ac:spMkLst>
            <pc:docMk/>
            <pc:sldMk cId="2635549523" sldId="266"/>
            <ac:spMk id="42" creationId="{E1ED8A68-A582-AC62-104E-E319E9DB340C}"/>
          </ac:spMkLst>
        </pc:spChg>
        <pc:spChg chg="add del">
          <ac:chgData name="Fawzieh Quraan" userId="4a435a738dbdad6b" providerId="LiveId" clId="{9F50F43E-211A-4D8F-A7D8-D02FC0ABE27A}" dt="2025-01-25T17:38:50.722" v="1344" actId="26606"/>
          <ac:spMkLst>
            <pc:docMk/>
            <pc:sldMk cId="2635549523" sldId="266"/>
            <ac:spMk id="44" creationId="{9E6671AF-110C-4E4D-BEB4-1323A3136D1B}"/>
          </ac:spMkLst>
        </pc:spChg>
        <pc:spChg chg="add del">
          <ac:chgData name="Fawzieh Quraan" userId="4a435a738dbdad6b" providerId="LiveId" clId="{9F50F43E-211A-4D8F-A7D8-D02FC0ABE27A}" dt="2025-01-25T17:38:52.579" v="1346" actId="26606"/>
          <ac:spMkLst>
            <pc:docMk/>
            <pc:sldMk cId="2635549523" sldId="266"/>
            <ac:spMk id="46" creationId="{649C91A9-84E7-4BF0-9026-62F01380D853}"/>
          </ac:spMkLst>
        </pc:spChg>
        <pc:spChg chg="add del">
          <ac:chgData name="Fawzieh Quraan" userId="4a435a738dbdad6b" providerId="LiveId" clId="{9F50F43E-211A-4D8F-A7D8-D02FC0ABE27A}" dt="2025-01-25T17:38:52.579" v="1346" actId="26606"/>
          <ac:spMkLst>
            <pc:docMk/>
            <pc:sldMk cId="2635549523" sldId="266"/>
            <ac:spMk id="47" creationId="{9B47378D-AD27-45D0-8C1C-5B1098DCC068}"/>
          </ac:spMkLst>
        </pc:spChg>
        <pc:spChg chg="add">
          <ac:chgData name="Fawzieh Quraan" userId="4a435a738dbdad6b" providerId="LiveId" clId="{9F50F43E-211A-4D8F-A7D8-D02FC0ABE27A}" dt="2025-01-25T17:38:52.579" v="1347" actId="26606"/>
          <ac:spMkLst>
            <pc:docMk/>
            <pc:sldMk cId="2635549523" sldId="266"/>
            <ac:spMk id="49" creationId="{9E6671AF-110C-4E4D-BEB4-1323A3136D1B}"/>
          </ac:spMkLst>
        </pc:spChg>
        <pc:grpChg chg="add del">
          <ac:chgData name="Fawzieh Quraan" userId="4a435a738dbdad6b" providerId="LiveId" clId="{9F50F43E-211A-4D8F-A7D8-D02FC0ABE27A}" dt="2025-01-25T17:38:42.034" v="1340" actId="26606"/>
          <ac:grpSpMkLst>
            <pc:docMk/>
            <pc:sldMk cId="2635549523" sldId="266"/>
            <ac:grpSpMk id="37" creationId="{93DB8501-F9F2-4ACD-B56A-9019CD5006D6}"/>
          </ac:grpSpMkLst>
        </pc:grpChg>
        <pc:picChg chg="add mod ord">
          <ac:chgData name="Fawzieh Quraan" userId="4a435a738dbdad6b" providerId="LiveId" clId="{9F50F43E-211A-4D8F-A7D8-D02FC0ABE27A}" dt="2025-01-25T17:38:52.579" v="1347" actId="26606"/>
          <ac:picMkLst>
            <pc:docMk/>
            <pc:sldMk cId="2635549523" sldId="266"/>
            <ac:picMk id="5" creationId="{649E78BB-DF07-29FE-7C06-548710D401A1}"/>
          </ac:picMkLst>
        </pc:picChg>
      </pc:sldChg>
      <pc:sldChg chg="addSp delSp modSp new mod setBg">
        <pc:chgData name="Fawzieh Quraan" userId="4a435a738dbdad6b" providerId="LiveId" clId="{9F50F43E-211A-4D8F-A7D8-D02FC0ABE27A}" dt="2025-01-25T17:47:50.677" v="1897" actId="113"/>
        <pc:sldMkLst>
          <pc:docMk/>
          <pc:sldMk cId="3087696922" sldId="267"/>
        </pc:sldMkLst>
        <pc:spChg chg="mod">
          <ac:chgData name="Fawzieh Quraan" userId="4a435a738dbdad6b" providerId="LiveId" clId="{9F50F43E-211A-4D8F-A7D8-D02FC0ABE27A}" dt="2025-01-25T17:47:50.677" v="1897" actId="113"/>
          <ac:spMkLst>
            <pc:docMk/>
            <pc:sldMk cId="3087696922" sldId="267"/>
            <ac:spMk id="2" creationId="{3A6037AF-857D-71BE-4644-5C7ABEF8BE26}"/>
          </ac:spMkLst>
        </pc:spChg>
        <pc:spChg chg="mod ord">
          <ac:chgData name="Fawzieh Quraan" userId="4a435a738dbdad6b" providerId="LiveId" clId="{9F50F43E-211A-4D8F-A7D8-D02FC0ABE27A}" dt="2025-01-25T17:47:37.675" v="1894" actId="255"/>
          <ac:spMkLst>
            <pc:docMk/>
            <pc:sldMk cId="3087696922" sldId="267"/>
            <ac:spMk id="3" creationId="{BC61ECEB-4EF8-19F6-6703-A3358F47A766}"/>
          </ac:spMkLst>
        </pc:spChg>
        <pc:spChg chg="add mod">
          <ac:chgData name="Fawzieh Quraan" userId="4a435a738dbdad6b" providerId="LiveId" clId="{9F50F43E-211A-4D8F-A7D8-D02FC0ABE27A}" dt="2025-01-25T17:47:29.243" v="1893" actId="26606"/>
          <ac:spMkLst>
            <pc:docMk/>
            <pc:sldMk cId="3087696922" sldId="267"/>
            <ac:spMk id="6" creationId="{1436F062-085C-3336-F78C-317495990712}"/>
          </ac:spMkLst>
        </pc:spChg>
        <pc:spChg chg="add del">
          <ac:chgData name="Fawzieh Quraan" userId="4a435a738dbdad6b" providerId="LiveId" clId="{9F50F43E-211A-4D8F-A7D8-D02FC0ABE27A}" dt="2025-01-25T17:47:10.192" v="1878" actId="26606"/>
          <ac:spMkLst>
            <pc:docMk/>
            <pc:sldMk cId="3087696922" sldId="267"/>
            <ac:spMk id="11" creationId="{9D25F302-27C5-414F-97F8-6EA0A6C028BA}"/>
          </ac:spMkLst>
        </pc:spChg>
        <pc:spChg chg="add del">
          <ac:chgData name="Fawzieh Quraan" userId="4a435a738dbdad6b" providerId="LiveId" clId="{9F50F43E-211A-4D8F-A7D8-D02FC0ABE27A}" dt="2025-01-25T17:47:10.192" v="1878" actId="26606"/>
          <ac:spMkLst>
            <pc:docMk/>
            <pc:sldMk cId="3087696922" sldId="267"/>
            <ac:spMk id="13" creationId="{830A36F8-48C2-4842-A87B-8CE8DF4E7FD2}"/>
          </ac:spMkLst>
        </pc:spChg>
        <pc:spChg chg="add del">
          <ac:chgData name="Fawzieh Quraan" userId="4a435a738dbdad6b" providerId="LiveId" clId="{9F50F43E-211A-4D8F-A7D8-D02FC0ABE27A}" dt="2025-01-25T17:47:10.192" v="1878" actId="26606"/>
          <ac:spMkLst>
            <pc:docMk/>
            <pc:sldMk cId="3087696922" sldId="267"/>
            <ac:spMk id="15" creationId="{8F451A30-466B-4996-9BA5-CD6ABCC6D558}"/>
          </ac:spMkLst>
        </pc:spChg>
        <pc:spChg chg="add del">
          <ac:chgData name="Fawzieh Quraan" userId="4a435a738dbdad6b" providerId="LiveId" clId="{9F50F43E-211A-4D8F-A7D8-D02FC0ABE27A}" dt="2025-01-25T17:47:13.219" v="1880" actId="26606"/>
          <ac:spMkLst>
            <pc:docMk/>
            <pc:sldMk cId="3087696922" sldId="267"/>
            <ac:spMk id="17" creationId="{E6995CE5-F890-4ABA-82A2-26507CE8D2A3}"/>
          </ac:spMkLst>
        </pc:spChg>
        <pc:spChg chg="add del">
          <ac:chgData name="Fawzieh Quraan" userId="4a435a738dbdad6b" providerId="LiveId" clId="{9F50F43E-211A-4D8F-A7D8-D02FC0ABE27A}" dt="2025-01-25T17:47:13.219" v="1880" actId="26606"/>
          <ac:spMkLst>
            <pc:docMk/>
            <pc:sldMk cId="3087696922" sldId="267"/>
            <ac:spMk id="18" creationId="{117AB3D3-3C9C-4DED-809A-78734805B895}"/>
          </ac:spMkLst>
        </pc:spChg>
        <pc:spChg chg="add del">
          <ac:chgData name="Fawzieh Quraan" userId="4a435a738dbdad6b" providerId="LiveId" clId="{9F50F43E-211A-4D8F-A7D8-D02FC0ABE27A}" dt="2025-01-25T17:47:13.219" v="1880" actId="26606"/>
          <ac:spMkLst>
            <pc:docMk/>
            <pc:sldMk cId="3087696922" sldId="267"/>
            <ac:spMk id="19" creationId="{3A9A4357-BD1D-4622-A4FE-766E6AB8DE84}"/>
          </ac:spMkLst>
        </pc:spChg>
        <pc:spChg chg="add del">
          <ac:chgData name="Fawzieh Quraan" userId="4a435a738dbdad6b" providerId="LiveId" clId="{9F50F43E-211A-4D8F-A7D8-D02FC0ABE27A}" dt="2025-01-25T17:47:13.219" v="1880" actId="26606"/>
          <ac:spMkLst>
            <pc:docMk/>
            <pc:sldMk cId="3087696922" sldId="267"/>
            <ac:spMk id="20" creationId="{E659831F-0D9A-4C63-9EBB-8435B85A440F}"/>
          </ac:spMkLst>
        </pc:spChg>
        <pc:spChg chg="add del">
          <ac:chgData name="Fawzieh Quraan" userId="4a435a738dbdad6b" providerId="LiveId" clId="{9F50F43E-211A-4D8F-A7D8-D02FC0ABE27A}" dt="2025-01-25T17:47:23.245" v="1888" actId="26606"/>
          <ac:spMkLst>
            <pc:docMk/>
            <pc:sldMk cId="3087696922" sldId="267"/>
            <ac:spMk id="21" creationId="{19C9EAEA-39D0-4B0E-A0EB-51E7B26740B1}"/>
          </ac:spMkLst>
        </pc:spChg>
        <pc:spChg chg="add del">
          <ac:chgData name="Fawzieh Quraan" userId="4a435a738dbdad6b" providerId="LiveId" clId="{9F50F43E-211A-4D8F-A7D8-D02FC0ABE27A}" dt="2025-01-25T17:47:14.704" v="1882" actId="26606"/>
          <ac:spMkLst>
            <pc:docMk/>
            <pc:sldMk cId="3087696922" sldId="267"/>
            <ac:spMk id="22" creationId="{C0763A76-9F1C-4FC5-82B7-DD475DA461B2}"/>
          </ac:spMkLst>
        </pc:spChg>
        <pc:spChg chg="add del">
          <ac:chgData name="Fawzieh Quraan" userId="4a435a738dbdad6b" providerId="LiveId" clId="{9F50F43E-211A-4D8F-A7D8-D02FC0ABE27A}" dt="2025-01-25T17:47:14.704" v="1882" actId="26606"/>
          <ac:spMkLst>
            <pc:docMk/>
            <pc:sldMk cId="3087696922" sldId="267"/>
            <ac:spMk id="23" creationId="{E81BF4F6-F2CF-4984-9D14-D6966D92F99F}"/>
          </ac:spMkLst>
        </pc:spChg>
        <pc:spChg chg="add del">
          <ac:chgData name="Fawzieh Quraan" userId="4a435a738dbdad6b" providerId="LiveId" clId="{9F50F43E-211A-4D8F-A7D8-D02FC0ABE27A}" dt="2025-01-25T17:47:19.279" v="1884" actId="26606"/>
          <ac:spMkLst>
            <pc:docMk/>
            <pc:sldMk cId="3087696922" sldId="267"/>
            <ac:spMk id="25" creationId="{9F7D5CDA-D291-4307-BF55-1381FED29634}"/>
          </ac:spMkLst>
        </pc:spChg>
        <pc:spChg chg="add del">
          <ac:chgData name="Fawzieh Quraan" userId="4a435a738dbdad6b" providerId="LiveId" clId="{9F50F43E-211A-4D8F-A7D8-D02FC0ABE27A}" dt="2025-01-25T17:47:21.243" v="1886" actId="26606"/>
          <ac:spMkLst>
            <pc:docMk/>
            <pc:sldMk cId="3087696922" sldId="267"/>
            <ac:spMk id="27" creationId="{9427AF5F-9A0E-42B7-A252-FD64C9885F9C}"/>
          </ac:spMkLst>
        </pc:spChg>
        <pc:spChg chg="add del">
          <ac:chgData name="Fawzieh Quraan" userId="4a435a738dbdad6b" providerId="LiveId" clId="{9F50F43E-211A-4D8F-A7D8-D02FC0ABE27A}" dt="2025-01-25T17:47:23.245" v="1888" actId="26606"/>
          <ac:spMkLst>
            <pc:docMk/>
            <pc:sldMk cId="3087696922" sldId="267"/>
            <ac:spMk id="29" creationId="{201CC55D-ED54-4C5C-95E6-10947BD1103B}"/>
          </ac:spMkLst>
        </pc:spChg>
        <pc:spChg chg="add del">
          <ac:chgData name="Fawzieh Quraan" userId="4a435a738dbdad6b" providerId="LiveId" clId="{9F50F43E-211A-4D8F-A7D8-D02FC0ABE27A}" dt="2025-01-25T17:47:23.245" v="1888" actId="26606"/>
          <ac:spMkLst>
            <pc:docMk/>
            <pc:sldMk cId="3087696922" sldId="267"/>
            <ac:spMk id="32" creationId="{3873B707-463F-40B0-8227-E8CC6C67EB25}"/>
          </ac:spMkLst>
        </pc:spChg>
        <pc:spChg chg="add del">
          <ac:chgData name="Fawzieh Quraan" userId="4a435a738dbdad6b" providerId="LiveId" clId="{9F50F43E-211A-4D8F-A7D8-D02FC0ABE27A}" dt="2025-01-25T17:47:23.245" v="1888" actId="26606"/>
          <ac:spMkLst>
            <pc:docMk/>
            <pc:sldMk cId="3087696922" sldId="267"/>
            <ac:spMk id="33" creationId="{C13237C8-E62C-4F0D-A318-BD6FB6C2D138}"/>
          </ac:spMkLst>
        </pc:spChg>
        <pc:spChg chg="add del">
          <ac:chgData name="Fawzieh Quraan" userId="4a435a738dbdad6b" providerId="LiveId" clId="{9F50F43E-211A-4D8F-A7D8-D02FC0ABE27A}" dt="2025-01-25T17:47:27.571" v="1890" actId="26606"/>
          <ac:spMkLst>
            <pc:docMk/>
            <pc:sldMk cId="3087696922" sldId="267"/>
            <ac:spMk id="35" creationId="{45D37F4E-DDB4-456B-97E0-9937730A039F}"/>
          </ac:spMkLst>
        </pc:spChg>
        <pc:spChg chg="add del">
          <ac:chgData name="Fawzieh Quraan" userId="4a435a738dbdad6b" providerId="LiveId" clId="{9F50F43E-211A-4D8F-A7D8-D02FC0ABE27A}" dt="2025-01-25T17:47:27.571" v="1890" actId="26606"/>
          <ac:spMkLst>
            <pc:docMk/>
            <pc:sldMk cId="3087696922" sldId="267"/>
            <ac:spMk id="36" creationId="{B2DD41CD-8F47-4F56-AD12-4E2FF7696987}"/>
          </ac:spMkLst>
        </pc:spChg>
        <pc:spChg chg="add del">
          <ac:chgData name="Fawzieh Quraan" userId="4a435a738dbdad6b" providerId="LiveId" clId="{9F50F43E-211A-4D8F-A7D8-D02FC0ABE27A}" dt="2025-01-25T17:47:29.227" v="1892" actId="26606"/>
          <ac:spMkLst>
            <pc:docMk/>
            <pc:sldMk cId="3087696922" sldId="267"/>
            <ac:spMk id="38" creationId="{F13C74B1-5B17-4795-BED0-7140497B445A}"/>
          </ac:spMkLst>
        </pc:spChg>
        <pc:spChg chg="add del">
          <ac:chgData name="Fawzieh Quraan" userId="4a435a738dbdad6b" providerId="LiveId" clId="{9F50F43E-211A-4D8F-A7D8-D02FC0ABE27A}" dt="2025-01-25T17:47:29.227" v="1892" actId="26606"/>
          <ac:spMkLst>
            <pc:docMk/>
            <pc:sldMk cId="3087696922" sldId="267"/>
            <ac:spMk id="39" creationId="{D4974D33-8DC5-464E-8C6D-BE58F0669C17}"/>
          </ac:spMkLst>
        </pc:spChg>
        <pc:spChg chg="add">
          <ac:chgData name="Fawzieh Quraan" userId="4a435a738dbdad6b" providerId="LiveId" clId="{9F50F43E-211A-4D8F-A7D8-D02FC0ABE27A}" dt="2025-01-25T17:47:29.243" v="1893" actId="26606"/>
          <ac:spMkLst>
            <pc:docMk/>
            <pc:sldMk cId="3087696922" sldId="267"/>
            <ac:spMk id="41" creationId="{45D37F4E-DDB4-456B-97E0-9937730A039F}"/>
          </ac:spMkLst>
        </pc:spChg>
        <pc:spChg chg="add">
          <ac:chgData name="Fawzieh Quraan" userId="4a435a738dbdad6b" providerId="LiveId" clId="{9F50F43E-211A-4D8F-A7D8-D02FC0ABE27A}" dt="2025-01-25T17:47:29.243" v="1893" actId="26606"/>
          <ac:spMkLst>
            <pc:docMk/>
            <pc:sldMk cId="3087696922" sldId="267"/>
            <ac:spMk id="42" creationId="{B2DD41CD-8F47-4F56-AD12-4E2FF7696987}"/>
          </ac:spMkLst>
        </pc:spChg>
        <pc:grpChg chg="add del">
          <ac:chgData name="Fawzieh Quraan" userId="4a435a738dbdad6b" providerId="LiveId" clId="{9F50F43E-211A-4D8F-A7D8-D02FC0ABE27A}" dt="2025-01-25T17:47:23.245" v="1888" actId="26606"/>
          <ac:grpSpMkLst>
            <pc:docMk/>
            <pc:sldMk cId="3087696922" sldId="267"/>
            <ac:grpSpMk id="30" creationId="{1DE889C7-FAD6-4397-98E2-05D503484459}"/>
          </ac:grpSpMkLst>
        </pc:grpChg>
        <pc:picChg chg="add mod">
          <ac:chgData name="Fawzieh Quraan" userId="4a435a738dbdad6b" providerId="LiveId" clId="{9F50F43E-211A-4D8F-A7D8-D02FC0ABE27A}" dt="2025-01-25T17:47:29.243" v="1893" actId="26606"/>
          <ac:picMkLst>
            <pc:docMk/>
            <pc:sldMk cId="3087696922" sldId="267"/>
            <ac:picMk id="5" creationId="{73C9D3D9-E0FB-A820-473B-5B34F805CDE2}"/>
          </ac:picMkLst>
        </pc:picChg>
      </pc:sldChg>
      <pc:sldChg chg="addSp delSp modSp new mod setBg setClrOvrMap">
        <pc:chgData name="Fawzieh Quraan" userId="4a435a738dbdad6b" providerId="LiveId" clId="{9F50F43E-211A-4D8F-A7D8-D02FC0ABE27A}" dt="2025-01-25T17:50:38.354" v="2116" actId="26606"/>
        <pc:sldMkLst>
          <pc:docMk/>
          <pc:sldMk cId="4251337687" sldId="268"/>
        </pc:sldMkLst>
        <pc:spChg chg="mod">
          <ac:chgData name="Fawzieh Quraan" userId="4a435a738dbdad6b" providerId="LiveId" clId="{9F50F43E-211A-4D8F-A7D8-D02FC0ABE27A}" dt="2025-01-25T17:50:38.354" v="2116" actId="26606"/>
          <ac:spMkLst>
            <pc:docMk/>
            <pc:sldMk cId="4251337687" sldId="268"/>
            <ac:spMk id="2" creationId="{7D34C796-389D-019F-32C1-D6DC57162F26}"/>
          </ac:spMkLst>
        </pc:spChg>
        <pc:spChg chg="del mod">
          <ac:chgData name="Fawzieh Quraan" userId="4a435a738dbdad6b" providerId="LiveId" clId="{9F50F43E-211A-4D8F-A7D8-D02FC0ABE27A}" dt="2025-01-25T17:50:38.354" v="2116" actId="26606"/>
          <ac:spMkLst>
            <pc:docMk/>
            <pc:sldMk cId="4251337687" sldId="268"/>
            <ac:spMk id="3" creationId="{99EBDBF2-5533-03CB-BF6D-54A08E6D4517}"/>
          </ac:spMkLst>
        </pc:spChg>
        <pc:spChg chg="add">
          <ac:chgData name="Fawzieh Quraan" userId="4a435a738dbdad6b" providerId="LiveId" clId="{9F50F43E-211A-4D8F-A7D8-D02FC0ABE27A}" dt="2025-01-25T17:50:38.354" v="2116" actId="26606"/>
          <ac:spMkLst>
            <pc:docMk/>
            <pc:sldMk cId="4251337687" sldId="268"/>
            <ac:spMk id="9" creationId="{71B2258F-86CA-4D4D-8270-BC05FCDEBFB3}"/>
          </ac:spMkLst>
        </pc:spChg>
        <pc:picChg chg="add">
          <ac:chgData name="Fawzieh Quraan" userId="4a435a738dbdad6b" providerId="LiveId" clId="{9F50F43E-211A-4D8F-A7D8-D02FC0ABE27A}" dt="2025-01-25T17:50:38.354" v="2116" actId="26606"/>
          <ac:picMkLst>
            <pc:docMk/>
            <pc:sldMk cId="4251337687" sldId="268"/>
            <ac:picMk id="5" creationId="{0AA51A3C-4428-3C87-3E57-EEF8A349B2E7}"/>
          </ac:picMkLst>
        </pc:picChg>
      </pc:sldChg>
      <pc:sldChg chg="modSp new mod">
        <pc:chgData name="Fawzieh Quraan" userId="4a435a738dbdad6b" providerId="LiveId" clId="{9F50F43E-211A-4D8F-A7D8-D02FC0ABE27A}" dt="2025-01-25T17:59:19.284" v="2526" actId="13926"/>
        <pc:sldMkLst>
          <pc:docMk/>
          <pc:sldMk cId="1719198090" sldId="269"/>
        </pc:sldMkLst>
        <pc:spChg chg="mod">
          <ac:chgData name="Fawzieh Quraan" userId="4a435a738dbdad6b" providerId="LiveId" clId="{9F50F43E-211A-4D8F-A7D8-D02FC0ABE27A}" dt="2025-01-25T17:59:19.284" v="2526" actId="13926"/>
          <ac:spMkLst>
            <pc:docMk/>
            <pc:sldMk cId="1719198090" sldId="269"/>
            <ac:spMk id="2" creationId="{5424553D-9F85-FAE2-EF07-C97A158616CA}"/>
          </ac:spMkLst>
        </pc:spChg>
        <pc:spChg chg="mod">
          <ac:chgData name="Fawzieh Quraan" userId="4a435a738dbdad6b" providerId="LiveId" clId="{9F50F43E-211A-4D8F-A7D8-D02FC0ABE27A}" dt="2025-01-25T17:59:06.155" v="2523" actId="113"/>
          <ac:spMkLst>
            <pc:docMk/>
            <pc:sldMk cId="1719198090" sldId="269"/>
            <ac:spMk id="3" creationId="{C2D13851-0971-C094-B8CB-FDBEA16A1222}"/>
          </ac:spMkLst>
        </pc:spChg>
      </pc:sldChg>
      <pc:sldChg chg="delSp modSp new mod">
        <pc:chgData name="Fawzieh Quraan" userId="4a435a738dbdad6b" providerId="LiveId" clId="{9F50F43E-211A-4D8F-A7D8-D02FC0ABE27A}" dt="2025-01-25T18:00:55.193" v="2544" actId="207"/>
        <pc:sldMkLst>
          <pc:docMk/>
          <pc:sldMk cId="2498648983" sldId="270"/>
        </pc:sldMkLst>
        <pc:spChg chg="del mod">
          <ac:chgData name="Fawzieh Quraan" userId="4a435a738dbdad6b" providerId="LiveId" clId="{9F50F43E-211A-4D8F-A7D8-D02FC0ABE27A}" dt="2025-01-25T18:00:27.129" v="2531" actId="21"/>
          <ac:spMkLst>
            <pc:docMk/>
            <pc:sldMk cId="2498648983" sldId="270"/>
            <ac:spMk id="2" creationId="{B68EDF7B-2D0B-925D-4778-ADB89716B79D}"/>
          </ac:spMkLst>
        </pc:spChg>
        <pc:spChg chg="mod">
          <ac:chgData name="Fawzieh Quraan" userId="4a435a738dbdad6b" providerId="LiveId" clId="{9F50F43E-211A-4D8F-A7D8-D02FC0ABE27A}" dt="2025-01-25T18:00:55.193" v="2544" actId="207"/>
          <ac:spMkLst>
            <pc:docMk/>
            <pc:sldMk cId="2498648983" sldId="270"/>
            <ac:spMk id="3" creationId="{5791D3C3-C110-6BCA-0CEB-E87BBCEFCF3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6D908-B5AB-45CD-B6CA-A7EA9FCB0B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41EBD9-DD44-4B26-A172-358F5F601BD9}">
      <dgm:prSet/>
      <dgm:spPr/>
      <dgm:t>
        <a:bodyPr/>
        <a:lstStyle/>
        <a:p>
          <a:r>
            <a:rPr lang="en-US"/>
            <a:t>Responsibilities can include voting or wearing a mask to prevent the spread of disease . </a:t>
          </a:r>
        </a:p>
      </dgm:t>
    </dgm:pt>
    <dgm:pt modelId="{99C118E1-583E-4FA9-A113-1566E9D029EF}" type="parTrans" cxnId="{F4245C0C-A397-47F4-9E3B-822FE88BA0D3}">
      <dgm:prSet/>
      <dgm:spPr/>
      <dgm:t>
        <a:bodyPr/>
        <a:lstStyle/>
        <a:p>
          <a:endParaRPr lang="en-US"/>
        </a:p>
      </dgm:t>
    </dgm:pt>
    <dgm:pt modelId="{6B2BD87C-1E70-4D3D-AA19-68EEB720CCF0}" type="sibTrans" cxnId="{F4245C0C-A397-47F4-9E3B-822FE88BA0D3}">
      <dgm:prSet/>
      <dgm:spPr/>
      <dgm:t>
        <a:bodyPr/>
        <a:lstStyle/>
        <a:p>
          <a:endParaRPr lang="en-US"/>
        </a:p>
      </dgm:t>
    </dgm:pt>
    <dgm:pt modelId="{F0E27F57-D8B1-4B0D-B874-ED60D07D08E8}">
      <dgm:prSet/>
      <dgm:spPr/>
      <dgm:t>
        <a:bodyPr/>
        <a:lstStyle/>
        <a:p>
          <a:r>
            <a:rPr lang="en-US"/>
            <a:t>Being involved in a community is a big part of being a citizen . Sometimes it involves a group of teenagers planting a tree to preserve the natural environment or picking up litter to keep their neighborhood tidy . Other times it involves people voting in an election . </a:t>
          </a:r>
        </a:p>
      </dgm:t>
    </dgm:pt>
    <dgm:pt modelId="{A6B6A7E5-D76E-4E4D-8EB4-E45138E854CB}" type="parTrans" cxnId="{DE5B49FB-2029-4780-821F-C1265F18A079}">
      <dgm:prSet/>
      <dgm:spPr/>
      <dgm:t>
        <a:bodyPr/>
        <a:lstStyle/>
        <a:p>
          <a:endParaRPr lang="en-US"/>
        </a:p>
      </dgm:t>
    </dgm:pt>
    <dgm:pt modelId="{A72E6B28-8E56-46A6-94E8-08120226AE5A}" type="sibTrans" cxnId="{DE5B49FB-2029-4780-821F-C1265F18A079}">
      <dgm:prSet/>
      <dgm:spPr/>
      <dgm:t>
        <a:bodyPr/>
        <a:lstStyle/>
        <a:p>
          <a:endParaRPr lang="en-US"/>
        </a:p>
      </dgm:t>
    </dgm:pt>
    <dgm:pt modelId="{D5F1D812-0E46-46B9-8561-E205422CCA7B}" type="pres">
      <dgm:prSet presAssocID="{4B46D908-B5AB-45CD-B6CA-A7EA9FCB0B72}" presName="linear" presStyleCnt="0">
        <dgm:presLayoutVars>
          <dgm:animLvl val="lvl"/>
          <dgm:resizeHandles val="exact"/>
        </dgm:presLayoutVars>
      </dgm:prSet>
      <dgm:spPr/>
    </dgm:pt>
    <dgm:pt modelId="{FE4ED9D2-A46E-4688-B84D-D67AF0465524}" type="pres">
      <dgm:prSet presAssocID="{2B41EBD9-DD44-4B26-A172-358F5F601B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7EA68D-CD58-4672-A89F-290C2586550A}" type="pres">
      <dgm:prSet presAssocID="{6B2BD87C-1E70-4D3D-AA19-68EEB720CCF0}" presName="spacer" presStyleCnt="0"/>
      <dgm:spPr/>
    </dgm:pt>
    <dgm:pt modelId="{70AC49F5-CA49-4C22-971B-62A694F9F552}" type="pres">
      <dgm:prSet presAssocID="{F0E27F57-D8B1-4B0D-B874-ED60D07D08E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4245C0C-A397-47F4-9E3B-822FE88BA0D3}" srcId="{4B46D908-B5AB-45CD-B6CA-A7EA9FCB0B72}" destId="{2B41EBD9-DD44-4B26-A172-358F5F601BD9}" srcOrd="0" destOrd="0" parTransId="{99C118E1-583E-4FA9-A113-1566E9D029EF}" sibTransId="{6B2BD87C-1E70-4D3D-AA19-68EEB720CCF0}"/>
    <dgm:cxn modelId="{49009925-E2C6-450F-8B9B-93BF12365D6D}" type="presOf" srcId="{4B46D908-B5AB-45CD-B6CA-A7EA9FCB0B72}" destId="{D5F1D812-0E46-46B9-8561-E205422CCA7B}" srcOrd="0" destOrd="0" presId="urn:microsoft.com/office/officeart/2005/8/layout/vList2"/>
    <dgm:cxn modelId="{313CA6B8-E090-4745-8B58-5916DEC9C258}" type="presOf" srcId="{2B41EBD9-DD44-4B26-A172-358F5F601BD9}" destId="{FE4ED9D2-A46E-4688-B84D-D67AF0465524}" srcOrd="0" destOrd="0" presId="urn:microsoft.com/office/officeart/2005/8/layout/vList2"/>
    <dgm:cxn modelId="{7FC7B4F4-4217-4542-8DFC-BC8391D03BC5}" type="presOf" srcId="{F0E27F57-D8B1-4B0D-B874-ED60D07D08E8}" destId="{70AC49F5-CA49-4C22-971B-62A694F9F552}" srcOrd="0" destOrd="0" presId="urn:microsoft.com/office/officeart/2005/8/layout/vList2"/>
    <dgm:cxn modelId="{DE5B49FB-2029-4780-821F-C1265F18A079}" srcId="{4B46D908-B5AB-45CD-B6CA-A7EA9FCB0B72}" destId="{F0E27F57-D8B1-4B0D-B874-ED60D07D08E8}" srcOrd="1" destOrd="0" parTransId="{A6B6A7E5-D76E-4E4D-8EB4-E45138E854CB}" sibTransId="{A72E6B28-8E56-46A6-94E8-08120226AE5A}"/>
    <dgm:cxn modelId="{C31475A6-011D-4411-A595-084D12FB9BEE}" type="presParOf" srcId="{D5F1D812-0E46-46B9-8561-E205422CCA7B}" destId="{FE4ED9D2-A46E-4688-B84D-D67AF0465524}" srcOrd="0" destOrd="0" presId="urn:microsoft.com/office/officeart/2005/8/layout/vList2"/>
    <dgm:cxn modelId="{A4FA3A4B-6EAF-46A5-948F-D3A1AD37826C}" type="presParOf" srcId="{D5F1D812-0E46-46B9-8561-E205422CCA7B}" destId="{177EA68D-CD58-4672-A89F-290C2586550A}" srcOrd="1" destOrd="0" presId="urn:microsoft.com/office/officeart/2005/8/layout/vList2"/>
    <dgm:cxn modelId="{375292E9-61F1-4D31-80D9-559C111CDC88}" type="presParOf" srcId="{D5F1D812-0E46-46B9-8561-E205422CCA7B}" destId="{70AC49F5-CA49-4C22-971B-62A694F9F5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ED9D2-A46E-4688-B84D-D67AF0465524}">
      <dsp:nvSpPr>
        <dsp:cNvPr id="0" name=""/>
        <dsp:cNvSpPr/>
      </dsp:nvSpPr>
      <dsp:spPr>
        <a:xfrm>
          <a:off x="0" y="47055"/>
          <a:ext cx="6253721" cy="24464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Responsibilities can include voting or wearing a mask to prevent the spread of disease . </a:t>
          </a:r>
        </a:p>
      </dsp:txBody>
      <dsp:txXfrm>
        <a:off x="119427" y="166482"/>
        <a:ext cx="6014867" cy="2207615"/>
      </dsp:txXfrm>
    </dsp:sp>
    <dsp:sp modelId="{70AC49F5-CA49-4C22-971B-62A694F9F552}">
      <dsp:nvSpPr>
        <dsp:cNvPr id="0" name=""/>
        <dsp:cNvSpPr/>
      </dsp:nvSpPr>
      <dsp:spPr>
        <a:xfrm>
          <a:off x="0" y="2562644"/>
          <a:ext cx="6253721" cy="244646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Being involved in a community is a big part of being a citizen . Sometimes it involves a group of teenagers planting a tree to preserve the natural environment or picking up litter to keep their neighborhood tidy . Other times it involves people voting in an election . </a:t>
          </a:r>
        </a:p>
      </dsp:txBody>
      <dsp:txXfrm>
        <a:off x="119427" y="2682071"/>
        <a:ext cx="6014867" cy="2207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4D59-0C01-63F0-0DAA-98ED0C7CA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02B07-AF8F-3E72-8CD1-001F1F3E5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F508D-766F-DD52-6E66-985C6E9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79346-3491-1802-D9E4-036EC936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BF72A-5AD8-6921-722F-1F34FE6C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6981-2A64-DA44-4CB6-6D2FC3AD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73832-CAAE-0847-3E1E-6741992BD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00DC5-09A7-0D70-6006-4A92B4202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0939-0F25-27CC-B5F2-192C774E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9A3C-3845-50BD-45DC-F393E0C9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51196-119F-5CFB-18CB-C21F821BE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1CE71-CC13-2874-3734-F03A9D14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B47B4-AA2D-2F35-7356-156C1043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6CDFF-7DD5-A667-2DF3-E5677B63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32F76-AD91-BAED-690B-8424ABF3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6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7EC9-00B3-9055-53E9-686091EC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AB54-B051-13AA-3263-FE1FE34C2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2F24E-9822-1F43-1A04-8645F436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E951-1617-07BC-2ABA-7AF59FE1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43396-FBD5-A29B-F1DE-69EAB816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1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1F81-DD9A-38C3-B397-70CBBCED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AE3A2-7CEA-87FE-DAC4-DEB337F7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6992D-DB7B-029E-BD43-55B91E0C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1FCB3-F2B8-8454-F7F2-ACF8420D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F8C2E-723F-0847-951F-E4F3B562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5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5AAF-472E-1A15-0D15-F21C6291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16F6-2911-2015-082B-1F0A451FB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99CE8-184B-DECC-AC77-4A36F8D73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8033E-632B-C736-A0E9-D7625050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C2553-90F9-FAE3-AD4D-98491F13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6B1C6-3CF4-30CD-1818-8E30DCDD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7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E751-F179-A39A-DEF9-A7619208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0E097-74B0-4AC8-7999-5657B1FCD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FF2D3-DCB6-D7F6-5DB6-E8D8C7FEF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80C1F-14BC-7FE7-8712-B2FCC4C65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16C61-9EB0-4653-8484-58001F0B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739D5-D934-64DC-74D4-61B1EAF2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D6DC3-565C-6A98-8029-43159E81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5A460-4832-00A6-45B0-EE7190DD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6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B375-9332-D696-662F-831D9837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82F3F-37E0-AE00-DB63-DED175F4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AE7C4-E256-A7BD-2A51-7B2D268E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6B449-4642-9B6A-B989-2E1A509C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32FA1-1CA8-830A-DD38-5151645D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361A0-9A87-7459-B814-6D2B3E78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9FA66-772F-779B-BE33-20F4F3CD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1025-7E44-4E9C-0A7D-13869C65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7567-CDDE-71C4-344B-535114AE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62422-B111-886E-1402-4E2FC3140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ADD1-9F20-D4EC-537D-E860531A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9E44B-5DB9-BC80-C80D-5C24BF41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FB5BC-07BC-795A-FE41-20D5EBC3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130D-AA55-4939-1EC7-103E89CB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223BB-D905-1E32-2BCC-F86B905F3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385B9-FCA4-D1C6-3D4B-6EDFFBE34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8A22C-C8B0-BB14-4892-0236DF90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BE1B-996F-7497-4584-C3D3FAF3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47FA5-2F87-A1BC-D000-7D0ED04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06198-1F9D-7881-9C91-9277A497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F9EC1-530A-95FA-AF4D-66231FE7F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EA131-E6DB-F01E-1119-E8257BE4E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97AB-D453-4EB5-8F97-4D21C11BA2F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316E3-96B5-3E00-D0DF-4C85C5CD1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72DBD-C671-7BC3-D649-A05F59BF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C11D-A489-4D24-B8F8-B892CDD2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nappropriatehomeschooler.blogspot.com/2013/03/some-actions-are-so-unjust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pacia.wordpress.com/2013/10/12/who-will-build-the-roads-part-2-how-private-roads-would-work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3440891@N05/861895722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u.net.u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ccupational_stres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izgubljenaugalaksiji/oznaka/tolerancij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origins-and-outbreak-of-world-war-i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esomelyluvvie.com/2016/11/election-hell-voted-hillary-clinton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84711&amp;picture=school-39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5B243-A753-AFB0-3319-3F2F77986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en-US" sz="5000" b="1" dirty="0">
                <a:solidFill>
                  <a:srgbClr val="FFFFFF"/>
                </a:solidFill>
                <a:highlight>
                  <a:srgbClr val="FFFF00"/>
                </a:highlight>
              </a:rPr>
              <a:t>Citizenship , Rights , and Responsibilities .</a:t>
            </a:r>
          </a:p>
        </p:txBody>
      </p:sp>
      <p:pic>
        <p:nvPicPr>
          <p:cNvPr id="5" name="Picture 4" descr="A group of people with letters on their shirts&#10;&#10;Description automatically generated">
            <a:extLst>
              <a:ext uri="{FF2B5EF4-FFF2-40B4-BE49-F238E27FC236}">
                <a16:creationId xmlns:a16="http://schemas.microsoft.com/office/drawing/2014/main" id="{4FA1CC4F-4367-0906-2DFE-3E475CDC9E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7027" y="1342417"/>
            <a:ext cx="6194967" cy="43852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16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B0C009F-1C1B-4AEF-B48C-ACFCA19B7BEE}"/>
              </a:ext>
            </a:extLst>
          </p:cNvPr>
          <p:cNvSpPr txBox="1"/>
          <p:nvPr/>
        </p:nvSpPr>
        <p:spPr>
          <a:xfrm>
            <a:off x="9192667" y="552756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heinappropriatehomeschooler.blogspot.com/2013/03/some-actions-are-so-unjus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9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1A6998-66EB-DA60-5CC5-D47C65D1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3000"/>
              <a:t>*However , being a citizen is more than enjoying rights . The responsibilities of citizenship are just as important . Each person has a duty to the community . We can make the community a better place by performing our duties responsibly .</a:t>
            </a:r>
          </a:p>
        </p:txBody>
      </p:sp>
      <p:graphicFrame>
        <p:nvGraphicFramePr>
          <p:cNvPr id="57" name="Content Placeholder 2">
            <a:extLst>
              <a:ext uri="{FF2B5EF4-FFF2-40B4-BE49-F238E27FC236}">
                <a16:creationId xmlns:a16="http://schemas.microsoft.com/office/drawing/2014/main" id="{64A05F69-AED9-C80D-4098-676B67640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263401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471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Slide Background">
            <a:extLst>
              <a:ext uri="{FF2B5EF4-FFF2-40B4-BE49-F238E27FC236}">
                <a16:creationId xmlns:a16="http://schemas.microsoft.com/office/drawing/2014/main" id="{9E6671AF-110C-4E4D-BEB4-1323A3136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963FF-0782-3A40-757F-6A52C943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44" y="310895"/>
            <a:ext cx="4889190" cy="2121408"/>
          </a:xfrm>
        </p:spPr>
        <p:txBody>
          <a:bodyPr anchor="ctr">
            <a:normAutofit/>
          </a:bodyPr>
          <a:lstStyle/>
          <a:p>
            <a:r>
              <a:rPr lang="en-US" sz="2500" dirty="0"/>
              <a:t>*</a:t>
            </a:r>
            <a:r>
              <a:rPr lang="en-US" sz="2500" b="1" dirty="0">
                <a:highlight>
                  <a:srgbClr val="FFFF00"/>
                </a:highlight>
              </a:rPr>
              <a:t>Staying informed </a:t>
            </a:r>
            <a:r>
              <a:rPr lang="en-US" sz="2500" b="1" dirty="0"/>
              <a:t>: One important responsibility is to know about issues that affect people . When citizens pay attention to issues , it helps leaders make public policy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69D3-16E2-B34D-26FA-D061CDEB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878" y="310896"/>
            <a:ext cx="5257800" cy="2121407"/>
          </a:xfrm>
        </p:spPr>
        <p:txBody>
          <a:bodyPr anchor="ctr">
            <a:noAutofit/>
          </a:bodyPr>
          <a:lstStyle/>
          <a:p>
            <a:r>
              <a:rPr lang="en-US" sz="2400" dirty="0"/>
              <a:t>What does policy mean ? </a:t>
            </a:r>
          </a:p>
          <a:p>
            <a:pPr marL="0" indent="0">
              <a:buNone/>
            </a:pPr>
            <a:r>
              <a:rPr lang="en-US" sz="2400" dirty="0"/>
              <a:t>Is a plan or action a government takes . </a:t>
            </a:r>
          </a:p>
          <a:p>
            <a:pPr marL="0" indent="0">
              <a:buNone/>
            </a:pPr>
            <a:r>
              <a:rPr lang="en-US" sz="2400" dirty="0"/>
              <a:t>Policies cover many different areas .One area is how a country gets along with other countries . Another is whether a new road should be built . </a:t>
            </a:r>
          </a:p>
        </p:txBody>
      </p:sp>
      <p:pic>
        <p:nvPicPr>
          <p:cNvPr id="5" name="Picture 4" descr="A close-up of a road&#10;&#10;Description automatically generated">
            <a:extLst>
              <a:ext uri="{FF2B5EF4-FFF2-40B4-BE49-F238E27FC236}">
                <a16:creationId xmlns:a16="http://schemas.microsoft.com/office/drawing/2014/main" id="{649E78BB-DF07-29FE-7C06-548710D40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69" b="18845"/>
          <a:stretch/>
        </p:blipFill>
        <p:spPr>
          <a:xfrm>
            <a:off x="20" y="2743201"/>
            <a:ext cx="12191979" cy="4114799"/>
          </a:xfrm>
          <a:prstGeom prst="rect">
            <a:avLst/>
          </a:prstGeom>
          <a:effectLst>
            <a:innerShdw blurRad="190500" dist="127000" dir="16200000">
              <a:prstClr val="black">
                <a:alpha val="19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3554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037AF-857D-71BE-4644-5C7ABEF8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It is also a citizen’s responsibility to obey the law and pay taxes . </a:t>
            </a:r>
            <a:r>
              <a:rPr lang="en-US" sz="3200" b="1" dirty="0">
                <a:highlight>
                  <a:srgbClr val="00FFFF"/>
                </a:highlight>
              </a:rPr>
              <a:t>Taxes</a:t>
            </a:r>
            <a:r>
              <a:rPr lang="en-US" sz="3200" b="1" dirty="0"/>
              <a:t> </a:t>
            </a:r>
            <a:r>
              <a:rPr lang="en-US" sz="3200" b="1" u="sng" dirty="0"/>
              <a:t>are money people have to pay to the government </a:t>
            </a:r>
            <a:r>
              <a:rPr lang="en-US" sz="3200" b="1" dirty="0"/>
              <a:t>. They help pay for such things as schools , roads , and hospitals .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ECEB-4EF8-19F6-6703-A3358F47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r>
              <a:rPr lang="en-US" sz="3200" dirty="0"/>
              <a:t>Volunteering is also a responsibility of citizenship . </a:t>
            </a:r>
            <a:r>
              <a:rPr lang="en-US" sz="3200" dirty="0">
                <a:highlight>
                  <a:srgbClr val="FFFF00"/>
                </a:highlight>
              </a:rPr>
              <a:t>Volunteering</a:t>
            </a:r>
            <a:r>
              <a:rPr lang="en-US" sz="3200" dirty="0"/>
              <a:t> </a:t>
            </a:r>
            <a:r>
              <a:rPr lang="en-US" sz="3200" u="sng" dirty="0"/>
              <a:t>means helping people without getting money for doing so </a:t>
            </a:r>
            <a:r>
              <a:rPr lang="en-US" sz="3200" dirty="0"/>
              <a:t>.  </a:t>
            </a:r>
          </a:p>
          <a:p>
            <a:r>
              <a:rPr lang="en-US" sz="3200" dirty="0"/>
              <a:t>People can volunteer at hospitals , schools , and many other places . In addition , a good citizen is sometimes asked to make personal sacrifices for the good of the community . </a:t>
            </a:r>
          </a:p>
        </p:txBody>
      </p:sp>
      <p:pic>
        <p:nvPicPr>
          <p:cNvPr id="5" name="Picture 4" descr="A group of people digging in the dirt&#10;&#10;Description automatically generated">
            <a:extLst>
              <a:ext uri="{FF2B5EF4-FFF2-40B4-BE49-F238E27FC236}">
                <a16:creationId xmlns:a16="http://schemas.microsoft.com/office/drawing/2014/main" id="{73C9D3D9-E0FB-A820-473B-5B34F805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084" r="21456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6F062-085C-3336-F78C-317495990712}"/>
              </a:ext>
            </a:extLst>
          </p:cNvPr>
          <p:cNvSpPr txBox="1"/>
          <p:nvPr/>
        </p:nvSpPr>
        <p:spPr>
          <a:xfrm>
            <a:off x="9429906" y="5990433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73440891@N05/86189572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9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ld wrinkled hands with some coins">
            <a:extLst>
              <a:ext uri="{FF2B5EF4-FFF2-40B4-BE49-F238E27FC236}">
                <a16:creationId xmlns:a16="http://schemas.microsoft.com/office/drawing/2014/main" id="{0AA51A3C-4428-3C87-3E57-EEF8A349B2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34C796-389D-019F-32C1-D6DC5716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rgbClr val="FFFFFF"/>
                </a:solidFill>
              </a:rPr>
              <a:t>*A personal sacrifice is when you give up something to help others . Examples of personal sacrifices are volunteering your time or giving money to help others instead of spending it on yourself . </a:t>
            </a:r>
          </a:p>
        </p:txBody>
      </p:sp>
    </p:spTree>
    <p:extLst>
      <p:ext uri="{BB962C8B-B14F-4D97-AF65-F5344CB8AC3E}">
        <p14:creationId xmlns:p14="http://schemas.microsoft.com/office/powerpoint/2010/main" val="4251337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553D-9F85-FAE2-EF07-C97A1586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959"/>
            <a:ext cx="10515600" cy="1637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Public servants </a:t>
            </a:r>
            <a:r>
              <a:rPr lang="en-US" dirty="0"/>
              <a:t>: is a </a:t>
            </a:r>
            <a:r>
              <a:rPr lang="en-US" dirty="0" err="1"/>
              <a:t>responsibitlity</a:t>
            </a:r>
            <a:r>
              <a:rPr lang="en-US" dirty="0"/>
              <a:t> for all citizens . People help their community when they volunteer or help others . Some people are public servants whose jobs are doing services for their community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3851-0971-C094-B8CB-FDBEA16A1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3401"/>
            <a:ext cx="10515600" cy="3593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*Give me examples on public servants who work for the government ?</a:t>
            </a:r>
          </a:p>
          <a:p>
            <a:pPr marL="0" indent="0">
              <a:buNone/>
            </a:pPr>
            <a:r>
              <a:rPr lang="en-US" sz="3200" dirty="0"/>
              <a:t>1 </a:t>
            </a:r>
            <a:r>
              <a:rPr lang="en-US" sz="3200" b="1" dirty="0">
                <a:solidFill>
                  <a:srgbClr val="FF0000"/>
                </a:solidFill>
              </a:rPr>
              <a:t>police officer    </a:t>
            </a:r>
            <a:r>
              <a:rPr lang="en-US" sz="3200" dirty="0"/>
              <a:t>2 </a:t>
            </a:r>
            <a:r>
              <a:rPr lang="en-US" sz="3200" b="1" dirty="0">
                <a:solidFill>
                  <a:srgbClr val="7030A0"/>
                </a:solidFill>
              </a:rPr>
              <a:t>mayor  </a:t>
            </a:r>
            <a:r>
              <a:rPr lang="en-US" sz="3200" dirty="0"/>
              <a:t>  3 </a:t>
            </a:r>
            <a:r>
              <a:rPr lang="en-US" sz="3200" b="1" dirty="0">
                <a:solidFill>
                  <a:srgbClr val="00B050"/>
                </a:solidFill>
              </a:rPr>
              <a:t>firefighters </a:t>
            </a:r>
            <a:r>
              <a:rPr lang="en-US" sz="3200" dirty="0"/>
              <a:t>  4 </a:t>
            </a:r>
            <a:r>
              <a:rPr lang="en-US" sz="3200" b="1" dirty="0">
                <a:solidFill>
                  <a:srgbClr val="0070C0"/>
                </a:solidFill>
              </a:rPr>
              <a:t>social studies teacher </a:t>
            </a:r>
            <a:r>
              <a:rPr lang="en-US" sz="3200" dirty="0"/>
              <a:t>.  5 </a:t>
            </a:r>
            <a:r>
              <a:rPr lang="en-US" sz="3200" b="1" dirty="0">
                <a:solidFill>
                  <a:schemeClr val="accent2"/>
                </a:solidFill>
              </a:rPr>
              <a:t>doctors </a:t>
            </a:r>
            <a:r>
              <a:rPr lang="en-US" sz="3200" dirty="0"/>
              <a:t>  6 </a:t>
            </a:r>
            <a:r>
              <a:rPr lang="en-US" sz="3200" b="1" dirty="0">
                <a:solidFill>
                  <a:schemeClr val="accent4"/>
                </a:solidFill>
              </a:rPr>
              <a:t>nurses 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919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D3C3-C110-6BCA-0CEB-E87BBCEF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048" y="2929631"/>
            <a:ext cx="7873752" cy="324733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249864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5AC50-2817-0CFE-91AA-11AB4A33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 *</a:t>
            </a:r>
            <a:r>
              <a:rPr lang="en-US" sz="5400" b="1">
                <a:highlight>
                  <a:srgbClr val="00FFFF"/>
                </a:highlight>
              </a:rPr>
              <a:t>Citizens and Citizenship :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2C52F-84B0-F7B6-7098-6287F8707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People rush to help after a terrible earthquake . Citizens ask officials to act on climate change . </a:t>
            </a:r>
          </a:p>
          <a:p>
            <a:r>
              <a:rPr lang="en-US" sz="2200"/>
              <a:t>An 18-year-old votes for the first time in an election .</a:t>
            </a:r>
          </a:p>
          <a:p>
            <a:r>
              <a:rPr lang="en-US" sz="2200"/>
              <a:t>A school group raises money to build a new playground . </a:t>
            </a:r>
          </a:p>
        </p:txBody>
      </p:sp>
      <p:pic>
        <p:nvPicPr>
          <p:cNvPr id="5" name="Picture 4" descr="A cartoon of two people putting their vote into a ballot box&#10;&#10;Description automatically generated">
            <a:extLst>
              <a:ext uri="{FF2B5EF4-FFF2-40B4-BE49-F238E27FC236}">
                <a16:creationId xmlns:a16="http://schemas.microsoft.com/office/drawing/2014/main" id="{EC216864-AC76-C768-05F8-20B1EE75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91" r="7516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D4AB9-4879-41BD-07C5-1C50D8EE3A49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bu.net.u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4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F898-9F07-5BE2-A4F0-109C89A5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*All these situations may seem different , but all have something in common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A5164-43E2-E3DA-EEF1-45928E69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Each is an example of citizens helping their community . </a:t>
            </a:r>
          </a:p>
          <a:p>
            <a:r>
              <a:rPr lang="en-US" sz="3600" dirty="0"/>
              <a:t>What does a </a:t>
            </a:r>
            <a:r>
              <a:rPr lang="en-US" sz="3600" b="1" dirty="0">
                <a:solidFill>
                  <a:srgbClr val="FF0000"/>
                </a:solidFill>
              </a:rPr>
              <a:t>citizen</a:t>
            </a:r>
            <a:r>
              <a:rPr lang="en-US" sz="3600" dirty="0"/>
              <a:t> mean ? </a:t>
            </a:r>
          </a:p>
          <a:p>
            <a:pPr marL="0" indent="0">
              <a:buNone/>
            </a:pPr>
            <a:r>
              <a:rPr lang="en-US" sz="3600" dirty="0"/>
              <a:t>A resident of a city , state , or country . </a:t>
            </a:r>
          </a:p>
          <a:p>
            <a:pPr marL="0" indent="0">
              <a:buNone/>
            </a:pPr>
            <a:r>
              <a:rPr lang="en-US" sz="3600" dirty="0"/>
              <a:t>Citizens have responsibilities to their towns , countries , and the entire world 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332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C37D5-D220-8EB2-7446-AF364946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What does </a:t>
            </a:r>
            <a:r>
              <a:rPr lang="en-US" sz="4200" b="1"/>
              <a:t>responsibility</a:t>
            </a:r>
            <a:r>
              <a:rPr lang="en-US" sz="4200"/>
              <a:t> mean ? A duty 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53E1-F904-8BDD-0A5F-74BCAF55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/>
              <a:t>People are usually citizens of the country they were born in . </a:t>
            </a:r>
          </a:p>
          <a:p>
            <a:r>
              <a:rPr lang="en-US" dirty="0"/>
              <a:t>Citizens can also be naturalized –or get citizenship even though they were born in another country . </a:t>
            </a:r>
          </a:p>
        </p:txBody>
      </p:sp>
      <p:pic>
        <p:nvPicPr>
          <p:cNvPr id="5" name="Picture 4" descr="Cartoon of a person with many hands&#10;&#10;Description automatically generated">
            <a:extLst>
              <a:ext uri="{FF2B5EF4-FFF2-40B4-BE49-F238E27FC236}">
                <a16:creationId xmlns:a16="http://schemas.microsoft.com/office/drawing/2014/main" id="{F7DE2923-B636-3EB0-D75C-455189EEF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65" r="315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C0C9F-1352-1EBA-B38B-40CCA63F1BC0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Occupational_str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B76BD-B6DB-1410-B8E7-E1428582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dirty="0"/>
              <a:t>*What does </a:t>
            </a:r>
            <a:r>
              <a:rPr lang="en-US" sz="3400" b="1" dirty="0">
                <a:solidFill>
                  <a:srgbClr val="00B050"/>
                </a:solidFill>
              </a:rPr>
              <a:t>citizenship</a:t>
            </a:r>
            <a:r>
              <a:rPr lang="en-US" sz="3400" dirty="0"/>
              <a:t> mean ? Is the legal status of belonging to a country .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68D83-9303-2504-144B-5690041D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Having citizenship allows people to enjoy certain rights . </a:t>
            </a:r>
          </a:p>
          <a:p>
            <a:r>
              <a:rPr lang="en-US" dirty="0"/>
              <a:t>Those rights are clearly spelled out by law . </a:t>
            </a:r>
          </a:p>
          <a:p>
            <a:pPr marL="0" indent="0">
              <a:buNone/>
            </a:pPr>
            <a:r>
              <a:rPr lang="en-US" dirty="0"/>
              <a:t>*What does </a:t>
            </a:r>
            <a:r>
              <a:rPr lang="en-US" b="1" dirty="0"/>
              <a:t>right</a:t>
            </a:r>
            <a:r>
              <a:rPr lang="en-US" dirty="0"/>
              <a:t> mean ?</a:t>
            </a:r>
          </a:p>
          <a:p>
            <a:pPr marL="0" indent="0">
              <a:buNone/>
            </a:pPr>
            <a:r>
              <a:rPr lang="en-US" dirty="0"/>
              <a:t>A freedom protected by that country’s law .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Several many hands reaching out to the sky&#10;&#10;Description automatically generated with medium confidence">
            <a:extLst>
              <a:ext uri="{FF2B5EF4-FFF2-40B4-BE49-F238E27FC236}">
                <a16:creationId xmlns:a16="http://schemas.microsoft.com/office/drawing/2014/main" id="{836689B2-7171-8ACB-26B5-269BAA8F7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693" r="16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35411-F65F-869D-6618-6358B0C937D3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log.dnevnik.hr/izgubljenaugalaksiji/oznaka/toleranci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33AF1-BE18-9C26-35FD-28B3F2DE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*</a:t>
            </a:r>
            <a:r>
              <a:rPr lang="en-US" sz="5400" b="1" u="sng"/>
              <a:t>Rights of Citizens </a:t>
            </a:r>
            <a:r>
              <a:rPr lang="en-US" sz="5400"/>
              <a:t>.</a:t>
            </a:r>
          </a:p>
        </p:txBody>
      </p:sp>
      <p:pic>
        <p:nvPicPr>
          <p:cNvPr id="5" name="Picture 4" descr="A group of soldiers in uniform&#10;&#10;Description automatically generated">
            <a:extLst>
              <a:ext uri="{FF2B5EF4-FFF2-40B4-BE49-F238E27FC236}">
                <a16:creationId xmlns:a16="http://schemas.microsoft.com/office/drawing/2014/main" id="{D860B8B0-256B-6112-597F-C55FBC6A9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107" r="26636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EC02F-4B6D-8362-BC6E-5E084ACE5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In 1945 , the world was rebulding after world war ll (1939-1945) . The war had destroyed and harmed many nations . </a:t>
            </a:r>
          </a:p>
          <a:p>
            <a:r>
              <a:rPr lang="en-US" sz="2200"/>
              <a:t>Because of the war , the world’s governments created the United Nations (UN) . One of the ideas behind the UN was to stop wars before they began .</a:t>
            </a:r>
          </a:p>
          <a:p>
            <a:r>
              <a:rPr lang="en-US" sz="2200"/>
              <a:t>There was something else the UN also wanted to do . It wanted to spell out the rights of people everywhere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D02C2-FD17-16EB-3799-0211AA0140F8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rewminate.com/the-origins-and-outbreak-of-world-war-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2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FDDE-9CB4-07AE-257F-472BCACE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*The United Nations General Assembly in 1948 wrote the Universal Declaration of Human Rights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7C7B-F1E2-DCCF-E167-576DA20C7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 stated the basic rights of every human . 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00FFFF"/>
                </a:highlight>
              </a:rPr>
              <a:t>These rights include :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1 freedom from being arrested for no good reason 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2 the ability to move freely in one’s own country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3 the ability to own property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4 the ability to work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5 the ability to get an education </a:t>
            </a:r>
          </a:p>
          <a:p>
            <a:endParaRPr lang="en-US" sz="36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4580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2D90-7762-7238-0811-2FFB80F8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*For the most part , it is the government’s job to protect the rights of its citizens .However , countries have different types of governments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2963-0436-C7E5-D3EC-6E892D53E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they protect citizen’s rights is left up to them . </a:t>
            </a:r>
          </a:p>
          <a:p>
            <a:r>
              <a:rPr lang="en-US" sz="3600" dirty="0"/>
              <a:t>In many nations , voting is a basic right . Governments often protect that right by making laws to fix election problems . </a:t>
            </a: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E4F89535-5841-CE27-C200-8B4F2B1BA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3076" y="3681413"/>
            <a:ext cx="4572000" cy="2495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7D1615-FA84-15E1-20B5-986B34B07088}"/>
              </a:ext>
            </a:extLst>
          </p:cNvPr>
          <p:cNvSpPr txBox="1"/>
          <p:nvPr/>
        </p:nvSpPr>
        <p:spPr>
          <a:xfrm>
            <a:off x="4893076" y="6176963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awesomelyluvvie.com/2016/11/election-hell-voted-hillary-clinto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1162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89105CEF-3024-4DCC-B6B3-5AEC0A84C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615BE6-BB5D-47E2-AF16-A7B7ABB7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5C48320-B8CB-4B2D-BE09-A7BF638E9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C754C0-C8E4-41C6-89F0-B003D6E2C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55A00A-CB08-4E07-A25B-E54F0BD15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B6955C-1831-4001-80E6-698D6C0CF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0CB782-F64B-4A29-8545-32CA9BC77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BBBCF5-DBE4-467D-AC3E-F9973FEE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55A3CA-368A-4B3D-8665-67815A878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cartoon of kids waiting at a bus stop&#10;&#10;Description automatically generated">
            <a:extLst>
              <a:ext uri="{FF2B5EF4-FFF2-40B4-BE49-F238E27FC236}">
                <a16:creationId xmlns:a16="http://schemas.microsoft.com/office/drawing/2014/main" id="{D55952C9-095D-F231-6BD5-66B9EDDAA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3" r="1" b="10273"/>
          <a:stretch/>
        </p:blipFill>
        <p:spPr>
          <a:xfrm>
            <a:off x="6467036" y="-525"/>
            <a:ext cx="4762297" cy="317552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4DF96203-9911-4F97-A236-49DC3C814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301135" y="143979"/>
            <a:ext cx="304800" cy="429768"/>
            <a:chOff x="215328" y="-46937"/>
            <a:chExt cx="304800" cy="277384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245BC0-80D4-4306-A45F-E18C68221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4F4C0E9-AFF0-4843-8F52-23DA160DB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348773-FC4B-44F7-81AD-ABDB46EF0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A2A4C5A-EDAA-4CFB-99B7-EF8DB0EB3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4B4B845-CAA1-4885-99D9-10EEED9CE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13F4936-8C6F-4CE3-A4EA-FED76F764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484433-3A0D-4EFE-A3D6-7805A0C34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73F57FA-1343-44FF-A148-8DF227969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1A4169D-3A86-4D9D-AF11-DC56E1210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A4DE08-83A8-4402-9B15-4BE50687B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C5FED84-F820-488A-A974-94F5E9799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F3E2FC4-8DA6-4E60-93F8-1EE49C0CC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737BE0C-1FB1-4D5F-AB83-A2F91C145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845A01-081B-4119-8571-6A42E8D02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139926-E05D-459C-A2F3-798D98C9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AF71FEF-CE35-499D-AE77-5FF4C0911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300632E-38C0-4AB6-86B8-B8E08690F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0134E9E-9A3E-4116-BC20-40685DC39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1CC05E-67C0-44BA-9D5F-3DD582536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A913263-9283-4B2C-85EE-893F7D817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CE5EDC8-2563-4DFB-A804-798D99180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03AED8-9B88-7BE8-69CA-135A610E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09600"/>
            <a:ext cx="5486400" cy="552521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b="1" dirty="0">
                <a:solidFill>
                  <a:schemeClr val="bg1"/>
                </a:solidFill>
                <a:highlight>
                  <a:srgbClr val="FF00FF"/>
                </a:highlight>
              </a:rPr>
              <a:t>The Responsibility of Citizens </a:t>
            </a:r>
            <a:r>
              <a:rPr lang="en-US" dirty="0">
                <a:solidFill>
                  <a:schemeClr val="bg1"/>
                </a:solidFill>
              </a:rPr>
              <a:t>: citizens protect their rights by using them . Every time students go to school , for example , they are protecting their right to an education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ED37-B126-CC4E-0784-539599E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346" y="3382165"/>
            <a:ext cx="5059402" cy="275264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Every time nurses go to work , they are protecting their right to work .  </a:t>
            </a:r>
          </a:p>
        </p:txBody>
      </p:sp>
    </p:spTree>
    <p:extLst>
      <p:ext uri="{BB962C8B-B14F-4D97-AF65-F5344CB8AC3E}">
        <p14:creationId xmlns:p14="http://schemas.microsoft.com/office/powerpoint/2010/main" val="52711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897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Citizenship , Rights , and Responsibilities .</vt:lpstr>
      <vt:lpstr> *Citizens and Citizenship : </vt:lpstr>
      <vt:lpstr>*All these situations may seem different , but all have something in common .</vt:lpstr>
      <vt:lpstr>What does responsibility mean ? A duty .</vt:lpstr>
      <vt:lpstr>*What does citizenship mean ? Is the legal status of belonging to a country . </vt:lpstr>
      <vt:lpstr>*Rights of Citizens .</vt:lpstr>
      <vt:lpstr>*The United Nations General Assembly in 1948 wrote the Universal Declaration of Human Rights . </vt:lpstr>
      <vt:lpstr>*For the most part , it is the government’s job to protect the rights of its citizens .However , countries have different types of governments .</vt:lpstr>
      <vt:lpstr>*The Responsibility of Citizens : citizens protect their rights by using them . Every time students go to school , for example , they are protecting their right to an education . </vt:lpstr>
      <vt:lpstr>*However , being a citizen is more than enjoying rights . The responsibilities of citizenship are just as important . Each person has a duty to the community . We can make the community a better place by performing our duties responsibly .</vt:lpstr>
      <vt:lpstr>*Staying informed : One important responsibility is to know about issues that affect people . When citizens pay attention to issues , it helps leaders make public policy . </vt:lpstr>
      <vt:lpstr>It is also a citizen’s responsibility to obey the law and pay taxes . Taxes are money people have to pay to the government . They help pay for such things as schools , roads , and hospitals .</vt:lpstr>
      <vt:lpstr>*A personal sacrifice is when you give up something to help others . Examples of personal sacrifices are volunteering your time or giving money to help others instead of spending it on yourself . </vt:lpstr>
      <vt:lpstr>Public servants : is a responsibitlity for all citizens . People help their community when they volunteer or help others . Some people are public servants whose jobs are doing services for their community 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 , Rights , and Responsibilities .</dc:title>
  <dc:creator>Fawzieh Quraan</dc:creator>
  <cp:lastModifiedBy>Fawzieh Quraan</cp:lastModifiedBy>
  <cp:revision>1</cp:revision>
  <dcterms:created xsi:type="dcterms:W3CDTF">2025-01-20T18:36:04Z</dcterms:created>
  <dcterms:modified xsi:type="dcterms:W3CDTF">2025-01-25T18:01:20Z</dcterms:modified>
</cp:coreProperties>
</file>