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F1BE1-1642-4971-BCA5-F47B68915659}" v="3" dt="2025-01-28T20:05:31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wzieh Quraan" userId="4a435a738dbdad6b" providerId="LiveId" clId="{CFDF1BE1-1642-4971-BCA5-F47B68915659}"/>
    <pc:docChg chg="undo custSel addSld modSld">
      <pc:chgData name="Fawzieh Quraan" userId="4a435a738dbdad6b" providerId="LiveId" clId="{CFDF1BE1-1642-4971-BCA5-F47B68915659}" dt="2025-01-29T19:26:00.259" v="3761" actId="1036"/>
      <pc:docMkLst>
        <pc:docMk/>
      </pc:docMkLst>
      <pc:sldChg chg="delSp modSp mod">
        <pc:chgData name="Fawzieh Quraan" userId="4a435a738dbdad6b" providerId="LiveId" clId="{CFDF1BE1-1642-4971-BCA5-F47B68915659}" dt="2025-01-29T19:26:00.259" v="3761" actId="1036"/>
        <pc:sldMkLst>
          <pc:docMk/>
          <pc:sldMk cId="3583030263" sldId="256"/>
        </pc:sldMkLst>
        <pc:spChg chg="del mod">
          <ac:chgData name="Fawzieh Quraan" userId="4a435a738dbdad6b" providerId="LiveId" clId="{CFDF1BE1-1642-4971-BCA5-F47B68915659}" dt="2025-01-20T20:37:05.768" v="4" actId="21"/>
          <ac:spMkLst>
            <pc:docMk/>
            <pc:sldMk cId="3583030263" sldId="256"/>
            <ac:spMk id="3" creationId="{DD883A4D-AAD2-71DB-6A76-66A71061F43E}"/>
          </ac:spMkLst>
        </pc:spChg>
        <pc:picChg chg="mod">
          <ac:chgData name="Fawzieh Quraan" userId="4a435a738dbdad6b" providerId="LiveId" clId="{CFDF1BE1-1642-4971-BCA5-F47B68915659}" dt="2025-01-29T19:26:00.259" v="3761" actId="1036"/>
          <ac:picMkLst>
            <pc:docMk/>
            <pc:sldMk cId="3583030263" sldId="256"/>
            <ac:picMk id="5" creationId="{75F16C16-EBEC-FA1E-E090-4EC7F8523D4A}"/>
          </ac:picMkLst>
        </pc:picChg>
      </pc:sldChg>
      <pc:sldChg chg="addSp delSp modSp new mod setBg">
        <pc:chgData name="Fawzieh Quraan" userId="4a435a738dbdad6b" providerId="LiveId" clId="{CFDF1BE1-1642-4971-BCA5-F47B68915659}" dt="2025-01-25T22:03:09.533" v="683" actId="113"/>
        <pc:sldMkLst>
          <pc:docMk/>
          <pc:sldMk cId="681901016" sldId="265"/>
        </pc:sldMkLst>
        <pc:spChg chg="mod">
          <ac:chgData name="Fawzieh Quraan" userId="4a435a738dbdad6b" providerId="LiveId" clId="{CFDF1BE1-1642-4971-BCA5-F47B68915659}" dt="2025-01-25T22:02:52.962" v="681" actId="113"/>
          <ac:spMkLst>
            <pc:docMk/>
            <pc:sldMk cId="681901016" sldId="265"/>
            <ac:spMk id="2" creationId="{BF022FC1-9E9A-0292-A1B7-FE42C1C273D5}"/>
          </ac:spMkLst>
        </pc:spChg>
        <pc:spChg chg="mod ord">
          <ac:chgData name="Fawzieh Quraan" userId="4a435a738dbdad6b" providerId="LiveId" clId="{CFDF1BE1-1642-4971-BCA5-F47B68915659}" dt="2025-01-25T22:03:09.533" v="683" actId="113"/>
          <ac:spMkLst>
            <pc:docMk/>
            <pc:sldMk cId="681901016" sldId="265"/>
            <ac:spMk id="3" creationId="{0FB22F4C-180A-7557-E09B-2443CFE14026}"/>
          </ac:spMkLst>
        </pc:spChg>
        <pc:spChg chg="add del">
          <ac:chgData name="Fawzieh Quraan" userId="4a435a738dbdad6b" providerId="LiveId" clId="{CFDF1BE1-1642-4971-BCA5-F47B68915659}" dt="2025-01-25T22:02:28.006" v="668" actId="26606"/>
          <ac:spMkLst>
            <pc:docMk/>
            <pc:sldMk cId="681901016" sldId="265"/>
            <ac:spMk id="10" creationId="{743AA782-23D1-4521-8CAD-47662984AA08}"/>
          </ac:spMkLst>
        </pc:spChg>
        <pc:spChg chg="add del">
          <ac:chgData name="Fawzieh Quraan" userId="4a435a738dbdad6b" providerId="LiveId" clId="{CFDF1BE1-1642-4971-BCA5-F47B68915659}" dt="2025-01-25T22:02:28.006" v="668" actId="26606"/>
          <ac:spMkLst>
            <pc:docMk/>
            <pc:sldMk cId="681901016" sldId="265"/>
            <ac:spMk id="12" creationId="{650D18FE-0824-4A46-B22C-A86B52E5780A}"/>
          </ac:spMkLst>
        </pc:spChg>
        <pc:spChg chg="add del">
          <ac:chgData name="Fawzieh Quraan" userId="4a435a738dbdad6b" providerId="LiveId" clId="{CFDF1BE1-1642-4971-BCA5-F47B68915659}" dt="2025-01-25T22:02:29.874" v="670" actId="26606"/>
          <ac:spMkLst>
            <pc:docMk/>
            <pc:sldMk cId="681901016" sldId="265"/>
            <ac:spMk id="14" creationId="{F13C74B1-5B17-4795-BED0-7140497B445A}"/>
          </ac:spMkLst>
        </pc:spChg>
        <pc:spChg chg="add del">
          <ac:chgData name="Fawzieh Quraan" userId="4a435a738dbdad6b" providerId="LiveId" clId="{CFDF1BE1-1642-4971-BCA5-F47B68915659}" dt="2025-01-25T22:02:29.874" v="670" actId="26606"/>
          <ac:spMkLst>
            <pc:docMk/>
            <pc:sldMk cId="681901016" sldId="265"/>
            <ac:spMk id="15" creationId="{D4974D33-8DC5-464E-8C6D-BE58F0669C17}"/>
          </ac:spMkLst>
        </pc:spChg>
        <pc:spChg chg="add del">
          <ac:chgData name="Fawzieh Quraan" userId="4a435a738dbdad6b" providerId="LiveId" clId="{CFDF1BE1-1642-4971-BCA5-F47B68915659}" dt="2025-01-25T22:02:35.064" v="672" actId="26606"/>
          <ac:spMkLst>
            <pc:docMk/>
            <pc:sldMk cId="681901016" sldId="265"/>
            <ac:spMk id="17" creationId="{45D37F4E-DDB4-456B-97E0-9937730A039F}"/>
          </ac:spMkLst>
        </pc:spChg>
        <pc:spChg chg="add del">
          <ac:chgData name="Fawzieh Quraan" userId="4a435a738dbdad6b" providerId="LiveId" clId="{CFDF1BE1-1642-4971-BCA5-F47B68915659}" dt="2025-01-25T22:02:35.064" v="672" actId="26606"/>
          <ac:spMkLst>
            <pc:docMk/>
            <pc:sldMk cId="681901016" sldId="265"/>
            <ac:spMk id="18" creationId="{B2DD41CD-8F47-4F56-AD12-4E2FF7696987}"/>
          </ac:spMkLst>
        </pc:spChg>
        <pc:spChg chg="add del">
          <ac:chgData name="Fawzieh Quraan" userId="4a435a738dbdad6b" providerId="LiveId" clId="{CFDF1BE1-1642-4971-BCA5-F47B68915659}" dt="2025-01-25T22:02:36.550" v="674" actId="26606"/>
          <ac:spMkLst>
            <pc:docMk/>
            <pc:sldMk cId="681901016" sldId="265"/>
            <ac:spMk id="20" creationId="{C0763A76-9F1C-4FC5-82B7-DD475DA461B2}"/>
          </ac:spMkLst>
        </pc:spChg>
        <pc:spChg chg="add del">
          <ac:chgData name="Fawzieh Quraan" userId="4a435a738dbdad6b" providerId="LiveId" clId="{CFDF1BE1-1642-4971-BCA5-F47B68915659}" dt="2025-01-25T22:02:36.550" v="674" actId="26606"/>
          <ac:spMkLst>
            <pc:docMk/>
            <pc:sldMk cId="681901016" sldId="265"/>
            <ac:spMk id="21" creationId="{E81BF4F6-F2CF-4984-9D14-D6966D92F99F}"/>
          </ac:spMkLst>
        </pc:spChg>
        <pc:spChg chg="add del">
          <ac:chgData name="Fawzieh Quraan" userId="4a435a738dbdad6b" providerId="LiveId" clId="{CFDF1BE1-1642-4971-BCA5-F47B68915659}" dt="2025-01-25T22:02:38.444" v="676" actId="26606"/>
          <ac:spMkLst>
            <pc:docMk/>
            <pc:sldMk cId="681901016" sldId="265"/>
            <ac:spMk id="23" creationId="{9F7D5CDA-D291-4307-BF55-1381FED29634}"/>
          </ac:spMkLst>
        </pc:spChg>
        <pc:spChg chg="add del">
          <ac:chgData name="Fawzieh Quraan" userId="4a435a738dbdad6b" providerId="LiveId" clId="{CFDF1BE1-1642-4971-BCA5-F47B68915659}" dt="2025-01-25T22:02:42.506" v="678" actId="26606"/>
          <ac:spMkLst>
            <pc:docMk/>
            <pc:sldMk cId="681901016" sldId="265"/>
            <ac:spMk id="25" creationId="{B210AC1D-4063-4C6E-9528-FA9C4C0C18E6}"/>
          </ac:spMkLst>
        </pc:spChg>
        <pc:spChg chg="add del">
          <ac:chgData name="Fawzieh Quraan" userId="4a435a738dbdad6b" providerId="LiveId" clId="{CFDF1BE1-1642-4971-BCA5-F47B68915659}" dt="2025-01-25T22:02:42.506" v="678" actId="26606"/>
          <ac:spMkLst>
            <pc:docMk/>
            <pc:sldMk cId="681901016" sldId="265"/>
            <ac:spMk id="26" creationId="{02F8C595-E68C-4306-AED8-DC7826A0A506}"/>
          </ac:spMkLst>
        </pc:spChg>
        <pc:spChg chg="add">
          <ac:chgData name="Fawzieh Quraan" userId="4a435a738dbdad6b" providerId="LiveId" clId="{CFDF1BE1-1642-4971-BCA5-F47B68915659}" dt="2025-01-25T22:02:42.506" v="679" actId="26606"/>
          <ac:spMkLst>
            <pc:docMk/>
            <pc:sldMk cId="681901016" sldId="265"/>
            <ac:spMk id="28" creationId="{9F7D5CDA-D291-4307-BF55-1381FED29634}"/>
          </ac:spMkLst>
        </pc:spChg>
        <pc:spChg chg="add">
          <ac:chgData name="Fawzieh Quraan" userId="4a435a738dbdad6b" providerId="LiveId" clId="{CFDF1BE1-1642-4971-BCA5-F47B68915659}" dt="2025-01-25T22:02:42.506" v="679" actId="26606"/>
          <ac:spMkLst>
            <pc:docMk/>
            <pc:sldMk cId="681901016" sldId="265"/>
            <ac:spMk id="29" creationId="{59B296B9-C5A5-4E4F-9B60-C907B5F1466C}"/>
          </ac:spMkLst>
        </pc:spChg>
        <pc:spChg chg="add">
          <ac:chgData name="Fawzieh Quraan" userId="4a435a738dbdad6b" providerId="LiveId" clId="{CFDF1BE1-1642-4971-BCA5-F47B68915659}" dt="2025-01-25T22:02:42.506" v="679" actId="26606"/>
          <ac:spMkLst>
            <pc:docMk/>
            <pc:sldMk cId="681901016" sldId="265"/>
            <ac:spMk id="30" creationId="{D0300FD3-5AF1-6305-15FA-9078072672E2}"/>
          </ac:spMkLst>
        </pc:spChg>
        <pc:picChg chg="add mod ord">
          <ac:chgData name="Fawzieh Quraan" userId="4a435a738dbdad6b" providerId="LiveId" clId="{CFDF1BE1-1642-4971-BCA5-F47B68915659}" dt="2025-01-25T22:02:42.506" v="679" actId="26606"/>
          <ac:picMkLst>
            <pc:docMk/>
            <pc:sldMk cId="681901016" sldId="265"/>
            <ac:picMk id="5" creationId="{81C1733F-5EB1-213A-2067-119ECF0D1FC6}"/>
          </ac:picMkLst>
        </pc:picChg>
      </pc:sldChg>
      <pc:sldChg chg="addSp delSp modSp new mod setBg">
        <pc:chgData name="Fawzieh Quraan" userId="4a435a738dbdad6b" providerId="LiveId" clId="{CFDF1BE1-1642-4971-BCA5-F47B68915659}" dt="2025-01-25T22:08:57.533" v="1169" actId="26606"/>
        <pc:sldMkLst>
          <pc:docMk/>
          <pc:sldMk cId="2673616385" sldId="266"/>
        </pc:sldMkLst>
        <pc:spChg chg="mod">
          <ac:chgData name="Fawzieh Quraan" userId="4a435a738dbdad6b" providerId="LiveId" clId="{CFDF1BE1-1642-4971-BCA5-F47B68915659}" dt="2025-01-25T22:08:57.533" v="1169" actId="26606"/>
          <ac:spMkLst>
            <pc:docMk/>
            <pc:sldMk cId="2673616385" sldId="266"/>
            <ac:spMk id="2" creationId="{655593EE-D004-A48C-1FFD-044CD0746103}"/>
          </ac:spMkLst>
        </pc:spChg>
        <pc:spChg chg="mod">
          <ac:chgData name="Fawzieh Quraan" userId="4a435a738dbdad6b" providerId="LiveId" clId="{CFDF1BE1-1642-4971-BCA5-F47B68915659}" dt="2025-01-25T22:08:57.533" v="1169" actId="26606"/>
          <ac:spMkLst>
            <pc:docMk/>
            <pc:sldMk cId="2673616385" sldId="266"/>
            <ac:spMk id="3" creationId="{B2439DD1-B3B6-2ABB-3100-AE4C59654D9C}"/>
          </ac:spMkLst>
        </pc:spChg>
        <pc:spChg chg="add del">
          <ac:chgData name="Fawzieh Quraan" userId="4a435a738dbdad6b" providerId="LiveId" clId="{CFDF1BE1-1642-4971-BCA5-F47B68915659}" dt="2025-01-25T22:08:28.334" v="1160" actId="26606"/>
          <ac:spMkLst>
            <pc:docMk/>
            <pc:sldMk cId="2673616385" sldId="266"/>
            <ac:spMk id="8" creationId="{907EF6B7-1338-4443-8C46-6A318D952DFD}"/>
          </ac:spMkLst>
        </pc:spChg>
        <pc:spChg chg="add del">
          <ac:chgData name="Fawzieh Quraan" userId="4a435a738dbdad6b" providerId="LiveId" clId="{CFDF1BE1-1642-4971-BCA5-F47B68915659}" dt="2025-01-25T22:08:11.243" v="1154" actId="26606"/>
          <ac:spMkLst>
            <pc:docMk/>
            <pc:sldMk cId="2673616385" sldId="266"/>
            <ac:spMk id="9" creationId="{C0763A76-9F1C-4FC5-82B7-DD475DA461B2}"/>
          </ac:spMkLst>
        </pc:spChg>
        <pc:spChg chg="add del">
          <ac:chgData name="Fawzieh Quraan" userId="4a435a738dbdad6b" providerId="LiveId" clId="{CFDF1BE1-1642-4971-BCA5-F47B68915659}" dt="2025-01-25T22:08:28.334" v="1160" actId="26606"/>
          <ac:spMkLst>
            <pc:docMk/>
            <pc:sldMk cId="2673616385" sldId="266"/>
            <ac:spMk id="10" creationId="{DAAE4CDD-124C-4DCF-9584-B6033B545DD5}"/>
          </ac:spMkLst>
        </pc:spChg>
        <pc:spChg chg="add del">
          <ac:chgData name="Fawzieh Quraan" userId="4a435a738dbdad6b" providerId="LiveId" clId="{CFDF1BE1-1642-4971-BCA5-F47B68915659}" dt="2025-01-25T22:08:11.243" v="1154" actId="26606"/>
          <ac:spMkLst>
            <pc:docMk/>
            <pc:sldMk cId="2673616385" sldId="266"/>
            <ac:spMk id="11" creationId="{E81BF4F6-F2CF-4984-9D14-D6966D92F99F}"/>
          </ac:spMkLst>
        </pc:spChg>
        <pc:spChg chg="add del">
          <ac:chgData name="Fawzieh Quraan" userId="4a435a738dbdad6b" providerId="LiveId" clId="{CFDF1BE1-1642-4971-BCA5-F47B68915659}" dt="2025-01-25T22:08:28.334" v="1160" actId="26606"/>
          <ac:spMkLst>
            <pc:docMk/>
            <pc:sldMk cId="2673616385" sldId="266"/>
            <ac:spMk id="12" creationId="{081E4A58-353D-44AE-B2FC-2A74E2E400F7}"/>
          </ac:spMkLst>
        </pc:spChg>
        <pc:spChg chg="add del">
          <ac:chgData name="Fawzieh Quraan" userId="4a435a738dbdad6b" providerId="LiveId" clId="{CFDF1BE1-1642-4971-BCA5-F47B68915659}" dt="2025-01-25T22:08:12.851" v="1156" actId="26606"/>
          <ac:spMkLst>
            <pc:docMk/>
            <pc:sldMk cId="2673616385" sldId="266"/>
            <ac:spMk id="13" creationId="{D0300FD3-5AF1-6305-15FA-9078072672E2}"/>
          </ac:spMkLst>
        </pc:spChg>
        <pc:spChg chg="add del">
          <ac:chgData name="Fawzieh Quraan" userId="4a435a738dbdad6b" providerId="LiveId" clId="{CFDF1BE1-1642-4971-BCA5-F47B68915659}" dt="2025-01-25T22:08:12.851" v="1156" actId="26606"/>
          <ac:spMkLst>
            <pc:docMk/>
            <pc:sldMk cId="2673616385" sldId="266"/>
            <ac:spMk id="14" creationId="{9F7D5CDA-D291-4307-BF55-1381FED29634}"/>
          </ac:spMkLst>
        </pc:spChg>
        <pc:spChg chg="add del">
          <ac:chgData name="Fawzieh Quraan" userId="4a435a738dbdad6b" providerId="LiveId" clId="{CFDF1BE1-1642-4971-BCA5-F47B68915659}" dt="2025-01-25T22:08:12.851" v="1156" actId="26606"/>
          <ac:spMkLst>
            <pc:docMk/>
            <pc:sldMk cId="2673616385" sldId="266"/>
            <ac:spMk id="16" creationId="{59B296B9-C5A5-4E4F-9B60-C907B5F1466C}"/>
          </ac:spMkLst>
        </pc:spChg>
        <pc:spChg chg="add del">
          <ac:chgData name="Fawzieh Quraan" userId="4a435a738dbdad6b" providerId="LiveId" clId="{CFDF1BE1-1642-4971-BCA5-F47B68915659}" dt="2025-01-25T22:08:30.463" v="1162" actId="26606"/>
          <ac:spMkLst>
            <pc:docMk/>
            <pc:sldMk cId="2673616385" sldId="266"/>
            <ac:spMk id="17" creationId="{3ECBE1F1-D69B-4AFA-ABD5-8E41720EF6DE}"/>
          </ac:spMkLst>
        </pc:spChg>
        <pc:spChg chg="add del">
          <ac:chgData name="Fawzieh Quraan" userId="4a435a738dbdad6b" providerId="LiveId" clId="{CFDF1BE1-1642-4971-BCA5-F47B68915659}" dt="2025-01-25T22:08:14.331" v="1158" actId="26606"/>
          <ac:spMkLst>
            <pc:docMk/>
            <pc:sldMk cId="2673616385" sldId="266"/>
            <ac:spMk id="18" creationId="{9F7D5CDA-D291-4307-BF55-1381FED29634}"/>
          </ac:spMkLst>
        </pc:spChg>
        <pc:spChg chg="add del">
          <ac:chgData name="Fawzieh Quraan" userId="4a435a738dbdad6b" providerId="LiveId" clId="{CFDF1BE1-1642-4971-BCA5-F47B68915659}" dt="2025-01-25T22:08:30.463" v="1162" actId="26606"/>
          <ac:spMkLst>
            <pc:docMk/>
            <pc:sldMk cId="2673616385" sldId="266"/>
            <ac:spMk id="21" creationId="{603A6265-E10C-4B85-9C20-E75FCAF9CC63}"/>
          </ac:spMkLst>
        </pc:spChg>
        <pc:spChg chg="add del">
          <ac:chgData name="Fawzieh Quraan" userId="4a435a738dbdad6b" providerId="LiveId" clId="{CFDF1BE1-1642-4971-BCA5-F47B68915659}" dt="2025-01-25T22:08:57.533" v="1169" actId="26606"/>
          <ac:spMkLst>
            <pc:docMk/>
            <pc:sldMk cId="2673616385" sldId="266"/>
            <ac:spMk id="26" creationId="{3ECBE1F1-D69B-4AFA-ABD5-8E41720EF6DE}"/>
          </ac:spMkLst>
        </pc:spChg>
        <pc:spChg chg="add del">
          <ac:chgData name="Fawzieh Quraan" userId="4a435a738dbdad6b" providerId="LiveId" clId="{CFDF1BE1-1642-4971-BCA5-F47B68915659}" dt="2025-01-25T22:08:57.533" v="1169" actId="26606"/>
          <ac:spMkLst>
            <pc:docMk/>
            <pc:sldMk cId="2673616385" sldId="266"/>
            <ac:spMk id="28" creationId="{603A6265-E10C-4B85-9C20-E75FCAF9CC63}"/>
          </ac:spMkLst>
        </pc:spChg>
        <pc:spChg chg="add">
          <ac:chgData name="Fawzieh Quraan" userId="4a435a738dbdad6b" providerId="LiveId" clId="{CFDF1BE1-1642-4971-BCA5-F47B68915659}" dt="2025-01-25T22:08:57.533" v="1169" actId="26606"/>
          <ac:spMkLst>
            <pc:docMk/>
            <pc:sldMk cId="2673616385" sldId="266"/>
            <ac:spMk id="33" creationId="{F13C74B1-5B17-4795-BED0-7140497B445A}"/>
          </ac:spMkLst>
        </pc:spChg>
        <pc:spChg chg="add">
          <ac:chgData name="Fawzieh Quraan" userId="4a435a738dbdad6b" providerId="LiveId" clId="{CFDF1BE1-1642-4971-BCA5-F47B68915659}" dt="2025-01-25T22:08:57.533" v="1169" actId="26606"/>
          <ac:spMkLst>
            <pc:docMk/>
            <pc:sldMk cId="2673616385" sldId="266"/>
            <ac:spMk id="35" creationId="{D4974D33-8DC5-464E-8C6D-BE58F0669C17}"/>
          </ac:spMkLst>
        </pc:spChg>
        <pc:picChg chg="add del">
          <ac:chgData name="Fawzieh Quraan" userId="4a435a738dbdad6b" providerId="LiveId" clId="{CFDF1BE1-1642-4971-BCA5-F47B68915659}" dt="2025-01-25T22:08:11.243" v="1154" actId="26606"/>
          <ac:picMkLst>
            <pc:docMk/>
            <pc:sldMk cId="2673616385" sldId="266"/>
            <ac:picMk id="5" creationId="{4EBF47BE-373E-906D-05B4-862A8E595720}"/>
          </ac:picMkLst>
        </pc:picChg>
        <pc:picChg chg="add del">
          <ac:chgData name="Fawzieh Quraan" userId="4a435a738dbdad6b" providerId="LiveId" clId="{CFDF1BE1-1642-4971-BCA5-F47B68915659}" dt="2025-01-25T22:08:12.851" v="1156" actId="26606"/>
          <ac:picMkLst>
            <pc:docMk/>
            <pc:sldMk cId="2673616385" sldId="266"/>
            <ac:picMk id="15" creationId="{B2E2D402-884C-B53B-1C77-1C8FCFD546C7}"/>
          </ac:picMkLst>
        </pc:picChg>
        <pc:picChg chg="add del">
          <ac:chgData name="Fawzieh Quraan" userId="4a435a738dbdad6b" providerId="LiveId" clId="{CFDF1BE1-1642-4971-BCA5-F47B68915659}" dt="2025-01-25T22:08:14.331" v="1158" actId="26606"/>
          <ac:picMkLst>
            <pc:docMk/>
            <pc:sldMk cId="2673616385" sldId="266"/>
            <ac:picMk id="19" creationId="{EEF78B53-43A6-FD85-A4C3-C93E16E85909}"/>
          </ac:picMkLst>
        </pc:picChg>
        <pc:picChg chg="add del">
          <ac:chgData name="Fawzieh Quraan" userId="4a435a738dbdad6b" providerId="LiveId" clId="{CFDF1BE1-1642-4971-BCA5-F47B68915659}" dt="2025-01-25T22:08:30.463" v="1162" actId="26606"/>
          <ac:picMkLst>
            <pc:docMk/>
            <pc:sldMk cId="2673616385" sldId="266"/>
            <ac:picMk id="20" creationId="{83AC72D4-F2A8-CE5E-0A9B-903537BA3608}"/>
          </ac:picMkLst>
        </pc:picChg>
        <pc:picChg chg="add del">
          <ac:chgData name="Fawzieh Quraan" userId="4a435a738dbdad6b" providerId="LiveId" clId="{CFDF1BE1-1642-4971-BCA5-F47B68915659}" dt="2025-01-25T22:08:32.641" v="1164" actId="26606"/>
          <ac:picMkLst>
            <pc:docMk/>
            <pc:sldMk cId="2673616385" sldId="266"/>
            <ac:picMk id="23" creationId="{B8BD4B30-A3E6-6E7C-75C3-4992E888E108}"/>
          </ac:picMkLst>
        </pc:picChg>
        <pc:picChg chg="add mod ord">
          <ac:chgData name="Fawzieh Quraan" userId="4a435a738dbdad6b" providerId="LiveId" clId="{CFDF1BE1-1642-4971-BCA5-F47B68915659}" dt="2025-01-25T22:08:57.533" v="1169" actId="26606"/>
          <ac:picMkLst>
            <pc:docMk/>
            <pc:sldMk cId="2673616385" sldId="266"/>
            <ac:picMk id="27" creationId="{83AC72D4-F2A8-CE5E-0A9B-903537BA3608}"/>
          </ac:picMkLst>
        </pc:picChg>
        <pc:cxnChg chg="add del">
          <ac:chgData name="Fawzieh Quraan" userId="4a435a738dbdad6b" providerId="LiveId" clId="{CFDF1BE1-1642-4971-BCA5-F47B68915659}" dt="2025-01-25T22:08:32.641" v="1164" actId="26606"/>
          <ac:cxnSpMkLst>
            <pc:docMk/>
            <pc:sldMk cId="2673616385" sldId="266"/>
            <ac:cxnSpMk id="24" creationId="{1503BFE4-729B-D9D0-C17B-501E6AF1127A}"/>
          </ac:cxnSpMkLst>
        </pc:cxnChg>
      </pc:sldChg>
      <pc:sldChg chg="addSp modSp new mod setBg setClrOvrMap">
        <pc:chgData name="Fawzieh Quraan" userId="4a435a738dbdad6b" providerId="LiveId" clId="{CFDF1BE1-1642-4971-BCA5-F47B68915659}" dt="2025-01-28T19:50:30.385" v="2664" actId="1036"/>
        <pc:sldMkLst>
          <pc:docMk/>
          <pc:sldMk cId="231341709" sldId="267"/>
        </pc:sldMkLst>
        <pc:spChg chg="mod">
          <ac:chgData name="Fawzieh Quraan" userId="4a435a738dbdad6b" providerId="LiveId" clId="{CFDF1BE1-1642-4971-BCA5-F47B68915659}" dt="2025-01-28T19:50:26.625" v="2663" actId="255"/>
          <ac:spMkLst>
            <pc:docMk/>
            <pc:sldMk cId="231341709" sldId="267"/>
            <ac:spMk id="2" creationId="{B97BF620-15C0-B683-E259-35E498388442}"/>
          </ac:spMkLst>
        </pc:spChg>
        <pc:spChg chg="mod">
          <ac:chgData name="Fawzieh Quraan" userId="4a435a738dbdad6b" providerId="LiveId" clId="{CFDF1BE1-1642-4971-BCA5-F47B68915659}" dt="2025-01-28T19:50:15.536" v="2662" actId="255"/>
          <ac:spMkLst>
            <pc:docMk/>
            <pc:sldMk cId="231341709" sldId="267"/>
            <ac:spMk id="3" creationId="{67536999-AED6-41FC-498A-9BECF57AC458}"/>
          </ac:spMkLst>
        </pc:spChg>
        <pc:spChg chg="add mod">
          <ac:chgData name="Fawzieh Quraan" userId="4a435a738dbdad6b" providerId="LiveId" clId="{CFDF1BE1-1642-4971-BCA5-F47B68915659}" dt="2025-01-28T19:37:53.181" v="1676" actId="26606"/>
          <ac:spMkLst>
            <pc:docMk/>
            <pc:sldMk cId="231341709" sldId="267"/>
            <ac:spMk id="6" creationId="{3F7F32FB-58B7-9FB9-E955-898B45A54141}"/>
          </ac:spMkLst>
        </pc:spChg>
        <pc:spChg chg="add">
          <ac:chgData name="Fawzieh Quraan" userId="4a435a738dbdad6b" providerId="LiveId" clId="{CFDF1BE1-1642-4971-BCA5-F47B68915659}" dt="2025-01-28T19:37:53.181" v="1676" actId="26606"/>
          <ac:spMkLst>
            <pc:docMk/>
            <pc:sldMk cId="231341709" sldId="267"/>
            <ac:spMk id="11" creationId="{9228552E-C8B1-4A80-8448-0787CE0FC704}"/>
          </ac:spMkLst>
        </pc:spChg>
        <pc:picChg chg="add mod ord">
          <ac:chgData name="Fawzieh Quraan" userId="4a435a738dbdad6b" providerId="LiveId" clId="{CFDF1BE1-1642-4971-BCA5-F47B68915659}" dt="2025-01-28T19:50:30.385" v="2664" actId="1036"/>
          <ac:picMkLst>
            <pc:docMk/>
            <pc:sldMk cId="231341709" sldId="267"/>
            <ac:picMk id="5" creationId="{BA1BC8B4-6EAA-8E28-DD34-B8324C90702E}"/>
          </ac:picMkLst>
        </pc:picChg>
      </pc:sldChg>
      <pc:sldChg chg="addSp delSp modSp new mod setBg setClrOvrMap">
        <pc:chgData name="Fawzieh Quraan" userId="4a435a738dbdad6b" providerId="LiveId" clId="{CFDF1BE1-1642-4971-BCA5-F47B68915659}" dt="2025-01-28T19:44:02.313" v="2177" actId="26606"/>
        <pc:sldMkLst>
          <pc:docMk/>
          <pc:sldMk cId="1630978866" sldId="268"/>
        </pc:sldMkLst>
        <pc:spChg chg="mod">
          <ac:chgData name="Fawzieh Quraan" userId="4a435a738dbdad6b" providerId="LiveId" clId="{CFDF1BE1-1642-4971-BCA5-F47B68915659}" dt="2025-01-28T19:44:02.313" v="2177" actId="26606"/>
          <ac:spMkLst>
            <pc:docMk/>
            <pc:sldMk cId="1630978866" sldId="268"/>
            <ac:spMk id="2" creationId="{D2F4EA33-3C9D-4552-8ED4-CB12C3BFC2DC}"/>
          </ac:spMkLst>
        </pc:spChg>
        <pc:spChg chg="del mod">
          <ac:chgData name="Fawzieh Quraan" userId="4a435a738dbdad6b" providerId="LiveId" clId="{CFDF1BE1-1642-4971-BCA5-F47B68915659}" dt="2025-01-28T19:44:02.313" v="2177" actId="26606"/>
          <ac:spMkLst>
            <pc:docMk/>
            <pc:sldMk cId="1630978866" sldId="268"/>
            <ac:spMk id="3" creationId="{CC24440E-1B80-053F-F22E-FE425CB7B728}"/>
          </ac:spMkLst>
        </pc:spChg>
        <pc:spChg chg="add">
          <ac:chgData name="Fawzieh Quraan" userId="4a435a738dbdad6b" providerId="LiveId" clId="{CFDF1BE1-1642-4971-BCA5-F47B68915659}" dt="2025-01-28T19:44:02.313" v="2177" actId="26606"/>
          <ac:spMkLst>
            <pc:docMk/>
            <pc:sldMk cId="1630978866" sldId="268"/>
            <ac:spMk id="10" creationId="{9228552E-C8B1-4A80-8448-0787CE0FC704}"/>
          </ac:spMkLst>
        </pc:spChg>
        <pc:graphicFrameChg chg="add">
          <ac:chgData name="Fawzieh Quraan" userId="4a435a738dbdad6b" providerId="LiveId" clId="{CFDF1BE1-1642-4971-BCA5-F47B68915659}" dt="2025-01-28T19:44:02.313" v="2177" actId="26606"/>
          <ac:graphicFrameMkLst>
            <pc:docMk/>
            <pc:sldMk cId="1630978866" sldId="268"/>
            <ac:graphicFrameMk id="5" creationId="{DA737573-2650-79F4-9219-7BDB5B230D7D}"/>
          </ac:graphicFrameMkLst>
        </pc:graphicFrameChg>
        <pc:picChg chg="add">
          <ac:chgData name="Fawzieh Quraan" userId="4a435a738dbdad6b" providerId="LiveId" clId="{CFDF1BE1-1642-4971-BCA5-F47B68915659}" dt="2025-01-28T19:44:02.313" v="2177" actId="26606"/>
          <ac:picMkLst>
            <pc:docMk/>
            <pc:sldMk cId="1630978866" sldId="268"/>
            <ac:picMk id="6" creationId="{A2F965BC-1341-1414-3C7D-F6DEEC6898A3}"/>
          </ac:picMkLst>
        </pc:picChg>
      </pc:sldChg>
      <pc:sldChg chg="addSp delSp modSp new mod setBg">
        <pc:chgData name="Fawzieh Quraan" userId="4a435a738dbdad6b" providerId="LiveId" clId="{CFDF1BE1-1642-4971-BCA5-F47B68915659}" dt="2025-01-28T19:50:42.497" v="2665" actId="26606"/>
        <pc:sldMkLst>
          <pc:docMk/>
          <pc:sldMk cId="1600802093" sldId="269"/>
        </pc:sldMkLst>
        <pc:spChg chg="mod">
          <ac:chgData name="Fawzieh Quraan" userId="4a435a738dbdad6b" providerId="LiveId" clId="{CFDF1BE1-1642-4971-BCA5-F47B68915659}" dt="2025-01-28T19:50:42.497" v="2665" actId="26606"/>
          <ac:spMkLst>
            <pc:docMk/>
            <pc:sldMk cId="1600802093" sldId="269"/>
            <ac:spMk id="2" creationId="{6FED3EAD-2EB3-D133-5EDA-609724232B03}"/>
          </ac:spMkLst>
        </pc:spChg>
        <pc:spChg chg="mod">
          <ac:chgData name="Fawzieh Quraan" userId="4a435a738dbdad6b" providerId="LiveId" clId="{CFDF1BE1-1642-4971-BCA5-F47B68915659}" dt="2025-01-28T19:50:42.497" v="2665" actId="26606"/>
          <ac:spMkLst>
            <pc:docMk/>
            <pc:sldMk cId="1600802093" sldId="269"/>
            <ac:spMk id="3" creationId="{7470624A-0E2F-6574-2678-5237E07928CD}"/>
          </ac:spMkLst>
        </pc:spChg>
        <pc:spChg chg="add del">
          <ac:chgData name="Fawzieh Quraan" userId="4a435a738dbdad6b" providerId="LiveId" clId="{CFDF1BE1-1642-4971-BCA5-F47B68915659}" dt="2025-01-28T19:50:42.497" v="2665" actId="26606"/>
          <ac:spMkLst>
            <pc:docMk/>
            <pc:sldMk cId="1600802093" sldId="269"/>
            <ac:spMk id="9" creationId="{C0763A76-9F1C-4FC5-82B7-DD475DA461B2}"/>
          </ac:spMkLst>
        </pc:spChg>
        <pc:spChg chg="add del">
          <ac:chgData name="Fawzieh Quraan" userId="4a435a738dbdad6b" providerId="LiveId" clId="{CFDF1BE1-1642-4971-BCA5-F47B68915659}" dt="2025-01-28T19:50:42.497" v="2665" actId="26606"/>
          <ac:spMkLst>
            <pc:docMk/>
            <pc:sldMk cId="1600802093" sldId="269"/>
            <ac:spMk id="11" creationId="{E81BF4F6-F2CF-4984-9D14-D6966D92F99F}"/>
          </ac:spMkLst>
        </pc:spChg>
        <pc:spChg chg="add">
          <ac:chgData name="Fawzieh Quraan" userId="4a435a738dbdad6b" providerId="LiveId" clId="{CFDF1BE1-1642-4971-BCA5-F47B68915659}" dt="2025-01-28T19:50:42.497" v="2665" actId="26606"/>
          <ac:spMkLst>
            <pc:docMk/>
            <pc:sldMk cId="1600802093" sldId="269"/>
            <ac:spMk id="16" creationId="{362810D9-2C5A-477D-949C-C191895477F3}"/>
          </ac:spMkLst>
        </pc:spChg>
        <pc:spChg chg="add">
          <ac:chgData name="Fawzieh Quraan" userId="4a435a738dbdad6b" providerId="LiveId" clId="{CFDF1BE1-1642-4971-BCA5-F47B68915659}" dt="2025-01-28T19:50:42.497" v="2665" actId="26606"/>
          <ac:spMkLst>
            <pc:docMk/>
            <pc:sldMk cId="1600802093" sldId="269"/>
            <ac:spMk id="18" creationId="{081E4A58-353D-44AE-B2FC-2A74E2E400F7}"/>
          </ac:spMkLst>
        </pc:spChg>
        <pc:picChg chg="add mod ord">
          <ac:chgData name="Fawzieh Quraan" userId="4a435a738dbdad6b" providerId="LiveId" clId="{CFDF1BE1-1642-4971-BCA5-F47B68915659}" dt="2025-01-28T19:50:42.497" v="2665" actId="26606"/>
          <ac:picMkLst>
            <pc:docMk/>
            <pc:sldMk cId="1600802093" sldId="269"/>
            <ac:picMk id="5" creationId="{E4368332-B526-39B6-4E11-2B21EE0A2136}"/>
          </ac:picMkLst>
        </pc:picChg>
      </pc:sldChg>
      <pc:sldChg chg="modSp new mod">
        <pc:chgData name="Fawzieh Quraan" userId="4a435a738dbdad6b" providerId="LiveId" clId="{CFDF1BE1-1642-4971-BCA5-F47B68915659}" dt="2025-01-28T19:56:45.270" v="3051" actId="20577"/>
        <pc:sldMkLst>
          <pc:docMk/>
          <pc:sldMk cId="1541330644" sldId="270"/>
        </pc:sldMkLst>
        <pc:spChg chg="mod">
          <ac:chgData name="Fawzieh Quraan" userId="4a435a738dbdad6b" providerId="LiveId" clId="{CFDF1BE1-1642-4971-BCA5-F47B68915659}" dt="2025-01-28T19:54:36.911" v="2829" actId="20577"/>
          <ac:spMkLst>
            <pc:docMk/>
            <pc:sldMk cId="1541330644" sldId="270"/>
            <ac:spMk id="2" creationId="{04BE6332-3224-FA97-9655-EEB8F093443A}"/>
          </ac:spMkLst>
        </pc:spChg>
        <pc:spChg chg="mod">
          <ac:chgData name="Fawzieh Quraan" userId="4a435a738dbdad6b" providerId="LiveId" clId="{CFDF1BE1-1642-4971-BCA5-F47B68915659}" dt="2025-01-28T19:56:45.270" v="3051" actId="20577"/>
          <ac:spMkLst>
            <pc:docMk/>
            <pc:sldMk cId="1541330644" sldId="270"/>
            <ac:spMk id="3" creationId="{4F8EB6AC-4BC0-9786-36FF-D3D397B0EEDF}"/>
          </ac:spMkLst>
        </pc:spChg>
      </pc:sldChg>
      <pc:sldChg chg="addSp delSp modSp new mod setBg">
        <pc:chgData name="Fawzieh Quraan" userId="4a435a738dbdad6b" providerId="LiveId" clId="{CFDF1BE1-1642-4971-BCA5-F47B68915659}" dt="2025-01-28T20:06:28.818" v="3757" actId="255"/>
        <pc:sldMkLst>
          <pc:docMk/>
          <pc:sldMk cId="2562790982" sldId="271"/>
        </pc:sldMkLst>
        <pc:spChg chg="mod">
          <ac:chgData name="Fawzieh Quraan" userId="4a435a738dbdad6b" providerId="LiveId" clId="{CFDF1BE1-1642-4971-BCA5-F47B68915659}" dt="2025-01-28T20:06:13.250" v="3756" actId="26606"/>
          <ac:spMkLst>
            <pc:docMk/>
            <pc:sldMk cId="2562790982" sldId="271"/>
            <ac:spMk id="2" creationId="{74318901-2DE6-9CA0-0882-063A2E46BDF9}"/>
          </ac:spMkLst>
        </pc:spChg>
        <pc:spChg chg="mod ord">
          <ac:chgData name="Fawzieh Quraan" userId="4a435a738dbdad6b" providerId="LiveId" clId="{CFDF1BE1-1642-4971-BCA5-F47B68915659}" dt="2025-01-28T20:06:28.818" v="3757" actId="255"/>
          <ac:spMkLst>
            <pc:docMk/>
            <pc:sldMk cId="2562790982" sldId="271"/>
            <ac:spMk id="3" creationId="{41DF8F36-FA4C-525F-A5DD-44D7F4E4D33D}"/>
          </ac:spMkLst>
        </pc:spChg>
        <pc:spChg chg="add mod">
          <ac:chgData name="Fawzieh Quraan" userId="4a435a738dbdad6b" providerId="LiveId" clId="{CFDF1BE1-1642-4971-BCA5-F47B68915659}" dt="2025-01-28T20:06:13.250" v="3756" actId="26606"/>
          <ac:spMkLst>
            <pc:docMk/>
            <pc:sldMk cId="2562790982" sldId="271"/>
            <ac:spMk id="6" creationId="{BDD977F7-51A9-62FC-B8FE-3C898E2E1A7D}"/>
          </ac:spMkLst>
        </pc:spChg>
        <pc:spChg chg="add del">
          <ac:chgData name="Fawzieh Quraan" userId="4a435a738dbdad6b" providerId="LiveId" clId="{CFDF1BE1-1642-4971-BCA5-F47B68915659}" dt="2025-01-28T20:05:49.034" v="3745" actId="26606"/>
          <ac:spMkLst>
            <pc:docMk/>
            <pc:sldMk cId="2562790982" sldId="271"/>
            <ac:spMk id="11" creationId="{45D37F4E-DDB4-456B-97E0-9937730A039F}"/>
          </ac:spMkLst>
        </pc:spChg>
        <pc:spChg chg="add del">
          <ac:chgData name="Fawzieh Quraan" userId="4a435a738dbdad6b" providerId="LiveId" clId="{CFDF1BE1-1642-4971-BCA5-F47B68915659}" dt="2025-01-28T20:05:49.034" v="3745" actId="26606"/>
          <ac:spMkLst>
            <pc:docMk/>
            <pc:sldMk cId="2562790982" sldId="271"/>
            <ac:spMk id="13" creationId="{B2DD41CD-8F47-4F56-AD12-4E2FF7696987}"/>
          </ac:spMkLst>
        </pc:spChg>
        <pc:spChg chg="add del">
          <ac:chgData name="Fawzieh Quraan" userId="4a435a738dbdad6b" providerId="LiveId" clId="{CFDF1BE1-1642-4971-BCA5-F47B68915659}" dt="2025-01-28T20:05:51.075" v="3747" actId="26606"/>
          <ac:spMkLst>
            <pc:docMk/>
            <pc:sldMk cId="2562790982" sldId="271"/>
            <ac:spMk id="15" creationId="{04812C46-200A-4DEB-A05E-3ED6C68C2387}"/>
          </ac:spMkLst>
        </pc:spChg>
        <pc:spChg chg="add del">
          <ac:chgData name="Fawzieh Quraan" userId="4a435a738dbdad6b" providerId="LiveId" clId="{CFDF1BE1-1642-4971-BCA5-F47B68915659}" dt="2025-01-28T20:05:51.075" v="3747" actId="26606"/>
          <ac:spMkLst>
            <pc:docMk/>
            <pc:sldMk cId="2562790982" sldId="271"/>
            <ac:spMk id="16" creationId="{D1EA859B-E555-4109-94F3-6700E046E008}"/>
          </ac:spMkLst>
        </pc:spChg>
        <pc:spChg chg="add del">
          <ac:chgData name="Fawzieh Quraan" userId="4a435a738dbdad6b" providerId="LiveId" clId="{CFDF1BE1-1642-4971-BCA5-F47B68915659}" dt="2025-01-28T20:05:53.004" v="3749" actId="26606"/>
          <ac:spMkLst>
            <pc:docMk/>
            <pc:sldMk cId="2562790982" sldId="271"/>
            <ac:spMk id="18" creationId="{F13C74B1-5B17-4795-BED0-7140497B445A}"/>
          </ac:spMkLst>
        </pc:spChg>
        <pc:spChg chg="add del">
          <ac:chgData name="Fawzieh Quraan" userId="4a435a738dbdad6b" providerId="LiveId" clId="{CFDF1BE1-1642-4971-BCA5-F47B68915659}" dt="2025-01-28T20:05:53.004" v="3749" actId="26606"/>
          <ac:spMkLst>
            <pc:docMk/>
            <pc:sldMk cId="2562790982" sldId="271"/>
            <ac:spMk id="19" creationId="{D4974D33-8DC5-464E-8C6D-BE58F0669C17}"/>
          </ac:spMkLst>
        </pc:spChg>
        <pc:spChg chg="add del">
          <ac:chgData name="Fawzieh Quraan" userId="4a435a738dbdad6b" providerId="LiveId" clId="{CFDF1BE1-1642-4971-BCA5-F47B68915659}" dt="2025-01-28T20:05:59.051" v="3751" actId="26606"/>
          <ac:spMkLst>
            <pc:docMk/>
            <pc:sldMk cId="2562790982" sldId="271"/>
            <ac:spMk id="21" creationId="{637B2035-1FCB-439A-B421-095E136C7E07}"/>
          </ac:spMkLst>
        </pc:spChg>
        <pc:spChg chg="add del">
          <ac:chgData name="Fawzieh Quraan" userId="4a435a738dbdad6b" providerId="LiveId" clId="{CFDF1BE1-1642-4971-BCA5-F47B68915659}" dt="2025-01-28T20:05:59.051" v="3751" actId="26606"/>
          <ac:spMkLst>
            <pc:docMk/>
            <pc:sldMk cId="2562790982" sldId="271"/>
            <ac:spMk id="22" creationId="{676D6CDF-C512-4739-B158-55EE955EFA39}"/>
          </ac:spMkLst>
        </pc:spChg>
        <pc:spChg chg="add del">
          <ac:chgData name="Fawzieh Quraan" userId="4a435a738dbdad6b" providerId="LiveId" clId="{CFDF1BE1-1642-4971-BCA5-F47B68915659}" dt="2025-01-28T20:06:00.735" v="3753" actId="26606"/>
          <ac:spMkLst>
            <pc:docMk/>
            <pc:sldMk cId="2562790982" sldId="271"/>
            <ac:spMk id="24" creationId="{AF6CB648-9554-488A-B457-99CAAD1DA528}"/>
          </ac:spMkLst>
        </pc:spChg>
        <pc:spChg chg="add del">
          <ac:chgData name="Fawzieh Quraan" userId="4a435a738dbdad6b" providerId="LiveId" clId="{CFDF1BE1-1642-4971-BCA5-F47B68915659}" dt="2025-01-28T20:06:00.735" v="3753" actId="26606"/>
          <ac:spMkLst>
            <pc:docMk/>
            <pc:sldMk cId="2562790982" sldId="271"/>
            <ac:spMk id="25" creationId="{E3ADCBE7-9330-1CDA-00EB-CDD12DB722FF}"/>
          </ac:spMkLst>
        </pc:spChg>
        <pc:spChg chg="add del">
          <ac:chgData name="Fawzieh Quraan" userId="4a435a738dbdad6b" providerId="LiveId" clId="{CFDF1BE1-1642-4971-BCA5-F47B68915659}" dt="2025-01-28T20:06:13.234" v="3755" actId="26606"/>
          <ac:spMkLst>
            <pc:docMk/>
            <pc:sldMk cId="2562790982" sldId="271"/>
            <ac:spMk id="27" creationId="{C0763A76-9F1C-4FC5-82B7-DD475DA461B2}"/>
          </ac:spMkLst>
        </pc:spChg>
        <pc:spChg chg="add del">
          <ac:chgData name="Fawzieh Quraan" userId="4a435a738dbdad6b" providerId="LiveId" clId="{CFDF1BE1-1642-4971-BCA5-F47B68915659}" dt="2025-01-28T20:06:13.234" v="3755" actId="26606"/>
          <ac:spMkLst>
            <pc:docMk/>
            <pc:sldMk cId="2562790982" sldId="271"/>
            <ac:spMk id="28" creationId="{E81BF4F6-F2CF-4984-9D14-D6966D92F99F}"/>
          </ac:spMkLst>
        </pc:spChg>
        <pc:spChg chg="add">
          <ac:chgData name="Fawzieh Quraan" userId="4a435a738dbdad6b" providerId="LiveId" clId="{CFDF1BE1-1642-4971-BCA5-F47B68915659}" dt="2025-01-28T20:06:13.250" v="3756" actId="26606"/>
          <ac:spMkLst>
            <pc:docMk/>
            <pc:sldMk cId="2562790982" sldId="271"/>
            <ac:spMk id="30" creationId="{1A9F7B4E-B03D-4F64-BE33-00D074458D45}"/>
          </ac:spMkLst>
        </pc:spChg>
        <pc:spChg chg="add">
          <ac:chgData name="Fawzieh Quraan" userId="4a435a738dbdad6b" providerId="LiveId" clId="{CFDF1BE1-1642-4971-BCA5-F47B68915659}" dt="2025-01-28T20:06:13.250" v="3756" actId="26606"/>
          <ac:spMkLst>
            <pc:docMk/>
            <pc:sldMk cId="2562790982" sldId="271"/>
            <ac:spMk id="31" creationId="{7E2BE7F7-CA89-4002-ACCE-A478AEA24F5E}"/>
          </ac:spMkLst>
        </pc:spChg>
        <pc:picChg chg="add mod ord">
          <ac:chgData name="Fawzieh Quraan" userId="4a435a738dbdad6b" providerId="LiveId" clId="{CFDF1BE1-1642-4971-BCA5-F47B68915659}" dt="2025-01-28T20:06:13.250" v="3756" actId="26606"/>
          <ac:picMkLst>
            <pc:docMk/>
            <pc:sldMk cId="2562790982" sldId="271"/>
            <ac:picMk id="5" creationId="{3871686E-2A19-8F6A-0681-36280759D32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94506-A60E-47B8-8D49-03EC60AB423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8B6AA98-ABB0-4794-987E-5A1E85C117FB}">
      <dgm:prSet/>
      <dgm:spPr/>
      <dgm:t>
        <a:bodyPr/>
        <a:lstStyle/>
        <a:p>
          <a:r>
            <a:rPr lang="en-US"/>
            <a:t>Lower labor costs : Companies can spend less money hiring workers in China than in the United States . </a:t>
          </a:r>
        </a:p>
      </dgm:t>
    </dgm:pt>
    <dgm:pt modelId="{7607B591-A5BA-44CC-88E6-B9B86EFE0FD4}" type="parTrans" cxnId="{69B91973-1F69-4AD1-87EC-453E20E88AF0}">
      <dgm:prSet/>
      <dgm:spPr/>
      <dgm:t>
        <a:bodyPr/>
        <a:lstStyle/>
        <a:p>
          <a:endParaRPr lang="en-US"/>
        </a:p>
      </dgm:t>
    </dgm:pt>
    <dgm:pt modelId="{FEB2CE32-C87F-4C24-B494-F2D6A698D23F}" type="sibTrans" cxnId="{69B91973-1F69-4AD1-87EC-453E20E88AF0}">
      <dgm:prSet/>
      <dgm:spPr/>
      <dgm:t>
        <a:bodyPr/>
        <a:lstStyle/>
        <a:p>
          <a:endParaRPr lang="en-US"/>
        </a:p>
      </dgm:t>
    </dgm:pt>
    <dgm:pt modelId="{0F6F107D-4B3D-43EA-9E18-A07586EC1BB1}">
      <dgm:prSet/>
      <dgm:spPr/>
      <dgm:t>
        <a:bodyPr/>
        <a:lstStyle/>
        <a:p>
          <a:r>
            <a:rPr lang="en-US"/>
            <a:t>Large , skilled workforce : China has a high number of workers in manufacturing and technology . This provides companies with skilled people needed to produce complex products . </a:t>
          </a:r>
        </a:p>
      </dgm:t>
    </dgm:pt>
    <dgm:pt modelId="{EDB47738-AAB9-4FFB-B3C9-C93BB4C60C3B}" type="parTrans" cxnId="{98B0C974-9053-4F26-AAC8-7E85B65AE69A}">
      <dgm:prSet/>
      <dgm:spPr/>
      <dgm:t>
        <a:bodyPr/>
        <a:lstStyle/>
        <a:p>
          <a:endParaRPr lang="en-US"/>
        </a:p>
      </dgm:t>
    </dgm:pt>
    <dgm:pt modelId="{F3B23FC1-D161-43AD-B4B8-00F5666C8448}" type="sibTrans" cxnId="{98B0C974-9053-4F26-AAC8-7E85B65AE69A}">
      <dgm:prSet/>
      <dgm:spPr/>
      <dgm:t>
        <a:bodyPr/>
        <a:lstStyle/>
        <a:p>
          <a:endParaRPr lang="en-US"/>
        </a:p>
      </dgm:t>
    </dgm:pt>
    <dgm:pt modelId="{3E91569E-944D-419F-B4E5-79B709431CBB}">
      <dgm:prSet/>
      <dgm:spPr/>
      <dgm:t>
        <a:bodyPr/>
        <a:lstStyle/>
        <a:p>
          <a:r>
            <a:rPr lang="en-US"/>
            <a:t>Speed of transportation : China has spent a lot of money building roads , ports , and airports . This makes it easier and faster to move goods .</a:t>
          </a:r>
        </a:p>
      </dgm:t>
    </dgm:pt>
    <dgm:pt modelId="{D684BB07-A5D9-466C-BB5F-5D07B67CC3BC}" type="parTrans" cxnId="{0284F526-3483-45BB-A3F9-900D99D40CFD}">
      <dgm:prSet/>
      <dgm:spPr/>
      <dgm:t>
        <a:bodyPr/>
        <a:lstStyle/>
        <a:p>
          <a:endParaRPr lang="en-US"/>
        </a:p>
      </dgm:t>
    </dgm:pt>
    <dgm:pt modelId="{76A2DCDD-FCE6-4244-A59A-5BA68FC39DC5}" type="sibTrans" cxnId="{0284F526-3483-45BB-A3F9-900D99D40CFD}">
      <dgm:prSet/>
      <dgm:spPr/>
      <dgm:t>
        <a:bodyPr/>
        <a:lstStyle/>
        <a:p>
          <a:endParaRPr lang="en-US"/>
        </a:p>
      </dgm:t>
    </dgm:pt>
    <dgm:pt modelId="{F0FE2F08-C6FF-4F4A-A982-D24C3B69CC32}" type="pres">
      <dgm:prSet presAssocID="{CCA94506-A60E-47B8-8D49-03EC60AB4231}" presName="linear" presStyleCnt="0">
        <dgm:presLayoutVars>
          <dgm:animLvl val="lvl"/>
          <dgm:resizeHandles val="exact"/>
        </dgm:presLayoutVars>
      </dgm:prSet>
      <dgm:spPr/>
    </dgm:pt>
    <dgm:pt modelId="{1DB310B1-BF32-4DC9-835A-DBBE527841CC}" type="pres">
      <dgm:prSet presAssocID="{18B6AA98-ABB0-4794-987E-5A1E85C117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0AB012-8559-4D63-B2F0-48236BFE2F8C}" type="pres">
      <dgm:prSet presAssocID="{FEB2CE32-C87F-4C24-B494-F2D6A698D23F}" presName="spacer" presStyleCnt="0"/>
      <dgm:spPr/>
    </dgm:pt>
    <dgm:pt modelId="{04B7CF42-0DBB-4CD4-B168-0ED269BCA965}" type="pres">
      <dgm:prSet presAssocID="{0F6F107D-4B3D-43EA-9E18-A07586EC1B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628A6D-6817-4BDF-9A53-8441FC4A76F9}" type="pres">
      <dgm:prSet presAssocID="{F3B23FC1-D161-43AD-B4B8-00F5666C8448}" presName="spacer" presStyleCnt="0"/>
      <dgm:spPr/>
    </dgm:pt>
    <dgm:pt modelId="{06E9ED9C-E5E1-48D7-9996-74C0B26CE575}" type="pres">
      <dgm:prSet presAssocID="{3E91569E-944D-419F-B4E5-79B709431C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A59C1A-2172-4845-A2CB-0107E72A958C}" type="presOf" srcId="{0F6F107D-4B3D-43EA-9E18-A07586EC1BB1}" destId="{04B7CF42-0DBB-4CD4-B168-0ED269BCA965}" srcOrd="0" destOrd="0" presId="urn:microsoft.com/office/officeart/2005/8/layout/vList2"/>
    <dgm:cxn modelId="{0284F526-3483-45BB-A3F9-900D99D40CFD}" srcId="{CCA94506-A60E-47B8-8D49-03EC60AB4231}" destId="{3E91569E-944D-419F-B4E5-79B709431CBB}" srcOrd="2" destOrd="0" parTransId="{D684BB07-A5D9-466C-BB5F-5D07B67CC3BC}" sibTransId="{76A2DCDD-FCE6-4244-A59A-5BA68FC39DC5}"/>
    <dgm:cxn modelId="{69B91973-1F69-4AD1-87EC-453E20E88AF0}" srcId="{CCA94506-A60E-47B8-8D49-03EC60AB4231}" destId="{18B6AA98-ABB0-4794-987E-5A1E85C117FB}" srcOrd="0" destOrd="0" parTransId="{7607B591-A5BA-44CC-88E6-B9B86EFE0FD4}" sibTransId="{FEB2CE32-C87F-4C24-B494-F2D6A698D23F}"/>
    <dgm:cxn modelId="{98B0C974-9053-4F26-AAC8-7E85B65AE69A}" srcId="{CCA94506-A60E-47B8-8D49-03EC60AB4231}" destId="{0F6F107D-4B3D-43EA-9E18-A07586EC1BB1}" srcOrd="1" destOrd="0" parTransId="{EDB47738-AAB9-4FFB-B3C9-C93BB4C60C3B}" sibTransId="{F3B23FC1-D161-43AD-B4B8-00F5666C8448}"/>
    <dgm:cxn modelId="{2B901955-CCCC-4A66-80B1-4C3557350392}" type="presOf" srcId="{CCA94506-A60E-47B8-8D49-03EC60AB4231}" destId="{F0FE2F08-C6FF-4F4A-A982-D24C3B69CC32}" srcOrd="0" destOrd="0" presId="urn:microsoft.com/office/officeart/2005/8/layout/vList2"/>
    <dgm:cxn modelId="{084D7455-7373-4535-B644-588B3CAE509F}" type="presOf" srcId="{18B6AA98-ABB0-4794-987E-5A1E85C117FB}" destId="{1DB310B1-BF32-4DC9-835A-DBBE527841CC}" srcOrd="0" destOrd="0" presId="urn:microsoft.com/office/officeart/2005/8/layout/vList2"/>
    <dgm:cxn modelId="{9C9533C0-F504-4D26-AB50-A487A2C7C2EA}" type="presOf" srcId="{3E91569E-944D-419F-B4E5-79B709431CBB}" destId="{06E9ED9C-E5E1-48D7-9996-74C0B26CE575}" srcOrd="0" destOrd="0" presId="urn:microsoft.com/office/officeart/2005/8/layout/vList2"/>
    <dgm:cxn modelId="{F716EB22-D4CB-4D2F-B580-D0E8C2F822F9}" type="presParOf" srcId="{F0FE2F08-C6FF-4F4A-A982-D24C3B69CC32}" destId="{1DB310B1-BF32-4DC9-835A-DBBE527841CC}" srcOrd="0" destOrd="0" presId="urn:microsoft.com/office/officeart/2005/8/layout/vList2"/>
    <dgm:cxn modelId="{BE166F16-CC1F-480F-8E24-F15CA0D14DB5}" type="presParOf" srcId="{F0FE2F08-C6FF-4F4A-A982-D24C3B69CC32}" destId="{040AB012-8559-4D63-B2F0-48236BFE2F8C}" srcOrd="1" destOrd="0" presId="urn:microsoft.com/office/officeart/2005/8/layout/vList2"/>
    <dgm:cxn modelId="{5E8FE1D8-7CAD-4024-B1BF-730DBF2BBEE2}" type="presParOf" srcId="{F0FE2F08-C6FF-4F4A-A982-D24C3B69CC32}" destId="{04B7CF42-0DBB-4CD4-B168-0ED269BCA965}" srcOrd="2" destOrd="0" presId="urn:microsoft.com/office/officeart/2005/8/layout/vList2"/>
    <dgm:cxn modelId="{D02A081E-EC0C-4E39-851C-7694CEBC8472}" type="presParOf" srcId="{F0FE2F08-C6FF-4F4A-A982-D24C3B69CC32}" destId="{15628A6D-6817-4BDF-9A53-8441FC4A76F9}" srcOrd="3" destOrd="0" presId="urn:microsoft.com/office/officeart/2005/8/layout/vList2"/>
    <dgm:cxn modelId="{A20B2840-7A9C-4FB8-80B8-C72EE1061C79}" type="presParOf" srcId="{F0FE2F08-C6FF-4F4A-A982-D24C3B69CC32}" destId="{06E9ED9C-E5E1-48D7-9996-74C0B26CE5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310B1-BF32-4DC9-835A-DBBE527841CC}">
      <dsp:nvSpPr>
        <dsp:cNvPr id="0" name=""/>
        <dsp:cNvSpPr/>
      </dsp:nvSpPr>
      <dsp:spPr>
        <a:xfrm>
          <a:off x="0" y="5895"/>
          <a:ext cx="10515600" cy="13985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Lower labor costs : Companies can spend less money hiring workers in China than in the United States . </a:t>
          </a:r>
        </a:p>
      </dsp:txBody>
      <dsp:txXfrm>
        <a:off x="68270" y="74165"/>
        <a:ext cx="10379060" cy="1261975"/>
      </dsp:txXfrm>
    </dsp:sp>
    <dsp:sp modelId="{04B7CF42-0DBB-4CD4-B168-0ED269BCA965}">
      <dsp:nvSpPr>
        <dsp:cNvPr id="0" name=""/>
        <dsp:cNvSpPr/>
      </dsp:nvSpPr>
      <dsp:spPr>
        <a:xfrm>
          <a:off x="0" y="1476411"/>
          <a:ext cx="10515600" cy="13985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Large , skilled workforce : China has a high number of workers in manufacturing and technology . This provides companies with skilled people needed to produce complex products . </a:t>
          </a:r>
        </a:p>
      </dsp:txBody>
      <dsp:txXfrm>
        <a:off x="68270" y="1544681"/>
        <a:ext cx="10379060" cy="1261975"/>
      </dsp:txXfrm>
    </dsp:sp>
    <dsp:sp modelId="{06E9ED9C-E5E1-48D7-9996-74C0B26CE575}">
      <dsp:nvSpPr>
        <dsp:cNvPr id="0" name=""/>
        <dsp:cNvSpPr/>
      </dsp:nvSpPr>
      <dsp:spPr>
        <a:xfrm>
          <a:off x="0" y="2946926"/>
          <a:ext cx="10515600" cy="13985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Speed of transportation : China has spent a lot of money building roads , ports , and airports . This makes it easier and faster to move goods .</a:t>
          </a:r>
        </a:p>
      </dsp:txBody>
      <dsp:txXfrm>
        <a:off x="68270" y="3015196"/>
        <a:ext cx="10379060" cy="12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75C9-7BFF-C801-330D-C3ABDBB90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C9BDB-11FC-DC86-DDCC-F85ECB153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A3AD2-8A08-28DC-7A56-31D8E639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1BB66-E0DE-4266-6AFF-022B6B2E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F042-2397-9FED-3FCE-E732E661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4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B9E8-50C7-1637-6E70-9931CBD4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3D5E6-F8F2-4AED-B4B4-B161295C9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1BDBC-6C28-C5B9-9AC4-70D383D3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0B6D2-BA70-9D66-AF09-1219D313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6DC7D-FA44-F7D2-6A7E-FA703798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3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341D2-7BA9-6ACF-67CE-B11429BC1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0975F-0489-D99D-F8F6-C3134A70F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E2BB-0CEC-2149-F61D-1B524E2D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693DD-9643-B6DC-2A84-B8FB7DEF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3EBD1-0305-B4D3-373D-80FA55DE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5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EAB9-6AC7-9757-5268-7BD076D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34DC8-E22B-F56B-0D67-FAA5296B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3CF31-298D-1608-7538-D003CC45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DD916-2A22-D84D-E056-FC8F3AD9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E5DE6-5494-FD18-18C4-8C85038C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E4FC-7C2C-90A7-A2A0-15B4FA1E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C7DFA-A957-6243-1D14-EA87E147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7A1B7-CFCB-3DDE-D21C-57921729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A9713-F822-CCD3-9764-F247CA31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FB1C6-2372-5AF4-29D0-8D5F4F72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2B9A-27F3-BE3C-A325-4192B8A7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731CD-EC80-0A3F-85FD-572D627DE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3467D-1FA4-A308-0B30-BAA3213FA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9B954-ECA0-B478-E953-043A48F0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903A5-FBD7-A88B-7DE3-38BD9719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73915-C5FC-7D40-026C-5050D323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956B-4FE6-43F9-EDD2-CE04403F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101F-4F2F-8FAB-F761-BB2E7B14E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0B0F2-19A8-14D4-77A9-F15CCDC82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E4040-3A60-5976-4C97-9FD98150F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099A0-1309-2EA8-6FA6-3668E578A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8FDB2-4279-D9CA-171C-F120D9DA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AA44B-4624-8DF0-86A8-D482229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88F0C-B7B8-0BB1-89D9-0E04A062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3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8F17-1909-4C06-7373-B1173E4D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E5481-D3AD-C9C6-881B-29833746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933B7-5912-29BE-E778-49D11A00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5C8C5-D43E-6DBE-2BE6-A6DFB12A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E6746-37CF-9901-3989-4444C4DF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56E84-935D-A5CF-7128-47819F94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0F720-582C-F311-F0C0-990EC6A7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3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1D74-C80D-7DA7-0995-71B72851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04BE-082B-F156-D551-C07D37122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537F7-A5A2-BC72-DDDC-509725460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59DF8-624F-A501-D30B-6E6A532A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0EDB5-B5B4-EF7F-3B60-0B9647F3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BFB83-EE90-68B5-AA03-A74CA343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2FDB-7B0B-C5DC-65F8-05CC247E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553C6-6627-9B83-48F2-78C5693D4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2F8BB-FCBF-8ED0-18FE-E92B2F0BB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2307D-7D58-C869-10C1-2E8B75EA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3AEF6-E33E-5883-22CC-3235D44A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1BA07-BF9C-5B23-8B5E-92A29121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9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067C-7205-D48E-A1BC-F5DF0D40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1054E-1D6B-2830-FE3E-38EFAF6C5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E7B74-40A0-51CE-4931-C1CF5B9F6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72BA-65EC-4459-85A3-0DACC393778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06CE1-5398-D08A-88E5-3274A51CA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842BD-8F16-6C48-47D3-92FC89A05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84B3-B31D-4C64-B3F1-813A37E8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16th_century_Portuguese_Spanish_trade_routes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49715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etoday.com/tag/nasa-technology-transfer-progra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171011-number-of-cargo-ships-arriving-in-qatar-rises-by-47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ru.org/courses/international-trade/trade-and-variet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geography.pressbooks.com/chapter/5-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6041510@N05/2907879706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AC%B4%EC%97%AD-%EC%97%85%EC%9E%90-%ED%95%B8%EB%93%9C%EC%85%B0%EC%9D%B4%ED%81%AC-%EA%B8%80%EB%A1%9C%EB%B8%8C-%EC%A7%80%EA%B5%AC-%EB%8C%80%EB%A5%99-%EC%82%AC%EC%A7%84-%EB%B2%BD-%EA%B3%B5%EC%9C%A0-453011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75F16C16-EBEC-FA1E-E090-4EC7F8523D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578" r="3754" b="-1"/>
          <a:stretch/>
        </p:blipFill>
        <p:spPr>
          <a:xfrm>
            <a:off x="20" y="36945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AE355A-962B-598E-4EE2-870C1A88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FFFF00"/>
                </a:highlight>
              </a:rPr>
              <a:t>Trade and Geography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A78D1-E033-7C1F-B4DB-2592AADF4E66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16th_century_Portuguese_Spanish_trade_routes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le of cut logs in a forest&#10;&#10;Description automatically generated">
            <a:extLst>
              <a:ext uri="{FF2B5EF4-FFF2-40B4-BE49-F238E27FC236}">
                <a16:creationId xmlns:a16="http://schemas.microsoft.com/office/drawing/2014/main" id="{81C1733F-5EB1-213A-2067-119ECF0D1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3" r="31807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2FC1-9E9A-0292-A1B7-FE42C1C2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Autofit/>
          </a:bodyPr>
          <a:lstStyle/>
          <a:p>
            <a:r>
              <a:rPr lang="en-US" sz="2400" b="1" dirty="0"/>
              <a:t>*</a:t>
            </a:r>
            <a:r>
              <a:rPr lang="en-US" sz="2400" b="1" dirty="0">
                <a:highlight>
                  <a:srgbClr val="00FF00"/>
                </a:highlight>
              </a:rPr>
              <a:t>Geographic Specialization </a:t>
            </a:r>
            <a:r>
              <a:rPr lang="en-US" sz="2400" b="1" dirty="0"/>
              <a:t>: To specialize means to focus on doing one thing very well Geographic specialization means that countries or regions focus on producing one or a small number of key products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2F4C-180A-7557-E09B-2443CFE14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Autofit/>
          </a:bodyPr>
          <a:lstStyle/>
          <a:p>
            <a:r>
              <a:rPr lang="en-US" sz="2400" b="1" dirty="0"/>
              <a:t>The products may be raw materials , such as precious metals .In the Middle East , countries like the Kingdom of Saudia Arabia , the United Arab Emirates , and the State of Qatar have vast underground reserves of oil and natural gas . This has made them experts in extracting and exporting these natural resources . The resources have transformed their economies and made them important countries in the global energy market . </a:t>
            </a:r>
          </a:p>
        </p:txBody>
      </p:sp>
    </p:spTree>
    <p:extLst>
      <p:ext uri="{BB962C8B-B14F-4D97-AF65-F5344CB8AC3E}">
        <p14:creationId xmlns:p14="http://schemas.microsoft.com/office/powerpoint/2010/main" val="68190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593EE-D004-A48C-1FFD-044CD074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200" b="1"/>
              <a:t>*To trade oil and gas with other countries , these nations have built networks of pipelines , ports , and shipping routes . This development has dramatically altered the Middle East’s landscape .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39DD1-B3B6-2ABB-3100-AE4C5965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The Middle East’s huge oil and gas reserves also give the region significant influence in the world , both in terms of trade and international politics . This shows the powerful link between a region’s geographic specialization and its role in global trade .</a:t>
            </a:r>
          </a:p>
        </p:txBody>
      </p:sp>
      <p:pic>
        <p:nvPicPr>
          <p:cNvPr id="27" name="Picture 26" descr="Piping and tanks of an industrial factory">
            <a:extLst>
              <a:ext uri="{FF2B5EF4-FFF2-40B4-BE49-F238E27FC236}">
                <a16:creationId xmlns:a16="http://schemas.microsoft.com/office/drawing/2014/main" id="{83AC72D4-F2A8-CE5E-0A9B-903537BA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7" r="1969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361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atellite in space with a planet in the background&#10;&#10;Description automatically generated">
            <a:extLst>
              <a:ext uri="{FF2B5EF4-FFF2-40B4-BE49-F238E27FC236}">
                <a16:creationId xmlns:a16="http://schemas.microsoft.com/office/drawing/2014/main" id="{BA1BC8B4-6EAA-8E28-DD34-B8324C90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734" b="26699"/>
          <a:stretch/>
        </p:blipFill>
        <p:spPr>
          <a:xfrm>
            <a:off x="20" y="953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BF620-15C0-B683-E259-35E49838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*</a:t>
            </a:r>
            <a:r>
              <a:rPr lang="en-US" sz="3200" b="1" dirty="0">
                <a:solidFill>
                  <a:srgbClr val="FFFFFF"/>
                </a:solidFill>
                <a:highlight>
                  <a:srgbClr val="FFFF00"/>
                </a:highlight>
              </a:rPr>
              <a:t>Technology Transfer </a:t>
            </a:r>
            <a:r>
              <a:rPr lang="en-US" sz="3200" dirty="0">
                <a:solidFill>
                  <a:srgbClr val="FFFFFF"/>
                </a:solidFill>
              </a:rPr>
              <a:t>: Trade does not only involve exchanging goods . It can also mean sharing technology and knowledge between countries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6999-AED6-41FC-498A-9BECF57AC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An example is the relationship between the United States and China . Even though these countries are far apart , trade connects them .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China has become a major destination for technology exports from the United States . This means American companies often choose to manufacture their products or conduct research in China , a concept called </a:t>
            </a:r>
            <a:r>
              <a:rPr lang="en-US" sz="3200" dirty="0">
                <a:solidFill>
                  <a:srgbClr val="FFFFFF"/>
                </a:solidFill>
                <a:highlight>
                  <a:srgbClr val="FF00FF"/>
                </a:highlight>
              </a:rPr>
              <a:t>outsourcing 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F32FB-58B7-9FB9-E955-898B45A5414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universetoday.com/tag/nasa-technology-transfer-progra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965BC-1341-1414-3C7D-F6DEEC6898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4EA33-3C9D-4552-8ED4-CB12C3BF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*Several factors contribute to companies outsourcing to China 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737573-2650-79F4-9219-7BDB5B230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6639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0978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igital map">
            <a:extLst>
              <a:ext uri="{FF2B5EF4-FFF2-40B4-BE49-F238E27FC236}">
                <a16:creationId xmlns:a16="http://schemas.microsoft.com/office/drawing/2014/main" id="{E4368332-B526-39B6-4E11-2B21EE0A21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b="15730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D3EAD-2EB3-D133-5EDA-60972423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*</a:t>
            </a:r>
            <a:r>
              <a:rPr lang="en-US" sz="4100" b="1">
                <a:solidFill>
                  <a:srgbClr val="FFFFFF"/>
                </a:solidFill>
              </a:rPr>
              <a:t>Strong manufacturing industry : China offers access to factories , suppliers , and knowledge . 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624A-0E2F-6574-2678-5237E0792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Location : China provides a route to other large market in Asia , which is very attractive for companies that want expand . </a:t>
            </a:r>
          </a:p>
          <a:p>
            <a:r>
              <a:rPr lang="en-US">
                <a:solidFill>
                  <a:srgbClr val="FFFFFF"/>
                </a:solidFill>
              </a:rPr>
              <a:t>The flow of technology between the United States and China shows how interconnected trade and geography shape the global economy . </a:t>
            </a:r>
          </a:p>
          <a:p>
            <a:r>
              <a:rPr lang="en-US">
                <a:solidFill>
                  <a:srgbClr val="FFFFFF"/>
                </a:solidFill>
              </a:rPr>
              <a:t>American companies benefit from lower production costs in China , while China gains knowledge and technology . </a:t>
            </a:r>
          </a:p>
        </p:txBody>
      </p:sp>
    </p:spTree>
    <p:extLst>
      <p:ext uri="{BB962C8B-B14F-4D97-AF65-F5344CB8AC3E}">
        <p14:creationId xmlns:p14="http://schemas.microsoft.com/office/powerpoint/2010/main" val="160080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6332-3224-FA97-9655-EEB8F093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Transportation Networks </a:t>
            </a:r>
            <a:r>
              <a:rPr lang="en-US" dirty="0"/>
              <a:t>:Imagine a giant web connecting countries across the globe . Shipping routes , airplanes , railways , and highways make up this web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B6AC-4BC0-9786-36FF-D3D397B0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127"/>
            <a:ext cx="10515600" cy="4061836"/>
          </a:xfrm>
        </p:spPr>
        <p:txBody>
          <a:bodyPr>
            <a:normAutofit/>
          </a:bodyPr>
          <a:lstStyle/>
          <a:p>
            <a:r>
              <a:rPr lang="en-US" sz="3600" dirty="0"/>
              <a:t>They all work together to move goods and people around the world . These transportation networks are the backbone of the global economy . They allow countries to trade with each other no matter how far apart they are . </a:t>
            </a:r>
          </a:p>
        </p:txBody>
      </p:sp>
    </p:spTree>
    <p:extLst>
      <p:ext uri="{BB962C8B-B14F-4D97-AF65-F5344CB8AC3E}">
        <p14:creationId xmlns:p14="http://schemas.microsoft.com/office/powerpoint/2010/main" val="154133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cargo ship with many containers&#10;&#10;Description automatically generated">
            <a:extLst>
              <a:ext uri="{FF2B5EF4-FFF2-40B4-BE49-F238E27FC236}">
                <a16:creationId xmlns:a16="http://schemas.microsoft.com/office/drawing/2014/main" id="{3871686E-2A19-8F6A-0681-36280759D3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80" b="1285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318901-2DE6-9CA0-0882-063A2E46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*An example of this story of the giant container ship , the Ever Given , that got stuck in the Suez Canal in 2021 .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8F36-FA4C-525F-A5DD-44D7F4E4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Suez Canal is an important waterway that enables ships to travel between Europe and Asia faster . When the Ever Given got stuck , it prevented other ships from using the canal . This caused delays in getting goods where they needed to go , affecting businesses around the world . </a:t>
            </a:r>
          </a:p>
          <a:p>
            <a:r>
              <a:rPr lang="en-US" dirty="0">
                <a:solidFill>
                  <a:schemeClr val="bg1"/>
                </a:solidFill>
              </a:rPr>
              <a:t>This event shows the importance of transportation networks . Nations need to maintain these networks and have plans in place for when things go wrong . Good transportation , along with smart planning , helps keep trade flowing smoothly and the global economy operating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977F7-51A9-62FC-B8FE-3C898E2E1A7D}"/>
              </a:ext>
            </a:extLst>
          </p:cNvPr>
          <p:cNvSpPr txBox="1"/>
          <p:nvPr/>
        </p:nvSpPr>
        <p:spPr>
          <a:xfrm>
            <a:off x="9751908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middleeastmonitor.com/20171011-number-of-cargo-ships-arriving-in-qatar-rises-by-4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9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ntainer terminal with a ship and a plane&#10;&#10;Description automatically generated with medium confidence">
            <a:extLst>
              <a:ext uri="{FF2B5EF4-FFF2-40B4-BE49-F238E27FC236}">
                <a16:creationId xmlns:a16="http://schemas.microsoft.com/office/drawing/2014/main" id="{E9B08FB9-5F8F-929E-D496-EEA9CD2BB6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754602" y="-36512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87DBB-B353-98D3-1F0C-52A0A92E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*You have learned how the supply chain impacts individuals and learned about the relationship between individual consumers and sellers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96FD-714A-21F0-62D9-5CB7C8142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Often the buying and selling happens between two companies or nations , or even a company and a nation . Economic geographers call this trade . 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What does</a:t>
            </a:r>
            <a:r>
              <a:rPr lang="en-US" b="1">
                <a:solidFill>
                  <a:srgbClr val="FFFFFF"/>
                </a:solidFill>
              </a:rPr>
              <a:t> trade </a:t>
            </a:r>
            <a:r>
              <a:rPr lang="en-US">
                <a:solidFill>
                  <a:srgbClr val="FFFFFF"/>
                </a:solidFill>
              </a:rPr>
              <a:t>mean ? 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The buying and selling of goods and services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A0B9E-18B1-DD0E-4AF7-FE90B5A78E02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ru.org/courses/international-trade/trade-and-var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E35B5-3FE2-B8DA-43FA-0B93836E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sz="2400"/>
              <a:t>Trade is an important part of any economy .The geography of a place –its resources ,landscape , and location –can affect how much trade happens and what gets traded .</a:t>
            </a:r>
          </a:p>
        </p:txBody>
      </p:sp>
      <p:pic>
        <p:nvPicPr>
          <p:cNvPr id="5" name="Picture 4" descr="A diagram of a company's market&#10;&#10;Description automatically generated">
            <a:extLst>
              <a:ext uri="{FF2B5EF4-FFF2-40B4-BE49-F238E27FC236}">
                <a16:creationId xmlns:a16="http://schemas.microsoft.com/office/drawing/2014/main" id="{5B53134D-F6DA-0839-C82A-816C61951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1" r="39" b="3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7A4F-9666-12C5-C317-F0B7C1F4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en-US" sz="2000"/>
              <a:t>Economic geographers study the connections between trade , geography , and people .</a:t>
            </a:r>
          </a:p>
          <a:p>
            <a:r>
              <a:rPr lang="en-US" sz="2000"/>
              <a:t>They look at factors like what each country is especially skilled at making , how people transport the goods , and the trade agreements countries make . </a:t>
            </a:r>
          </a:p>
          <a:p>
            <a:r>
              <a:rPr lang="en-US" sz="2000"/>
              <a:t>By understanding this , economic geographers can see how trade and geography impact people and places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EF643-74B6-8E22-E34D-58F01C7B6414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orldgeography.pressbooks.com/chapter/5-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5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AC02-1F39-A5D4-A125-5FCB6F7B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dirty="0">
                <a:solidFill>
                  <a:srgbClr val="FF0000"/>
                </a:solidFill>
                <a:highlight>
                  <a:srgbClr val="FF00FF"/>
                </a:highlight>
              </a:rPr>
              <a:t>Globalization </a:t>
            </a:r>
            <a:r>
              <a:rPr lang="en-US" dirty="0"/>
              <a:t>: In today’s world , when people talk about trade , they also talk about globalization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0F44D-B8BF-8CF5-40F0-88F5B39E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What does </a:t>
            </a:r>
            <a:r>
              <a:rPr lang="en-US" sz="3600" dirty="0">
                <a:solidFill>
                  <a:srgbClr val="FF0000"/>
                </a:solidFill>
              </a:rPr>
              <a:t>globalization</a:t>
            </a:r>
            <a:r>
              <a:rPr lang="en-US" sz="3600" dirty="0"/>
              <a:t> mean ? It describes how countries have become more closely connected by trade and technology .</a:t>
            </a:r>
          </a:p>
          <a:p>
            <a:pPr marL="0" indent="0">
              <a:buNone/>
            </a:pPr>
            <a:r>
              <a:rPr lang="en-US" sz="3600" dirty="0"/>
              <a:t>Globalization goes beyond buying and selling goods . It also involves the exchange of ideas , cultures , and even how governments run countries .</a:t>
            </a:r>
          </a:p>
          <a:p>
            <a:pPr marL="0" indent="0">
              <a:buNone/>
            </a:pPr>
            <a:r>
              <a:rPr lang="en-US" sz="3600" dirty="0"/>
              <a:t>Globalization is not a new idea . The silk Road , a network of trade routes that existed between roughly 50 BCE and 250 CE gives us an example from history .</a:t>
            </a:r>
          </a:p>
        </p:txBody>
      </p:sp>
    </p:spTree>
    <p:extLst>
      <p:ext uri="{BB962C8B-B14F-4D97-AF65-F5344CB8AC3E}">
        <p14:creationId xmlns:p14="http://schemas.microsoft.com/office/powerpoint/2010/main" val="266697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6AFC7-F3E0-08BC-13BF-B52CB304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2600"/>
              <a:t>*The silk road connected China , Europe , and other parts of Asia and Africa . 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C297E-7E94-3944-CDF9-FCEF64EA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Merchants traveled these routes , carrying goods like silk ,spices , and precious metals . This exchange brought new products to different regions . </a:t>
            </a:r>
          </a:p>
          <a:p>
            <a:r>
              <a:rPr lang="en-US" sz="2200"/>
              <a:t>It also promoted the sharing of ideas and cultural practices .</a:t>
            </a:r>
          </a:p>
        </p:txBody>
      </p:sp>
      <p:pic>
        <p:nvPicPr>
          <p:cNvPr id="5" name="Picture 4" descr="A map of the silk route&#10;&#10;Description automatically generated">
            <a:extLst>
              <a:ext uri="{FF2B5EF4-FFF2-40B4-BE49-F238E27FC236}">
                <a16:creationId xmlns:a16="http://schemas.microsoft.com/office/drawing/2014/main" id="{6A20EB79-F00D-0526-6DC9-70EC92A51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B32C3-9BD0-8CA4-8691-9C1B86FA0258}"/>
              </a:ext>
            </a:extLst>
          </p:cNvPr>
          <p:cNvSpPr txBox="1"/>
          <p:nvPr/>
        </p:nvSpPr>
        <p:spPr>
          <a:xfrm>
            <a:off x="9238150" y="581784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136041510@N05/2907879706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1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391CA-D9C9-B28B-EB69-0F4527E3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en-US" sz="2400" b="1" dirty="0"/>
              <a:t>*Today , globalization occurs much faster than it did on the Silk Road . Technology , such as airplanes and the internet , allows for quicker movement of goods , information , and people .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071FC-42E3-6103-0894-37375921C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3200" dirty="0"/>
              <a:t>This can have both positive and negative effects . As a result , globalization has made the world feel much smaller and more interconnected </a:t>
            </a:r>
          </a:p>
        </p:txBody>
      </p:sp>
      <p:pic>
        <p:nvPicPr>
          <p:cNvPr id="15" name="Picture 14" descr="The futuristic interface of a planet">
            <a:extLst>
              <a:ext uri="{FF2B5EF4-FFF2-40B4-BE49-F238E27FC236}">
                <a16:creationId xmlns:a16="http://schemas.microsoft.com/office/drawing/2014/main" id="{500E5C05-CFF0-1DA1-0D53-C50AB1BD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80" r="27985" b="4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204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41E4-D23B-CE26-4C96-C521713E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Benefits and Challenges of Globalization 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82BF-3F85-686B-FE7E-EB58A9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4623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Globalization has major benefits and serious challenges . It has led to some countries becoming wealthier than others . The wealthier countries can provide aid that helps poorer countries develop . </a:t>
            </a:r>
          </a:p>
          <a:p>
            <a:pPr marL="0" indent="0">
              <a:buNone/>
            </a:pPr>
            <a:r>
              <a:rPr lang="en-US" sz="3600" dirty="0"/>
              <a:t>It also enables you to access and enjoy products from different cultures worldwide . This builds greater sense of global community . </a:t>
            </a:r>
          </a:p>
          <a:p>
            <a:pPr marL="0" indent="0">
              <a:buNone/>
            </a:pPr>
            <a:r>
              <a:rPr lang="en-US" sz="3600" dirty="0"/>
              <a:t>This closeness is important for addressing big problems such as natural disasters that affect many people . </a:t>
            </a:r>
          </a:p>
        </p:txBody>
      </p:sp>
    </p:spTree>
    <p:extLst>
      <p:ext uri="{BB962C8B-B14F-4D97-AF65-F5344CB8AC3E}">
        <p14:creationId xmlns:p14="http://schemas.microsoft.com/office/powerpoint/2010/main" val="219511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D5B11-0126-9310-38F7-EAA615E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400"/>
              <a:t>*In the past , the demand for more , cheaper products contributed to environmental damage .</a:t>
            </a:r>
          </a:p>
        </p:txBody>
      </p:sp>
      <p:pic>
        <p:nvPicPr>
          <p:cNvPr id="5" name="Picture 4" descr="A logo of a trade company&#10;&#10;Description automatically generated with medium confidence">
            <a:extLst>
              <a:ext uri="{FF2B5EF4-FFF2-40B4-BE49-F238E27FC236}">
                <a16:creationId xmlns:a16="http://schemas.microsoft.com/office/drawing/2014/main" id="{F0E23DDB-1A31-A081-9B0D-2434611A7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378" r="2357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78C8-5205-3E85-40CE-1E65E2F6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r>
              <a:rPr lang="en-US" dirty="0"/>
              <a:t>Now , many organizations , such as the United Nations , focus on protecting the environment from further damage . However , some people say globalization has too many negative effects . </a:t>
            </a:r>
          </a:p>
          <a:p>
            <a:r>
              <a:rPr lang="en-US" dirty="0"/>
              <a:t>Others believe that free trade encourages poor working conditions . In some cases , workers get paid lower wages in some countries than in others . </a:t>
            </a:r>
          </a:p>
        </p:txBody>
      </p:sp>
    </p:spTree>
    <p:extLst>
      <p:ext uri="{BB962C8B-B14F-4D97-AF65-F5344CB8AC3E}">
        <p14:creationId xmlns:p14="http://schemas.microsoft.com/office/powerpoint/2010/main" val="312490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12EB-42C0-F439-A562-87BD9E0A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*All countries have the responsibility to help make the world a better place . This is the real spirit behind globalization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0BAD-C434-687D-40DB-3CF3F511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925"/>
            <a:ext cx="10515600" cy="4110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*What does </a:t>
            </a:r>
            <a:r>
              <a:rPr lang="en-US" sz="3600" b="1" dirty="0">
                <a:solidFill>
                  <a:srgbClr val="FF0000"/>
                </a:solidFill>
              </a:rPr>
              <a:t>free trade </a:t>
            </a:r>
            <a:r>
              <a:rPr lang="en-US" sz="3600" dirty="0"/>
              <a:t>mean ? Is a movement attempts to help workers in the global economy 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This is especially important for those from developing countries . </a:t>
            </a:r>
          </a:p>
        </p:txBody>
      </p:sp>
    </p:spTree>
    <p:extLst>
      <p:ext uri="{BB962C8B-B14F-4D97-AF65-F5344CB8AC3E}">
        <p14:creationId xmlns:p14="http://schemas.microsoft.com/office/powerpoint/2010/main" val="227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1251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Trade and Geography </vt:lpstr>
      <vt:lpstr>*You have learned how the supply chain impacts individuals and learned about the relationship between individual consumers and sellers .</vt:lpstr>
      <vt:lpstr>Trade is an important part of any economy .The geography of a place –its resources ,landscape , and location –can affect how much trade happens and what gets traded .</vt:lpstr>
      <vt:lpstr>*Globalization : In today’s world , when people talk about trade , they also talk about globalization .</vt:lpstr>
      <vt:lpstr>*The silk road connected China , Europe , and other parts of Asia and Africa . </vt:lpstr>
      <vt:lpstr>*Today , globalization occurs much faster than it did on the Silk Road . Technology , such as airplanes and the internet , allows for quicker movement of goods , information , and people .</vt:lpstr>
      <vt:lpstr>*Benefits and Challenges of Globalization : </vt:lpstr>
      <vt:lpstr>*In the past , the demand for more , cheaper products contributed to environmental damage .</vt:lpstr>
      <vt:lpstr>*All countries have the responsibility to help make the world a better place . This is the real spirit behind globalization . </vt:lpstr>
      <vt:lpstr>*Geographic Specialization : To specialize means to focus on doing one thing very well Geographic specialization means that countries or regions focus on producing one or a small number of key products .</vt:lpstr>
      <vt:lpstr>*To trade oil and gas with other countries , these nations have built networks of pipelines , ports , and shipping routes . This development has dramatically altered the Middle East’s landscape .</vt:lpstr>
      <vt:lpstr>*Technology Transfer : Trade does not only involve exchanging goods . It can also mean sharing technology and knowledge between countries .</vt:lpstr>
      <vt:lpstr>*Several factors contribute to companies outsourcing to China . </vt:lpstr>
      <vt:lpstr>*Strong manufacturing industry : China offers access to factories , suppliers , and knowledge . </vt:lpstr>
      <vt:lpstr>*Transportation Networks :Imagine a giant web connecting countries across the globe . Shipping routes , airplanes , railways , and highways make up this web . </vt:lpstr>
      <vt:lpstr>*An example of this story of the giant container ship , the Ever Given , that got stuck in the Suez Canal in 2021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and Geography </dc:title>
  <dc:creator>Fawzieh Quraan</dc:creator>
  <cp:lastModifiedBy>Fawzieh Quraan</cp:lastModifiedBy>
  <cp:revision>1</cp:revision>
  <dcterms:created xsi:type="dcterms:W3CDTF">2025-01-20T19:35:31Z</dcterms:created>
  <dcterms:modified xsi:type="dcterms:W3CDTF">2025-01-29T19:26:01Z</dcterms:modified>
</cp:coreProperties>
</file>