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48942E-A06B-4E6C-94C1-E483DA3F5AA0}" v="14" dt="2025-04-13T18:53:14.4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wzieh Quraan" userId="4a435a738dbdad6b" providerId="LiveId" clId="{EC48942E-A06B-4E6C-94C1-E483DA3F5AA0}"/>
    <pc:docChg chg="undo custSel addSld modSld">
      <pc:chgData name="Fawzieh Quraan" userId="4a435a738dbdad6b" providerId="LiveId" clId="{EC48942E-A06B-4E6C-94C1-E483DA3F5AA0}" dt="2025-04-13T18:59:06.531" v="3454" actId="13926"/>
      <pc:docMkLst>
        <pc:docMk/>
      </pc:docMkLst>
      <pc:sldChg chg="modSp">
        <pc:chgData name="Fawzieh Quraan" userId="4a435a738dbdad6b" providerId="LiveId" clId="{EC48942E-A06B-4E6C-94C1-E483DA3F5AA0}" dt="2025-04-07T19:41:04.569" v="9" actId="255"/>
        <pc:sldMkLst>
          <pc:docMk/>
          <pc:sldMk cId="301310206" sldId="263"/>
        </pc:sldMkLst>
        <pc:graphicFrameChg chg="mod">
          <ac:chgData name="Fawzieh Quraan" userId="4a435a738dbdad6b" providerId="LiveId" clId="{EC48942E-A06B-4E6C-94C1-E483DA3F5AA0}" dt="2025-04-07T19:41:04.569" v="9" actId="255"/>
          <ac:graphicFrameMkLst>
            <pc:docMk/>
            <pc:sldMk cId="301310206" sldId="263"/>
            <ac:graphicFrameMk id="34" creationId="{131CFD08-5CBF-3A55-41DC-6D87A55BAF77}"/>
          </ac:graphicFrameMkLst>
        </pc:graphicFrameChg>
      </pc:sldChg>
      <pc:sldChg chg="addSp delSp modSp new mod setBg">
        <pc:chgData name="Fawzieh Quraan" userId="4a435a738dbdad6b" providerId="LiveId" clId="{EC48942E-A06B-4E6C-94C1-E483DA3F5AA0}" dt="2025-04-13T18:20:10.616" v="673" actId="13926"/>
        <pc:sldMkLst>
          <pc:docMk/>
          <pc:sldMk cId="2129915754" sldId="265"/>
        </pc:sldMkLst>
        <pc:spChg chg="mod ord">
          <ac:chgData name="Fawzieh Quraan" userId="4a435a738dbdad6b" providerId="LiveId" clId="{EC48942E-A06B-4E6C-94C1-E483DA3F5AA0}" dt="2025-04-13T18:20:10.616" v="673" actId="13926"/>
          <ac:spMkLst>
            <pc:docMk/>
            <pc:sldMk cId="2129915754" sldId="265"/>
            <ac:spMk id="2" creationId="{98C3BAD7-7BB7-FF6F-628A-A95951E8354C}"/>
          </ac:spMkLst>
        </pc:spChg>
        <pc:spChg chg="add del mod">
          <ac:chgData name="Fawzieh Quraan" userId="4a435a738dbdad6b" providerId="LiveId" clId="{EC48942E-A06B-4E6C-94C1-E483DA3F5AA0}" dt="2025-04-13T18:18:38.639" v="659" actId="26606"/>
          <ac:spMkLst>
            <pc:docMk/>
            <pc:sldMk cId="2129915754" sldId="265"/>
            <ac:spMk id="3" creationId="{CA0A1753-FD23-BECB-11C3-FFD67893CBDC}"/>
          </ac:spMkLst>
        </pc:spChg>
        <pc:spChg chg="add mod">
          <ac:chgData name="Fawzieh Quraan" userId="4a435a738dbdad6b" providerId="LiveId" clId="{EC48942E-A06B-4E6C-94C1-E483DA3F5AA0}" dt="2025-04-13T18:18:38.639" v="659" actId="26606"/>
          <ac:spMkLst>
            <pc:docMk/>
            <pc:sldMk cId="2129915754" sldId="265"/>
            <ac:spMk id="6" creationId="{7513C15F-0F97-2C22-6D67-D76BFEF7F731}"/>
          </ac:spMkLst>
        </pc:spChg>
        <pc:spChg chg="add del">
          <ac:chgData name="Fawzieh Quraan" userId="4a435a738dbdad6b" providerId="LiveId" clId="{EC48942E-A06B-4E6C-94C1-E483DA3F5AA0}" dt="2025-04-13T18:18:15.671" v="642" actId="26606"/>
          <ac:spMkLst>
            <pc:docMk/>
            <pc:sldMk cId="2129915754" sldId="265"/>
            <ac:spMk id="10" creationId="{CA0A1753-FD23-BECB-11C3-FFD67893CBDC}"/>
          </ac:spMkLst>
        </pc:spChg>
        <pc:spChg chg="add del">
          <ac:chgData name="Fawzieh Quraan" userId="4a435a738dbdad6b" providerId="LiveId" clId="{EC48942E-A06B-4E6C-94C1-E483DA3F5AA0}" dt="2025-04-13T18:17:32.817" v="628" actId="26606"/>
          <ac:spMkLst>
            <pc:docMk/>
            <pc:sldMk cId="2129915754" sldId="265"/>
            <ac:spMk id="11" creationId="{9F7D5CDA-D291-4307-BF55-1381FED29634}"/>
          </ac:spMkLst>
        </pc:spChg>
        <pc:spChg chg="add del">
          <ac:chgData name="Fawzieh Quraan" userId="4a435a738dbdad6b" providerId="LiveId" clId="{EC48942E-A06B-4E6C-94C1-E483DA3F5AA0}" dt="2025-04-13T18:17:38.780" v="630" actId="26606"/>
          <ac:spMkLst>
            <pc:docMk/>
            <pc:sldMk cId="2129915754" sldId="265"/>
            <ac:spMk id="13" creationId="{B2DD41CD-8F47-4F56-AD12-4E2FF7696987}"/>
          </ac:spMkLst>
        </pc:spChg>
        <pc:spChg chg="add del">
          <ac:chgData name="Fawzieh Quraan" userId="4a435a738dbdad6b" providerId="LiveId" clId="{EC48942E-A06B-4E6C-94C1-E483DA3F5AA0}" dt="2025-04-13T18:17:38.780" v="630" actId="26606"/>
          <ac:spMkLst>
            <pc:docMk/>
            <pc:sldMk cId="2129915754" sldId="265"/>
            <ac:spMk id="14" creationId="{45D37F4E-DDB4-456B-97E0-9937730A039F}"/>
          </ac:spMkLst>
        </pc:spChg>
        <pc:spChg chg="add del">
          <ac:chgData name="Fawzieh Quraan" userId="4a435a738dbdad6b" providerId="LiveId" clId="{EC48942E-A06B-4E6C-94C1-E483DA3F5AA0}" dt="2025-04-13T18:17:41.817" v="634" actId="26606"/>
          <ac:spMkLst>
            <pc:docMk/>
            <pc:sldMk cId="2129915754" sldId="265"/>
            <ac:spMk id="15" creationId="{9A0D773F-7A7D-4DBB-9DEA-86BB8B8F4BC8}"/>
          </ac:spMkLst>
        </pc:spChg>
        <pc:spChg chg="add del">
          <ac:chgData name="Fawzieh Quraan" userId="4a435a738dbdad6b" providerId="LiveId" clId="{EC48942E-A06B-4E6C-94C1-E483DA3F5AA0}" dt="2025-04-13T18:17:40.314" v="632" actId="26606"/>
          <ac:spMkLst>
            <pc:docMk/>
            <pc:sldMk cId="2129915754" sldId="265"/>
            <ac:spMk id="16" creationId="{D1D34770-47A8-402C-AF23-2B653F2D88C1}"/>
          </ac:spMkLst>
        </pc:spChg>
        <pc:spChg chg="add del">
          <ac:chgData name="Fawzieh Quraan" userId="4a435a738dbdad6b" providerId="LiveId" clId="{EC48942E-A06B-4E6C-94C1-E483DA3F5AA0}" dt="2025-04-13T18:17:41.817" v="634" actId="26606"/>
          <ac:spMkLst>
            <pc:docMk/>
            <pc:sldMk cId="2129915754" sldId="265"/>
            <ac:spMk id="18" creationId="{7FF47CB7-972F-479F-A36D-9E72D26EC8DA}"/>
          </ac:spMkLst>
        </pc:spChg>
        <pc:spChg chg="add del">
          <ac:chgData name="Fawzieh Quraan" userId="4a435a738dbdad6b" providerId="LiveId" clId="{EC48942E-A06B-4E6C-94C1-E483DA3F5AA0}" dt="2025-04-13T18:17:41.817" v="634" actId="26606"/>
          <ac:spMkLst>
            <pc:docMk/>
            <pc:sldMk cId="2129915754" sldId="265"/>
            <ac:spMk id="19" creationId="{0D153B68-5844-490D-8E67-F616D6D721CA}"/>
          </ac:spMkLst>
        </pc:spChg>
        <pc:spChg chg="add del">
          <ac:chgData name="Fawzieh Quraan" userId="4a435a738dbdad6b" providerId="LiveId" clId="{EC48942E-A06B-4E6C-94C1-E483DA3F5AA0}" dt="2025-04-13T18:17:45.595" v="636" actId="26606"/>
          <ac:spMkLst>
            <pc:docMk/>
            <pc:sldMk cId="2129915754" sldId="265"/>
            <ac:spMk id="21" creationId="{3ECBE1F1-D69B-4AFA-ABD5-8E41720EF6DE}"/>
          </ac:spMkLst>
        </pc:spChg>
        <pc:spChg chg="add del">
          <ac:chgData name="Fawzieh Quraan" userId="4a435a738dbdad6b" providerId="LiveId" clId="{EC48942E-A06B-4E6C-94C1-E483DA3F5AA0}" dt="2025-04-13T18:17:45.595" v="636" actId="26606"/>
          <ac:spMkLst>
            <pc:docMk/>
            <pc:sldMk cId="2129915754" sldId="265"/>
            <ac:spMk id="22" creationId="{603A6265-E10C-4B85-9C20-E75FCAF9CC63}"/>
          </ac:spMkLst>
        </pc:spChg>
        <pc:spChg chg="add del">
          <ac:chgData name="Fawzieh Quraan" userId="4a435a738dbdad6b" providerId="LiveId" clId="{EC48942E-A06B-4E6C-94C1-E483DA3F5AA0}" dt="2025-04-13T18:18:17.304" v="644" actId="26606"/>
          <ac:spMkLst>
            <pc:docMk/>
            <pc:sldMk cId="2129915754" sldId="265"/>
            <ac:spMk id="27" creationId="{CA0A1753-FD23-BECB-11C3-FFD67893CBDC}"/>
          </ac:spMkLst>
        </pc:spChg>
        <pc:spChg chg="add del">
          <ac:chgData name="Fawzieh Quraan" userId="4a435a738dbdad6b" providerId="LiveId" clId="{EC48942E-A06B-4E6C-94C1-E483DA3F5AA0}" dt="2025-04-13T18:18:19.107" v="646" actId="26606"/>
          <ac:spMkLst>
            <pc:docMk/>
            <pc:sldMk cId="2129915754" sldId="265"/>
            <ac:spMk id="29" creationId="{CA0A1753-FD23-BECB-11C3-FFD67893CBDC}"/>
          </ac:spMkLst>
        </pc:spChg>
        <pc:spChg chg="add del">
          <ac:chgData name="Fawzieh Quraan" userId="4a435a738dbdad6b" providerId="LiveId" clId="{EC48942E-A06B-4E6C-94C1-E483DA3F5AA0}" dt="2025-04-13T18:18:23.440" v="648" actId="26606"/>
          <ac:spMkLst>
            <pc:docMk/>
            <pc:sldMk cId="2129915754" sldId="265"/>
            <ac:spMk id="31" creationId="{8F90786E-B72D-4C32-BDCE-A170B007822D}"/>
          </ac:spMkLst>
        </pc:spChg>
        <pc:spChg chg="add del">
          <ac:chgData name="Fawzieh Quraan" userId="4a435a738dbdad6b" providerId="LiveId" clId="{EC48942E-A06B-4E6C-94C1-E483DA3F5AA0}" dt="2025-04-13T18:18:23.440" v="648" actId="26606"/>
          <ac:spMkLst>
            <pc:docMk/>
            <pc:sldMk cId="2129915754" sldId="265"/>
            <ac:spMk id="32" creationId="{5E46F2E7-848F-4A6C-A098-4764FDEA771A}"/>
          </ac:spMkLst>
        </pc:spChg>
        <pc:spChg chg="add del">
          <ac:chgData name="Fawzieh Quraan" userId="4a435a738dbdad6b" providerId="LiveId" clId="{EC48942E-A06B-4E6C-94C1-E483DA3F5AA0}" dt="2025-04-13T18:18:23.440" v="648" actId="26606"/>
          <ac:spMkLst>
            <pc:docMk/>
            <pc:sldMk cId="2129915754" sldId="265"/>
            <ac:spMk id="33" creationId="{CA0A1753-FD23-BECB-11C3-FFD67893CBDC}"/>
          </ac:spMkLst>
        </pc:spChg>
        <pc:spChg chg="add del">
          <ac:chgData name="Fawzieh Quraan" userId="4a435a738dbdad6b" providerId="LiveId" clId="{EC48942E-A06B-4E6C-94C1-E483DA3F5AA0}" dt="2025-04-13T18:18:25.108" v="650" actId="26606"/>
          <ac:spMkLst>
            <pc:docMk/>
            <pc:sldMk cId="2129915754" sldId="265"/>
            <ac:spMk id="35" creationId="{F94AA2BD-2E3F-4B1D-8127-5744B8115311}"/>
          </ac:spMkLst>
        </pc:spChg>
        <pc:spChg chg="add del">
          <ac:chgData name="Fawzieh Quraan" userId="4a435a738dbdad6b" providerId="LiveId" clId="{EC48942E-A06B-4E6C-94C1-E483DA3F5AA0}" dt="2025-04-13T18:18:25.108" v="650" actId="26606"/>
          <ac:spMkLst>
            <pc:docMk/>
            <pc:sldMk cId="2129915754" sldId="265"/>
            <ac:spMk id="36" creationId="{4BD02261-2DC8-4AA8-9E16-7751AE892445}"/>
          </ac:spMkLst>
        </pc:spChg>
        <pc:spChg chg="add del">
          <ac:chgData name="Fawzieh Quraan" userId="4a435a738dbdad6b" providerId="LiveId" clId="{EC48942E-A06B-4E6C-94C1-E483DA3F5AA0}" dt="2025-04-13T18:18:25.108" v="650" actId="26606"/>
          <ac:spMkLst>
            <pc:docMk/>
            <pc:sldMk cId="2129915754" sldId="265"/>
            <ac:spMk id="37" creationId="{3D752CF2-2291-40B5-B462-C17B174C10BC}"/>
          </ac:spMkLst>
        </pc:spChg>
        <pc:spChg chg="add del">
          <ac:chgData name="Fawzieh Quraan" userId="4a435a738dbdad6b" providerId="LiveId" clId="{EC48942E-A06B-4E6C-94C1-E483DA3F5AA0}" dt="2025-04-13T18:18:25.108" v="650" actId="26606"/>
          <ac:spMkLst>
            <pc:docMk/>
            <pc:sldMk cId="2129915754" sldId="265"/>
            <ac:spMk id="38" creationId="{CA0A1753-FD23-BECB-11C3-FFD67893CBDC}"/>
          </ac:spMkLst>
        </pc:spChg>
        <pc:spChg chg="add del">
          <ac:chgData name="Fawzieh Quraan" userId="4a435a738dbdad6b" providerId="LiveId" clId="{EC48942E-A06B-4E6C-94C1-E483DA3F5AA0}" dt="2025-04-13T18:18:26.824" v="652" actId="26606"/>
          <ac:spMkLst>
            <pc:docMk/>
            <pc:sldMk cId="2129915754" sldId="265"/>
            <ac:spMk id="40" creationId="{117AB3D3-3C9C-4DED-809A-78734805B895}"/>
          </ac:spMkLst>
        </pc:spChg>
        <pc:spChg chg="add del">
          <ac:chgData name="Fawzieh Quraan" userId="4a435a738dbdad6b" providerId="LiveId" clId="{EC48942E-A06B-4E6C-94C1-E483DA3F5AA0}" dt="2025-04-13T18:18:26.824" v="652" actId="26606"/>
          <ac:spMkLst>
            <pc:docMk/>
            <pc:sldMk cId="2129915754" sldId="265"/>
            <ac:spMk id="41" creationId="{3A9A4357-BD1D-4622-A4FE-766E6AB8DE84}"/>
          </ac:spMkLst>
        </pc:spChg>
        <pc:spChg chg="add del">
          <ac:chgData name="Fawzieh Quraan" userId="4a435a738dbdad6b" providerId="LiveId" clId="{EC48942E-A06B-4E6C-94C1-E483DA3F5AA0}" dt="2025-04-13T18:18:26.824" v="652" actId="26606"/>
          <ac:spMkLst>
            <pc:docMk/>
            <pc:sldMk cId="2129915754" sldId="265"/>
            <ac:spMk id="42" creationId="{E659831F-0D9A-4C63-9EBB-8435B85A440F}"/>
          </ac:spMkLst>
        </pc:spChg>
        <pc:spChg chg="add del">
          <ac:chgData name="Fawzieh Quraan" userId="4a435a738dbdad6b" providerId="LiveId" clId="{EC48942E-A06B-4E6C-94C1-E483DA3F5AA0}" dt="2025-04-13T18:18:26.824" v="652" actId="26606"/>
          <ac:spMkLst>
            <pc:docMk/>
            <pc:sldMk cId="2129915754" sldId="265"/>
            <ac:spMk id="43" creationId="{CA0A1753-FD23-BECB-11C3-FFD67893CBDC}"/>
          </ac:spMkLst>
        </pc:spChg>
        <pc:spChg chg="add del">
          <ac:chgData name="Fawzieh Quraan" userId="4a435a738dbdad6b" providerId="LiveId" clId="{EC48942E-A06B-4E6C-94C1-E483DA3F5AA0}" dt="2025-04-13T18:18:26.824" v="652" actId="26606"/>
          <ac:spMkLst>
            <pc:docMk/>
            <pc:sldMk cId="2129915754" sldId="265"/>
            <ac:spMk id="44" creationId="{E6995CE5-F890-4ABA-82A2-26507CE8D2A3}"/>
          </ac:spMkLst>
        </pc:spChg>
        <pc:spChg chg="add del">
          <ac:chgData name="Fawzieh Quraan" userId="4a435a738dbdad6b" providerId="LiveId" clId="{EC48942E-A06B-4E6C-94C1-E483DA3F5AA0}" dt="2025-04-13T18:18:30.170" v="654" actId="26606"/>
          <ac:spMkLst>
            <pc:docMk/>
            <pc:sldMk cId="2129915754" sldId="265"/>
            <ac:spMk id="46" creationId="{04812C46-200A-4DEB-A05E-3ED6C68C2387}"/>
          </ac:spMkLst>
        </pc:spChg>
        <pc:spChg chg="add del">
          <ac:chgData name="Fawzieh Quraan" userId="4a435a738dbdad6b" providerId="LiveId" clId="{EC48942E-A06B-4E6C-94C1-E483DA3F5AA0}" dt="2025-04-13T18:18:30.170" v="654" actId="26606"/>
          <ac:spMkLst>
            <pc:docMk/>
            <pc:sldMk cId="2129915754" sldId="265"/>
            <ac:spMk id="47" creationId="{D1EA859B-E555-4109-94F3-6700E046E008}"/>
          </ac:spMkLst>
        </pc:spChg>
        <pc:spChg chg="add del">
          <ac:chgData name="Fawzieh Quraan" userId="4a435a738dbdad6b" providerId="LiveId" clId="{EC48942E-A06B-4E6C-94C1-E483DA3F5AA0}" dt="2025-04-13T18:18:30.170" v="654" actId="26606"/>
          <ac:spMkLst>
            <pc:docMk/>
            <pc:sldMk cId="2129915754" sldId="265"/>
            <ac:spMk id="48" creationId="{CA0A1753-FD23-BECB-11C3-FFD67893CBDC}"/>
          </ac:spMkLst>
        </pc:spChg>
        <pc:spChg chg="add del">
          <ac:chgData name="Fawzieh Quraan" userId="4a435a738dbdad6b" providerId="LiveId" clId="{EC48942E-A06B-4E6C-94C1-E483DA3F5AA0}" dt="2025-04-13T18:18:35.253" v="656" actId="26606"/>
          <ac:spMkLst>
            <pc:docMk/>
            <pc:sldMk cId="2129915754" sldId="265"/>
            <ac:spMk id="50" creationId="{560AFAAC-EA6C-45A9-9E03-C9C9F0193B4F}"/>
          </ac:spMkLst>
        </pc:spChg>
        <pc:spChg chg="add del">
          <ac:chgData name="Fawzieh Quraan" userId="4a435a738dbdad6b" providerId="LiveId" clId="{EC48942E-A06B-4E6C-94C1-E483DA3F5AA0}" dt="2025-04-13T18:18:35.253" v="656" actId="26606"/>
          <ac:spMkLst>
            <pc:docMk/>
            <pc:sldMk cId="2129915754" sldId="265"/>
            <ac:spMk id="51" creationId="{83549E37-C86B-4401-90BD-D8BF83859F14}"/>
          </ac:spMkLst>
        </pc:spChg>
        <pc:spChg chg="add del">
          <ac:chgData name="Fawzieh Quraan" userId="4a435a738dbdad6b" providerId="LiveId" clId="{EC48942E-A06B-4E6C-94C1-E483DA3F5AA0}" dt="2025-04-13T18:18:35.253" v="656" actId="26606"/>
          <ac:spMkLst>
            <pc:docMk/>
            <pc:sldMk cId="2129915754" sldId="265"/>
            <ac:spMk id="52" creationId="{8A17784E-76D8-4521-A77D-0D2EBB923004}"/>
          </ac:spMkLst>
        </pc:spChg>
        <pc:spChg chg="add del">
          <ac:chgData name="Fawzieh Quraan" userId="4a435a738dbdad6b" providerId="LiveId" clId="{EC48942E-A06B-4E6C-94C1-E483DA3F5AA0}" dt="2025-04-13T18:18:35.253" v="656" actId="26606"/>
          <ac:spMkLst>
            <pc:docMk/>
            <pc:sldMk cId="2129915754" sldId="265"/>
            <ac:spMk id="53" creationId="{C0036C6B-F09C-4EAB-AE02-8D056EE74856}"/>
          </ac:spMkLst>
        </pc:spChg>
        <pc:spChg chg="add del">
          <ac:chgData name="Fawzieh Quraan" userId="4a435a738dbdad6b" providerId="LiveId" clId="{EC48942E-A06B-4E6C-94C1-E483DA3F5AA0}" dt="2025-04-13T18:18:35.253" v="656" actId="26606"/>
          <ac:spMkLst>
            <pc:docMk/>
            <pc:sldMk cId="2129915754" sldId="265"/>
            <ac:spMk id="54" creationId="{FC8D5885-2804-4D3C-BE31-902E4D3279B0}"/>
          </ac:spMkLst>
        </pc:spChg>
        <pc:spChg chg="add del">
          <ac:chgData name="Fawzieh Quraan" userId="4a435a738dbdad6b" providerId="LiveId" clId="{EC48942E-A06B-4E6C-94C1-E483DA3F5AA0}" dt="2025-04-13T18:18:35.253" v="656" actId="26606"/>
          <ac:spMkLst>
            <pc:docMk/>
            <pc:sldMk cId="2129915754" sldId="265"/>
            <ac:spMk id="55" creationId="{CA0A1753-FD23-BECB-11C3-FFD67893CBDC}"/>
          </ac:spMkLst>
        </pc:spChg>
        <pc:spChg chg="add del">
          <ac:chgData name="Fawzieh Quraan" userId="4a435a738dbdad6b" providerId="LiveId" clId="{EC48942E-A06B-4E6C-94C1-E483DA3F5AA0}" dt="2025-04-13T18:18:38.622" v="658" actId="26606"/>
          <ac:spMkLst>
            <pc:docMk/>
            <pc:sldMk cId="2129915754" sldId="265"/>
            <ac:spMk id="57" creationId="{9F7D5CDA-D291-4307-BF55-1381FED29634}"/>
          </ac:spMkLst>
        </pc:spChg>
        <pc:spChg chg="add del">
          <ac:chgData name="Fawzieh Quraan" userId="4a435a738dbdad6b" providerId="LiveId" clId="{EC48942E-A06B-4E6C-94C1-E483DA3F5AA0}" dt="2025-04-13T18:18:38.622" v="658" actId="26606"/>
          <ac:spMkLst>
            <pc:docMk/>
            <pc:sldMk cId="2129915754" sldId="265"/>
            <ac:spMk id="58" creationId="{59B296B9-C5A5-4E4F-9B60-C907B5F1466C}"/>
          </ac:spMkLst>
        </pc:spChg>
        <pc:spChg chg="add del">
          <ac:chgData name="Fawzieh Quraan" userId="4a435a738dbdad6b" providerId="LiveId" clId="{EC48942E-A06B-4E6C-94C1-E483DA3F5AA0}" dt="2025-04-13T18:18:38.622" v="658" actId="26606"/>
          <ac:spMkLst>
            <pc:docMk/>
            <pc:sldMk cId="2129915754" sldId="265"/>
            <ac:spMk id="59" creationId="{D0300FD3-5AF1-6305-15FA-9078072672E2}"/>
          </ac:spMkLst>
        </pc:spChg>
        <pc:spChg chg="add del">
          <ac:chgData name="Fawzieh Quraan" userId="4a435a738dbdad6b" providerId="LiveId" clId="{EC48942E-A06B-4E6C-94C1-E483DA3F5AA0}" dt="2025-04-13T18:18:38.622" v="658" actId="26606"/>
          <ac:spMkLst>
            <pc:docMk/>
            <pc:sldMk cId="2129915754" sldId="265"/>
            <ac:spMk id="60" creationId="{CA0A1753-FD23-BECB-11C3-FFD67893CBDC}"/>
          </ac:spMkLst>
        </pc:spChg>
        <pc:spChg chg="add">
          <ac:chgData name="Fawzieh Quraan" userId="4a435a738dbdad6b" providerId="LiveId" clId="{EC48942E-A06B-4E6C-94C1-E483DA3F5AA0}" dt="2025-04-13T18:18:38.639" v="659" actId="26606"/>
          <ac:spMkLst>
            <pc:docMk/>
            <pc:sldMk cId="2129915754" sldId="265"/>
            <ac:spMk id="62" creationId="{7C432AFE-B3D2-4BFF-BF8F-96C27AFF1AC7}"/>
          </ac:spMkLst>
        </pc:spChg>
        <pc:spChg chg="add">
          <ac:chgData name="Fawzieh Quraan" userId="4a435a738dbdad6b" providerId="LiveId" clId="{EC48942E-A06B-4E6C-94C1-E483DA3F5AA0}" dt="2025-04-13T18:18:38.639" v="659" actId="26606"/>
          <ac:spMkLst>
            <pc:docMk/>
            <pc:sldMk cId="2129915754" sldId="265"/>
            <ac:spMk id="63" creationId="{AF2F604E-43BE-4DC3-B983-E071523364F8}"/>
          </ac:spMkLst>
        </pc:spChg>
        <pc:spChg chg="add">
          <ac:chgData name="Fawzieh Quraan" userId="4a435a738dbdad6b" providerId="LiveId" clId="{EC48942E-A06B-4E6C-94C1-E483DA3F5AA0}" dt="2025-04-13T18:18:38.639" v="659" actId="26606"/>
          <ac:spMkLst>
            <pc:docMk/>
            <pc:sldMk cId="2129915754" sldId="265"/>
            <ac:spMk id="64" creationId="{08C9B587-E65E-4B52-B37C-ABEBB6E87928}"/>
          </ac:spMkLst>
        </pc:spChg>
        <pc:spChg chg="add mod">
          <ac:chgData name="Fawzieh Quraan" userId="4a435a738dbdad6b" providerId="LiveId" clId="{EC48942E-A06B-4E6C-94C1-E483DA3F5AA0}" dt="2025-04-13T18:19:49.543" v="669" actId="255"/>
          <ac:spMkLst>
            <pc:docMk/>
            <pc:sldMk cId="2129915754" sldId="265"/>
            <ac:spMk id="65" creationId="{CA0A1753-FD23-BECB-11C3-FFD67893CBDC}"/>
          </ac:spMkLst>
        </pc:spChg>
        <pc:grpChg chg="add del">
          <ac:chgData name="Fawzieh Quraan" userId="4a435a738dbdad6b" providerId="LiveId" clId="{EC48942E-A06B-4E6C-94C1-E483DA3F5AA0}" dt="2025-04-13T18:18:15.671" v="642" actId="26606"/>
          <ac:grpSpMkLst>
            <pc:docMk/>
            <pc:sldMk cId="2129915754" sldId="265"/>
            <ac:grpSpMk id="17" creationId="{8CE57D37-C2D0-066B-1AE3-6F4244344F27}"/>
          </ac:grpSpMkLst>
        </pc:grpChg>
        <pc:grpChg chg="add del">
          <ac:chgData name="Fawzieh Quraan" userId="4a435a738dbdad6b" providerId="LiveId" clId="{EC48942E-A06B-4E6C-94C1-E483DA3F5AA0}" dt="2025-04-13T18:18:17.304" v="644" actId="26606"/>
          <ac:grpSpMkLst>
            <pc:docMk/>
            <pc:sldMk cId="2129915754" sldId="265"/>
            <ac:grpSpMk id="23" creationId="{5EFBDE31-BB3E-6CFC-23CD-B5976DA38438}"/>
          </ac:grpSpMkLst>
        </pc:grpChg>
        <pc:grpChg chg="add del">
          <ac:chgData name="Fawzieh Quraan" userId="4a435a738dbdad6b" providerId="LiveId" clId="{EC48942E-A06B-4E6C-94C1-E483DA3F5AA0}" dt="2025-04-13T18:17:50.892" v="638" actId="26606"/>
          <ac:grpSpMkLst>
            <pc:docMk/>
            <pc:sldMk cId="2129915754" sldId="265"/>
            <ac:grpSpMk id="24" creationId="{8CE57D37-C2D0-066B-1AE3-6F4244344F27}"/>
          </ac:grpSpMkLst>
        </pc:grpChg>
        <pc:graphicFrameChg chg="add del">
          <ac:chgData name="Fawzieh Quraan" userId="4a435a738dbdad6b" providerId="LiveId" clId="{EC48942E-A06B-4E6C-94C1-E483DA3F5AA0}" dt="2025-04-13T18:18:02.715" v="640" actId="26606"/>
          <ac:graphicFrameMkLst>
            <pc:docMk/>
            <pc:sldMk cId="2129915754" sldId="265"/>
            <ac:graphicFrameMk id="8" creationId="{A92C7D2B-9F1D-92FC-93DE-C3B963644262}"/>
          </ac:graphicFrameMkLst>
        </pc:graphicFrameChg>
        <pc:picChg chg="add mod ord">
          <ac:chgData name="Fawzieh Quraan" userId="4a435a738dbdad6b" providerId="LiveId" clId="{EC48942E-A06B-4E6C-94C1-E483DA3F5AA0}" dt="2025-04-13T18:18:38.639" v="659" actId="26606"/>
          <ac:picMkLst>
            <pc:docMk/>
            <pc:sldMk cId="2129915754" sldId="265"/>
            <ac:picMk id="5" creationId="{3B4EE01A-54C2-80C4-1C38-5362BEF838AC}"/>
          </ac:picMkLst>
        </pc:picChg>
      </pc:sldChg>
      <pc:sldChg chg="addSp delSp modSp new mod setBg">
        <pc:chgData name="Fawzieh Quraan" userId="4a435a738dbdad6b" providerId="LiveId" clId="{EC48942E-A06B-4E6C-94C1-E483DA3F5AA0}" dt="2025-04-13T18:28:57.386" v="1297" actId="26606"/>
        <pc:sldMkLst>
          <pc:docMk/>
          <pc:sldMk cId="1141800625" sldId="266"/>
        </pc:sldMkLst>
        <pc:spChg chg="mod">
          <ac:chgData name="Fawzieh Quraan" userId="4a435a738dbdad6b" providerId="LiveId" clId="{EC48942E-A06B-4E6C-94C1-E483DA3F5AA0}" dt="2025-04-13T18:28:57.386" v="1297" actId="26606"/>
          <ac:spMkLst>
            <pc:docMk/>
            <pc:sldMk cId="1141800625" sldId="266"/>
            <ac:spMk id="2" creationId="{D407474C-3C3A-47B8-6451-4311BACCA523}"/>
          </ac:spMkLst>
        </pc:spChg>
        <pc:spChg chg="mod ord">
          <ac:chgData name="Fawzieh Quraan" userId="4a435a738dbdad6b" providerId="LiveId" clId="{EC48942E-A06B-4E6C-94C1-E483DA3F5AA0}" dt="2025-04-13T18:28:57.386" v="1297" actId="26606"/>
          <ac:spMkLst>
            <pc:docMk/>
            <pc:sldMk cId="1141800625" sldId="266"/>
            <ac:spMk id="3" creationId="{BD18DA11-C6A9-AED3-5F95-6EA27CAEA3D1}"/>
          </ac:spMkLst>
        </pc:spChg>
        <pc:spChg chg="add mod">
          <ac:chgData name="Fawzieh Quraan" userId="4a435a738dbdad6b" providerId="LiveId" clId="{EC48942E-A06B-4E6C-94C1-E483DA3F5AA0}" dt="2025-04-13T18:28:57.386" v="1297" actId="26606"/>
          <ac:spMkLst>
            <pc:docMk/>
            <pc:sldMk cId="1141800625" sldId="266"/>
            <ac:spMk id="6" creationId="{43D730CD-41AC-9D0C-8A97-ABB02FBE4710}"/>
          </ac:spMkLst>
        </pc:spChg>
        <pc:spChg chg="add del">
          <ac:chgData name="Fawzieh Quraan" userId="4a435a738dbdad6b" providerId="LiveId" clId="{EC48942E-A06B-4E6C-94C1-E483DA3F5AA0}" dt="2025-04-13T18:28:17.419" v="1278" actId="26606"/>
          <ac:spMkLst>
            <pc:docMk/>
            <pc:sldMk cId="1141800625" sldId="266"/>
            <ac:spMk id="11" creationId="{F13C74B1-5B17-4795-BED0-7140497B445A}"/>
          </ac:spMkLst>
        </pc:spChg>
        <pc:spChg chg="add del">
          <ac:chgData name="Fawzieh Quraan" userId="4a435a738dbdad6b" providerId="LiveId" clId="{EC48942E-A06B-4E6C-94C1-E483DA3F5AA0}" dt="2025-04-13T18:28:17.419" v="1278" actId="26606"/>
          <ac:spMkLst>
            <pc:docMk/>
            <pc:sldMk cId="1141800625" sldId="266"/>
            <ac:spMk id="13" creationId="{D4974D33-8DC5-464E-8C6D-BE58F0669C17}"/>
          </ac:spMkLst>
        </pc:spChg>
        <pc:spChg chg="add del">
          <ac:chgData name="Fawzieh Quraan" userId="4a435a738dbdad6b" providerId="LiveId" clId="{EC48942E-A06B-4E6C-94C1-E483DA3F5AA0}" dt="2025-04-13T18:28:20.853" v="1280" actId="26606"/>
          <ac:spMkLst>
            <pc:docMk/>
            <pc:sldMk cId="1141800625" sldId="266"/>
            <ac:spMk id="15" creationId="{9A0D773F-7A7D-4DBB-9DEA-86BB8B8F4BC8}"/>
          </ac:spMkLst>
        </pc:spChg>
        <pc:spChg chg="add del">
          <ac:chgData name="Fawzieh Quraan" userId="4a435a738dbdad6b" providerId="LiveId" clId="{EC48942E-A06B-4E6C-94C1-E483DA3F5AA0}" dt="2025-04-13T18:28:20.853" v="1280" actId="26606"/>
          <ac:spMkLst>
            <pc:docMk/>
            <pc:sldMk cId="1141800625" sldId="266"/>
            <ac:spMk id="16" creationId="{7FF47CB7-972F-479F-A36D-9E72D26EC8DA}"/>
          </ac:spMkLst>
        </pc:spChg>
        <pc:spChg chg="add del">
          <ac:chgData name="Fawzieh Quraan" userId="4a435a738dbdad6b" providerId="LiveId" clId="{EC48942E-A06B-4E6C-94C1-E483DA3F5AA0}" dt="2025-04-13T18:28:20.853" v="1280" actId="26606"/>
          <ac:spMkLst>
            <pc:docMk/>
            <pc:sldMk cId="1141800625" sldId="266"/>
            <ac:spMk id="17" creationId="{0D153B68-5844-490D-8E67-F616D6D721CA}"/>
          </ac:spMkLst>
        </pc:spChg>
        <pc:spChg chg="add del">
          <ac:chgData name="Fawzieh Quraan" userId="4a435a738dbdad6b" providerId="LiveId" clId="{EC48942E-A06B-4E6C-94C1-E483DA3F5AA0}" dt="2025-04-13T18:28:22.820" v="1282" actId="26606"/>
          <ac:spMkLst>
            <pc:docMk/>
            <pc:sldMk cId="1141800625" sldId="266"/>
            <ac:spMk id="19" creationId="{7C432AFE-B3D2-4BFF-BF8F-96C27AFF1AC7}"/>
          </ac:spMkLst>
        </pc:spChg>
        <pc:spChg chg="add del">
          <ac:chgData name="Fawzieh Quraan" userId="4a435a738dbdad6b" providerId="LiveId" clId="{EC48942E-A06B-4E6C-94C1-E483DA3F5AA0}" dt="2025-04-13T18:28:22.820" v="1282" actId="26606"/>
          <ac:spMkLst>
            <pc:docMk/>
            <pc:sldMk cId="1141800625" sldId="266"/>
            <ac:spMk id="20" creationId="{AF2F604E-43BE-4DC3-B983-E071523364F8}"/>
          </ac:spMkLst>
        </pc:spChg>
        <pc:spChg chg="add del">
          <ac:chgData name="Fawzieh Quraan" userId="4a435a738dbdad6b" providerId="LiveId" clId="{EC48942E-A06B-4E6C-94C1-E483DA3F5AA0}" dt="2025-04-13T18:28:22.820" v="1282" actId="26606"/>
          <ac:spMkLst>
            <pc:docMk/>
            <pc:sldMk cId="1141800625" sldId="266"/>
            <ac:spMk id="21" creationId="{08C9B587-E65E-4B52-B37C-ABEBB6E87928}"/>
          </ac:spMkLst>
        </pc:spChg>
        <pc:spChg chg="add del">
          <ac:chgData name="Fawzieh Quraan" userId="4a435a738dbdad6b" providerId="LiveId" clId="{EC48942E-A06B-4E6C-94C1-E483DA3F5AA0}" dt="2025-04-13T18:28:31.094" v="1284" actId="26606"/>
          <ac:spMkLst>
            <pc:docMk/>
            <pc:sldMk cId="1141800625" sldId="266"/>
            <ac:spMk id="25" creationId="{7D07B7BC-3270-4CF3-A7AA-0937908AD58A}"/>
          </ac:spMkLst>
        </pc:spChg>
        <pc:spChg chg="add del">
          <ac:chgData name="Fawzieh Quraan" userId="4a435a738dbdad6b" providerId="LiveId" clId="{EC48942E-A06B-4E6C-94C1-E483DA3F5AA0}" dt="2025-04-13T18:28:33.786" v="1286" actId="26606"/>
          <ac:spMkLst>
            <pc:docMk/>
            <pc:sldMk cId="1141800625" sldId="266"/>
            <ac:spMk id="33" creationId="{1A9F7B4E-B03D-4F64-BE33-00D074458D45}"/>
          </ac:spMkLst>
        </pc:spChg>
        <pc:spChg chg="add del">
          <ac:chgData name="Fawzieh Quraan" userId="4a435a738dbdad6b" providerId="LiveId" clId="{EC48942E-A06B-4E6C-94C1-E483DA3F5AA0}" dt="2025-04-13T18:28:33.786" v="1286" actId="26606"/>
          <ac:spMkLst>
            <pc:docMk/>
            <pc:sldMk cId="1141800625" sldId="266"/>
            <ac:spMk id="34" creationId="{7E2BE7F7-CA89-4002-ACCE-A478AEA24F5E}"/>
          </ac:spMkLst>
        </pc:spChg>
        <pc:spChg chg="add del">
          <ac:chgData name="Fawzieh Quraan" userId="4a435a738dbdad6b" providerId="LiveId" clId="{EC48942E-A06B-4E6C-94C1-E483DA3F5AA0}" dt="2025-04-13T18:28:35.482" v="1288" actId="26606"/>
          <ac:spMkLst>
            <pc:docMk/>
            <pc:sldMk cId="1141800625" sldId="266"/>
            <ac:spMk id="36" creationId="{04812C46-200A-4DEB-A05E-3ED6C68C2387}"/>
          </ac:spMkLst>
        </pc:spChg>
        <pc:spChg chg="add del">
          <ac:chgData name="Fawzieh Quraan" userId="4a435a738dbdad6b" providerId="LiveId" clId="{EC48942E-A06B-4E6C-94C1-E483DA3F5AA0}" dt="2025-04-13T18:28:35.482" v="1288" actId="26606"/>
          <ac:spMkLst>
            <pc:docMk/>
            <pc:sldMk cId="1141800625" sldId="266"/>
            <ac:spMk id="37" creationId="{D1EA859B-E555-4109-94F3-6700E046E008}"/>
          </ac:spMkLst>
        </pc:spChg>
        <pc:spChg chg="add del">
          <ac:chgData name="Fawzieh Quraan" userId="4a435a738dbdad6b" providerId="LiveId" clId="{EC48942E-A06B-4E6C-94C1-E483DA3F5AA0}" dt="2025-04-13T18:28:38.432" v="1290" actId="26606"/>
          <ac:spMkLst>
            <pc:docMk/>
            <pc:sldMk cId="1141800625" sldId="266"/>
            <ac:spMk id="39" creationId="{1A9F7B4E-B03D-4F64-BE33-00D074458D45}"/>
          </ac:spMkLst>
        </pc:spChg>
        <pc:spChg chg="add del">
          <ac:chgData name="Fawzieh Quraan" userId="4a435a738dbdad6b" providerId="LiveId" clId="{EC48942E-A06B-4E6C-94C1-E483DA3F5AA0}" dt="2025-04-13T18:28:38.432" v="1290" actId="26606"/>
          <ac:spMkLst>
            <pc:docMk/>
            <pc:sldMk cId="1141800625" sldId="266"/>
            <ac:spMk id="40" creationId="{7E2BE7F7-CA89-4002-ACCE-A478AEA24F5E}"/>
          </ac:spMkLst>
        </pc:spChg>
        <pc:spChg chg="add del">
          <ac:chgData name="Fawzieh Quraan" userId="4a435a738dbdad6b" providerId="LiveId" clId="{EC48942E-A06B-4E6C-94C1-E483DA3F5AA0}" dt="2025-04-13T18:28:51.469" v="1292" actId="26606"/>
          <ac:spMkLst>
            <pc:docMk/>
            <pc:sldMk cId="1141800625" sldId="266"/>
            <ac:spMk id="42" creationId="{058A14AF-9FB5-4CC7-BA35-E8E85D3EDF0E}"/>
          </ac:spMkLst>
        </pc:spChg>
        <pc:spChg chg="add del">
          <ac:chgData name="Fawzieh Quraan" userId="4a435a738dbdad6b" providerId="LiveId" clId="{EC48942E-A06B-4E6C-94C1-E483DA3F5AA0}" dt="2025-04-13T18:28:51.469" v="1292" actId="26606"/>
          <ac:spMkLst>
            <pc:docMk/>
            <pc:sldMk cId="1141800625" sldId="266"/>
            <ac:spMk id="43" creationId="{3A9A4357-BD1D-4622-A4FE-766E6AB8DE84}"/>
          </ac:spMkLst>
        </pc:spChg>
        <pc:spChg chg="add del">
          <ac:chgData name="Fawzieh Quraan" userId="4a435a738dbdad6b" providerId="LiveId" clId="{EC48942E-A06B-4E6C-94C1-E483DA3F5AA0}" dt="2025-04-13T18:28:51.469" v="1292" actId="26606"/>
          <ac:spMkLst>
            <pc:docMk/>
            <pc:sldMk cId="1141800625" sldId="266"/>
            <ac:spMk id="44" creationId="{E659831F-0D9A-4C63-9EBB-8435B85A440F}"/>
          </ac:spMkLst>
        </pc:spChg>
        <pc:spChg chg="add del">
          <ac:chgData name="Fawzieh Quraan" userId="4a435a738dbdad6b" providerId="LiveId" clId="{EC48942E-A06B-4E6C-94C1-E483DA3F5AA0}" dt="2025-04-13T18:28:51.469" v="1292" actId="26606"/>
          <ac:spMkLst>
            <pc:docMk/>
            <pc:sldMk cId="1141800625" sldId="266"/>
            <ac:spMk id="45" creationId="{E6995CE5-F890-4ABA-82A2-26507CE8D2A3}"/>
          </ac:spMkLst>
        </pc:spChg>
        <pc:spChg chg="add del">
          <ac:chgData name="Fawzieh Quraan" userId="4a435a738dbdad6b" providerId="LiveId" clId="{EC48942E-A06B-4E6C-94C1-E483DA3F5AA0}" dt="2025-04-13T18:28:53.447" v="1294" actId="26606"/>
          <ac:spMkLst>
            <pc:docMk/>
            <pc:sldMk cId="1141800625" sldId="266"/>
            <ac:spMk id="47" creationId="{201CC55D-ED54-4C5C-95E6-10947BD1103B}"/>
          </ac:spMkLst>
        </pc:spChg>
        <pc:spChg chg="add del">
          <ac:chgData name="Fawzieh Quraan" userId="4a435a738dbdad6b" providerId="LiveId" clId="{EC48942E-A06B-4E6C-94C1-E483DA3F5AA0}" dt="2025-04-13T18:28:53.447" v="1294" actId="26606"/>
          <ac:spMkLst>
            <pc:docMk/>
            <pc:sldMk cId="1141800625" sldId="266"/>
            <ac:spMk id="50" creationId="{3873B707-463F-40B0-8227-E8CC6C67EB25}"/>
          </ac:spMkLst>
        </pc:spChg>
        <pc:spChg chg="add del">
          <ac:chgData name="Fawzieh Quraan" userId="4a435a738dbdad6b" providerId="LiveId" clId="{EC48942E-A06B-4E6C-94C1-E483DA3F5AA0}" dt="2025-04-13T18:28:53.447" v="1294" actId="26606"/>
          <ac:spMkLst>
            <pc:docMk/>
            <pc:sldMk cId="1141800625" sldId="266"/>
            <ac:spMk id="51" creationId="{C13237C8-E62C-4F0D-A318-BD6FB6C2D138}"/>
          </ac:spMkLst>
        </pc:spChg>
        <pc:spChg chg="add del">
          <ac:chgData name="Fawzieh Quraan" userId="4a435a738dbdad6b" providerId="LiveId" clId="{EC48942E-A06B-4E6C-94C1-E483DA3F5AA0}" dt="2025-04-13T18:28:53.447" v="1294" actId="26606"/>
          <ac:spMkLst>
            <pc:docMk/>
            <pc:sldMk cId="1141800625" sldId="266"/>
            <ac:spMk id="52" creationId="{19C9EAEA-39D0-4B0E-A0EB-51E7B26740B1}"/>
          </ac:spMkLst>
        </pc:spChg>
        <pc:spChg chg="add del">
          <ac:chgData name="Fawzieh Quraan" userId="4a435a738dbdad6b" providerId="LiveId" clId="{EC48942E-A06B-4E6C-94C1-E483DA3F5AA0}" dt="2025-04-13T18:28:57.371" v="1296" actId="26606"/>
          <ac:spMkLst>
            <pc:docMk/>
            <pc:sldMk cId="1141800625" sldId="266"/>
            <ac:spMk id="54" creationId="{743AA782-23D1-4521-8CAD-47662984AA08}"/>
          </ac:spMkLst>
        </pc:spChg>
        <pc:spChg chg="add del">
          <ac:chgData name="Fawzieh Quraan" userId="4a435a738dbdad6b" providerId="LiveId" clId="{EC48942E-A06B-4E6C-94C1-E483DA3F5AA0}" dt="2025-04-13T18:28:57.371" v="1296" actId="26606"/>
          <ac:spMkLst>
            <pc:docMk/>
            <pc:sldMk cId="1141800625" sldId="266"/>
            <ac:spMk id="55" creationId="{650D18FE-0824-4A46-B22C-A86B52E5780A}"/>
          </ac:spMkLst>
        </pc:spChg>
        <pc:spChg chg="add">
          <ac:chgData name="Fawzieh Quraan" userId="4a435a738dbdad6b" providerId="LiveId" clId="{EC48942E-A06B-4E6C-94C1-E483DA3F5AA0}" dt="2025-04-13T18:28:57.386" v="1297" actId="26606"/>
          <ac:spMkLst>
            <pc:docMk/>
            <pc:sldMk cId="1141800625" sldId="266"/>
            <ac:spMk id="57" creationId="{B50AB553-2A96-4A92-96F2-93548E096954}"/>
          </ac:spMkLst>
        </pc:spChg>
        <pc:grpChg chg="add del">
          <ac:chgData name="Fawzieh Quraan" userId="4a435a738dbdad6b" providerId="LiveId" clId="{EC48942E-A06B-4E6C-94C1-E483DA3F5AA0}" dt="2025-04-13T18:28:31.094" v="1284" actId="26606"/>
          <ac:grpSpMkLst>
            <pc:docMk/>
            <pc:sldMk cId="1141800625" sldId="266"/>
            <ac:grpSpMk id="26" creationId="{3248F5E6-4377-481A-9615-8B26AF96A076}"/>
          </ac:grpSpMkLst>
        </pc:grpChg>
        <pc:grpChg chg="add del">
          <ac:chgData name="Fawzieh Quraan" userId="4a435a738dbdad6b" providerId="LiveId" clId="{EC48942E-A06B-4E6C-94C1-E483DA3F5AA0}" dt="2025-04-13T18:28:31.094" v="1284" actId="26606"/>
          <ac:grpSpMkLst>
            <pc:docMk/>
            <pc:sldMk cId="1141800625" sldId="266"/>
            <ac:grpSpMk id="28" creationId="{E27AF472-EAE3-4572-AB69-B92BD10DBC6D}"/>
          </ac:grpSpMkLst>
        </pc:grpChg>
        <pc:grpChg chg="add del">
          <ac:chgData name="Fawzieh Quraan" userId="4a435a738dbdad6b" providerId="LiveId" clId="{EC48942E-A06B-4E6C-94C1-E483DA3F5AA0}" dt="2025-04-13T18:28:53.447" v="1294" actId="26606"/>
          <ac:grpSpMkLst>
            <pc:docMk/>
            <pc:sldMk cId="1141800625" sldId="266"/>
            <ac:grpSpMk id="48" creationId="{1DE889C7-FAD6-4397-98E2-05D503484459}"/>
          </ac:grpSpMkLst>
        </pc:grpChg>
        <pc:picChg chg="add mod ord">
          <ac:chgData name="Fawzieh Quraan" userId="4a435a738dbdad6b" providerId="LiveId" clId="{EC48942E-A06B-4E6C-94C1-E483DA3F5AA0}" dt="2025-04-13T18:28:57.386" v="1297" actId="26606"/>
          <ac:picMkLst>
            <pc:docMk/>
            <pc:sldMk cId="1141800625" sldId="266"/>
            <ac:picMk id="5" creationId="{B897976D-30D1-1B7D-9B5C-934A1BD48E45}"/>
          </ac:picMkLst>
        </pc:picChg>
      </pc:sldChg>
      <pc:sldChg chg="addSp modSp new mod setBg">
        <pc:chgData name="Fawzieh Quraan" userId="4a435a738dbdad6b" providerId="LiveId" clId="{EC48942E-A06B-4E6C-94C1-E483DA3F5AA0}" dt="2025-04-13T18:36:02.744" v="1741" actId="255"/>
        <pc:sldMkLst>
          <pc:docMk/>
          <pc:sldMk cId="2285469729" sldId="267"/>
        </pc:sldMkLst>
        <pc:spChg chg="mod">
          <ac:chgData name="Fawzieh Quraan" userId="4a435a738dbdad6b" providerId="LiveId" clId="{EC48942E-A06B-4E6C-94C1-E483DA3F5AA0}" dt="2025-04-13T18:35:50.160" v="1740" actId="26606"/>
          <ac:spMkLst>
            <pc:docMk/>
            <pc:sldMk cId="2285469729" sldId="267"/>
            <ac:spMk id="2" creationId="{88941A4E-F0BF-7D67-3157-B287F5D7721C}"/>
          </ac:spMkLst>
        </pc:spChg>
        <pc:spChg chg="mod">
          <ac:chgData name="Fawzieh Quraan" userId="4a435a738dbdad6b" providerId="LiveId" clId="{EC48942E-A06B-4E6C-94C1-E483DA3F5AA0}" dt="2025-04-13T18:36:02.744" v="1741" actId="255"/>
          <ac:spMkLst>
            <pc:docMk/>
            <pc:sldMk cId="2285469729" sldId="267"/>
            <ac:spMk id="3" creationId="{9AE695C8-F0FF-3D67-6D40-786B32D3C34F}"/>
          </ac:spMkLst>
        </pc:spChg>
        <pc:spChg chg="add">
          <ac:chgData name="Fawzieh Quraan" userId="4a435a738dbdad6b" providerId="LiveId" clId="{EC48942E-A06B-4E6C-94C1-E483DA3F5AA0}" dt="2025-04-13T18:35:50.160" v="1740" actId="26606"/>
          <ac:spMkLst>
            <pc:docMk/>
            <pc:sldMk cId="2285469729" sldId="267"/>
            <ac:spMk id="10" creationId="{8F90786E-B72D-4C32-BDCE-A170B007822D}"/>
          </ac:spMkLst>
        </pc:spChg>
        <pc:spChg chg="add">
          <ac:chgData name="Fawzieh Quraan" userId="4a435a738dbdad6b" providerId="LiveId" clId="{EC48942E-A06B-4E6C-94C1-E483DA3F5AA0}" dt="2025-04-13T18:35:50.160" v="1740" actId="26606"/>
          <ac:spMkLst>
            <pc:docMk/>
            <pc:sldMk cId="2285469729" sldId="267"/>
            <ac:spMk id="12" creationId="{5E46F2E7-848F-4A6C-A098-4764FDEA771A}"/>
          </ac:spMkLst>
        </pc:spChg>
        <pc:picChg chg="add mod ord">
          <ac:chgData name="Fawzieh Quraan" userId="4a435a738dbdad6b" providerId="LiveId" clId="{EC48942E-A06B-4E6C-94C1-E483DA3F5AA0}" dt="2025-04-13T18:35:50.160" v="1740" actId="26606"/>
          <ac:picMkLst>
            <pc:docMk/>
            <pc:sldMk cId="2285469729" sldId="267"/>
            <ac:picMk id="5" creationId="{B1C759F3-2776-B4D2-E1C9-6F78F6BEA0DB}"/>
          </ac:picMkLst>
        </pc:picChg>
      </pc:sldChg>
      <pc:sldChg chg="addSp delSp modSp new mod setBg">
        <pc:chgData name="Fawzieh Quraan" userId="4a435a738dbdad6b" providerId="LiveId" clId="{EC48942E-A06B-4E6C-94C1-E483DA3F5AA0}" dt="2025-04-13T18:42:13.421" v="2144" actId="26606"/>
        <pc:sldMkLst>
          <pc:docMk/>
          <pc:sldMk cId="3426398400" sldId="268"/>
        </pc:sldMkLst>
        <pc:spChg chg="mod">
          <ac:chgData name="Fawzieh Quraan" userId="4a435a738dbdad6b" providerId="LiveId" clId="{EC48942E-A06B-4E6C-94C1-E483DA3F5AA0}" dt="2025-04-13T18:42:13.421" v="2144" actId="26606"/>
          <ac:spMkLst>
            <pc:docMk/>
            <pc:sldMk cId="3426398400" sldId="268"/>
            <ac:spMk id="2" creationId="{0184D007-54BC-B68D-C0DF-14FAB279DB84}"/>
          </ac:spMkLst>
        </pc:spChg>
        <pc:spChg chg="del mod">
          <ac:chgData name="Fawzieh Quraan" userId="4a435a738dbdad6b" providerId="LiveId" clId="{EC48942E-A06B-4E6C-94C1-E483DA3F5AA0}" dt="2025-04-13T18:42:13.421" v="2144" actId="26606"/>
          <ac:spMkLst>
            <pc:docMk/>
            <pc:sldMk cId="3426398400" sldId="268"/>
            <ac:spMk id="3" creationId="{1D2B8DA3-CB76-34B3-1C27-780C731ED096}"/>
          </ac:spMkLst>
        </pc:spChg>
        <pc:spChg chg="add">
          <ac:chgData name="Fawzieh Quraan" userId="4a435a738dbdad6b" providerId="LiveId" clId="{EC48942E-A06B-4E6C-94C1-E483DA3F5AA0}" dt="2025-04-13T18:42:13.421" v="2144" actId="26606"/>
          <ac:spMkLst>
            <pc:docMk/>
            <pc:sldMk cId="3426398400" sldId="268"/>
            <ac:spMk id="9" creationId="{BACC6370-2D7E-4714-9D71-7542949D7D5D}"/>
          </ac:spMkLst>
        </pc:spChg>
        <pc:spChg chg="add">
          <ac:chgData name="Fawzieh Quraan" userId="4a435a738dbdad6b" providerId="LiveId" clId="{EC48942E-A06B-4E6C-94C1-E483DA3F5AA0}" dt="2025-04-13T18:42:13.421" v="2144" actId="26606"/>
          <ac:spMkLst>
            <pc:docMk/>
            <pc:sldMk cId="3426398400" sldId="268"/>
            <ac:spMk id="11" creationId="{256B2C21-A230-48C0-8DF1-C46611373C44}"/>
          </ac:spMkLst>
        </pc:spChg>
        <pc:spChg chg="add">
          <ac:chgData name="Fawzieh Quraan" userId="4a435a738dbdad6b" providerId="LiveId" clId="{EC48942E-A06B-4E6C-94C1-E483DA3F5AA0}" dt="2025-04-13T18:42:13.421" v="2144" actId="26606"/>
          <ac:spMkLst>
            <pc:docMk/>
            <pc:sldMk cId="3426398400" sldId="268"/>
            <ac:spMk id="13" creationId="{3847E18C-932D-4C95-AABA-FEC7C9499AD7}"/>
          </ac:spMkLst>
        </pc:spChg>
        <pc:spChg chg="add">
          <ac:chgData name="Fawzieh Quraan" userId="4a435a738dbdad6b" providerId="LiveId" clId="{EC48942E-A06B-4E6C-94C1-E483DA3F5AA0}" dt="2025-04-13T18:42:13.421" v="2144" actId="26606"/>
          <ac:spMkLst>
            <pc:docMk/>
            <pc:sldMk cId="3426398400" sldId="268"/>
            <ac:spMk id="15" creationId="{3150CB11-0C61-439E-910F-5787759E72A0}"/>
          </ac:spMkLst>
        </pc:spChg>
        <pc:spChg chg="add">
          <ac:chgData name="Fawzieh Quraan" userId="4a435a738dbdad6b" providerId="LiveId" clId="{EC48942E-A06B-4E6C-94C1-E483DA3F5AA0}" dt="2025-04-13T18:42:13.421" v="2144" actId="26606"/>
          <ac:spMkLst>
            <pc:docMk/>
            <pc:sldMk cId="3426398400" sldId="268"/>
            <ac:spMk id="17" creationId="{43F8A58B-5155-44CE-A5FF-7647B47D0A7A}"/>
          </ac:spMkLst>
        </pc:spChg>
        <pc:spChg chg="add">
          <ac:chgData name="Fawzieh Quraan" userId="4a435a738dbdad6b" providerId="LiveId" clId="{EC48942E-A06B-4E6C-94C1-E483DA3F5AA0}" dt="2025-04-13T18:42:13.421" v="2144" actId="26606"/>
          <ac:spMkLst>
            <pc:docMk/>
            <pc:sldMk cId="3426398400" sldId="268"/>
            <ac:spMk id="19" creationId="{443F2ACA-E6D6-4028-82DD-F03C262D5DE6}"/>
          </ac:spMkLst>
        </pc:spChg>
        <pc:graphicFrameChg chg="add">
          <ac:chgData name="Fawzieh Quraan" userId="4a435a738dbdad6b" providerId="LiveId" clId="{EC48942E-A06B-4E6C-94C1-E483DA3F5AA0}" dt="2025-04-13T18:42:13.421" v="2144" actId="26606"/>
          <ac:graphicFrameMkLst>
            <pc:docMk/>
            <pc:sldMk cId="3426398400" sldId="268"/>
            <ac:graphicFrameMk id="5" creationId="{6A5A9CEA-5440-ABB8-C014-E13D62937136}"/>
          </ac:graphicFrameMkLst>
        </pc:graphicFrameChg>
      </pc:sldChg>
      <pc:sldChg chg="addSp delSp modSp new mod setBg setClrOvrMap">
        <pc:chgData name="Fawzieh Quraan" userId="4a435a738dbdad6b" providerId="LiveId" clId="{EC48942E-A06B-4E6C-94C1-E483DA3F5AA0}" dt="2025-04-13T18:53:25.843" v="2967" actId="26606"/>
        <pc:sldMkLst>
          <pc:docMk/>
          <pc:sldMk cId="3097095174" sldId="269"/>
        </pc:sldMkLst>
        <pc:spChg chg="mod">
          <ac:chgData name="Fawzieh Quraan" userId="4a435a738dbdad6b" providerId="LiveId" clId="{EC48942E-A06B-4E6C-94C1-E483DA3F5AA0}" dt="2025-04-13T18:53:25.843" v="2967" actId="26606"/>
          <ac:spMkLst>
            <pc:docMk/>
            <pc:sldMk cId="3097095174" sldId="269"/>
            <ac:spMk id="2" creationId="{A8759832-18B0-ED62-7326-0E8E0E09507F}"/>
          </ac:spMkLst>
        </pc:spChg>
        <pc:spChg chg="mod">
          <ac:chgData name="Fawzieh Quraan" userId="4a435a738dbdad6b" providerId="LiveId" clId="{EC48942E-A06B-4E6C-94C1-E483DA3F5AA0}" dt="2025-04-13T18:53:25.843" v="2967" actId="26606"/>
          <ac:spMkLst>
            <pc:docMk/>
            <pc:sldMk cId="3097095174" sldId="269"/>
            <ac:spMk id="3" creationId="{BA1B2B08-314E-550D-6A36-7DF8D58355C1}"/>
          </ac:spMkLst>
        </pc:spChg>
        <pc:spChg chg="add mod">
          <ac:chgData name="Fawzieh Quraan" userId="4a435a738dbdad6b" providerId="LiveId" clId="{EC48942E-A06B-4E6C-94C1-E483DA3F5AA0}" dt="2025-04-13T18:53:25.843" v="2967" actId="26606"/>
          <ac:spMkLst>
            <pc:docMk/>
            <pc:sldMk cId="3097095174" sldId="269"/>
            <ac:spMk id="6" creationId="{77BEC82B-A3A9-E699-0F75-AE06FF4D6B51}"/>
          </ac:spMkLst>
        </pc:spChg>
        <pc:spChg chg="add del">
          <ac:chgData name="Fawzieh Quraan" userId="4a435a738dbdad6b" providerId="LiveId" clId="{EC48942E-A06B-4E6C-94C1-E483DA3F5AA0}" dt="2025-04-13T18:53:20.859" v="2962" actId="26606"/>
          <ac:spMkLst>
            <pc:docMk/>
            <pc:sldMk cId="3097095174" sldId="269"/>
            <ac:spMk id="11" creationId="{96CF2A2B-0745-440C-9224-C5C6A0A4286F}"/>
          </ac:spMkLst>
        </pc:spChg>
        <pc:spChg chg="add del">
          <ac:chgData name="Fawzieh Quraan" userId="4a435a738dbdad6b" providerId="LiveId" clId="{EC48942E-A06B-4E6C-94C1-E483DA3F5AA0}" dt="2025-04-13T18:53:20.859" v="2962" actId="26606"/>
          <ac:spMkLst>
            <pc:docMk/>
            <pc:sldMk cId="3097095174" sldId="269"/>
            <ac:spMk id="13" creationId="{75BE6D6B-84C9-4D2B-97EB-773B7369EF82}"/>
          </ac:spMkLst>
        </pc:spChg>
        <pc:spChg chg="add del">
          <ac:chgData name="Fawzieh Quraan" userId="4a435a738dbdad6b" providerId="LiveId" clId="{EC48942E-A06B-4E6C-94C1-E483DA3F5AA0}" dt="2025-04-13T18:53:22.317" v="2964" actId="26606"/>
          <ac:spMkLst>
            <pc:docMk/>
            <pc:sldMk cId="3097095174" sldId="269"/>
            <ac:spMk id="15" creationId="{D1D34770-47A8-402C-AF23-2B653F2D88C1}"/>
          </ac:spMkLst>
        </pc:spChg>
        <pc:spChg chg="add del">
          <ac:chgData name="Fawzieh Quraan" userId="4a435a738dbdad6b" providerId="LiveId" clId="{EC48942E-A06B-4E6C-94C1-E483DA3F5AA0}" dt="2025-04-13T18:53:25.760" v="2966" actId="26606"/>
          <ac:spMkLst>
            <pc:docMk/>
            <pc:sldMk cId="3097095174" sldId="269"/>
            <ac:spMk id="17" creationId="{96CF2A2B-0745-440C-9224-C5C6A0A4286F}"/>
          </ac:spMkLst>
        </pc:spChg>
        <pc:spChg chg="add del">
          <ac:chgData name="Fawzieh Quraan" userId="4a435a738dbdad6b" providerId="LiveId" clId="{EC48942E-A06B-4E6C-94C1-E483DA3F5AA0}" dt="2025-04-13T18:53:25.760" v="2966" actId="26606"/>
          <ac:spMkLst>
            <pc:docMk/>
            <pc:sldMk cId="3097095174" sldId="269"/>
            <ac:spMk id="18" creationId="{75BE6D6B-84C9-4D2B-97EB-773B7369EF82}"/>
          </ac:spMkLst>
        </pc:spChg>
        <pc:spChg chg="add">
          <ac:chgData name="Fawzieh Quraan" userId="4a435a738dbdad6b" providerId="LiveId" clId="{EC48942E-A06B-4E6C-94C1-E483DA3F5AA0}" dt="2025-04-13T18:53:25.843" v="2967" actId="26606"/>
          <ac:spMkLst>
            <pc:docMk/>
            <pc:sldMk cId="3097095174" sldId="269"/>
            <ac:spMk id="20" creationId="{9228552E-C8B1-4A80-8448-0787CE0FC704}"/>
          </ac:spMkLst>
        </pc:spChg>
        <pc:picChg chg="add mod ord">
          <ac:chgData name="Fawzieh Quraan" userId="4a435a738dbdad6b" providerId="LiveId" clId="{EC48942E-A06B-4E6C-94C1-E483DA3F5AA0}" dt="2025-04-13T18:53:25.843" v="2967" actId="26606"/>
          <ac:picMkLst>
            <pc:docMk/>
            <pc:sldMk cId="3097095174" sldId="269"/>
            <ac:picMk id="5" creationId="{7E7CF7CD-CAFE-9D5A-F435-66FA915ADBE7}"/>
          </ac:picMkLst>
        </pc:picChg>
      </pc:sldChg>
      <pc:sldChg chg="addSp delSp modSp new mod setBg setClrOvrMap">
        <pc:chgData name="Fawzieh Quraan" userId="4a435a738dbdad6b" providerId="LiveId" clId="{EC48942E-A06B-4E6C-94C1-E483DA3F5AA0}" dt="2025-04-13T18:58:22.371" v="3435" actId="26606"/>
        <pc:sldMkLst>
          <pc:docMk/>
          <pc:sldMk cId="2064956292" sldId="270"/>
        </pc:sldMkLst>
        <pc:spChg chg="mod">
          <ac:chgData name="Fawzieh Quraan" userId="4a435a738dbdad6b" providerId="LiveId" clId="{EC48942E-A06B-4E6C-94C1-E483DA3F5AA0}" dt="2025-04-13T18:58:22.371" v="3435" actId="26606"/>
          <ac:spMkLst>
            <pc:docMk/>
            <pc:sldMk cId="2064956292" sldId="270"/>
            <ac:spMk id="2" creationId="{D4D5FF86-69A2-2A00-789D-778DDAE10FEF}"/>
          </ac:spMkLst>
        </pc:spChg>
        <pc:spChg chg="mod">
          <ac:chgData name="Fawzieh Quraan" userId="4a435a738dbdad6b" providerId="LiveId" clId="{EC48942E-A06B-4E6C-94C1-E483DA3F5AA0}" dt="2025-04-13T18:58:22.371" v="3435" actId="26606"/>
          <ac:spMkLst>
            <pc:docMk/>
            <pc:sldMk cId="2064956292" sldId="270"/>
            <ac:spMk id="3" creationId="{B9071A1C-8CC9-30C7-2908-F789A2D1F7F5}"/>
          </ac:spMkLst>
        </pc:spChg>
        <pc:spChg chg="add">
          <ac:chgData name="Fawzieh Quraan" userId="4a435a738dbdad6b" providerId="LiveId" clId="{EC48942E-A06B-4E6C-94C1-E483DA3F5AA0}" dt="2025-04-13T18:58:22.371" v="3435" actId="26606"/>
          <ac:spMkLst>
            <pc:docMk/>
            <pc:sldMk cId="2064956292" sldId="270"/>
            <ac:spMk id="11" creationId="{9228552E-C8B1-4A80-8448-0787CE0FC704}"/>
          </ac:spMkLst>
        </pc:spChg>
        <pc:picChg chg="add del">
          <ac:chgData name="Fawzieh Quraan" userId="4a435a738dbdad6b" providerId="LiveId" clId="{EC48942E-A06B-4E6C-94C1-E483DA3F5AA0}" dt="2025-04-13T18:58:22.339" v="3434" actId="26606"/>
          <ac:picMkLst>
            <pc:docMk/>
            <pc:sldMk cId="2064956292" sldId="270"/>
            <ac:picMk id="5" creationId="{99501024-E21A-DCD6-86C5-C52EFB67C2CE}"/>
          </ac:picMkLst>
        </pc:picChg>
        <pc:picChg chg="add">
          <ac:chgData name="Fawzieh Quraan" userId="4a435a738dbdad6b" providerId="LiveId" clId="{EC48942E-A06B-4E6C-94C1-E483DA3F5AA0}" dt="2025-04-13T18:58:22.371" v="3435" actId="26606"/>
          <ac:picMkLst>
            <pc:docMk/>
            <pc:sldMk cId="2064956292" sldId="270"/>
            <ac:picMk id="12" creationId="{CB0B2257-2DF4-83C0-7048-EE70632B93DD}"/>
          </ac:picMkLst>
        </pc:picChg>
        <pc:cxnChg chg="add del">
          <ac:chgData name="Fawzieh Quraan" userId="4a435a738dbdad6b" providerId="LiveId" clId="{EC48942E-A06B-4E6C-94C1-E483DA3F5AA0}" dt="2025-04-13T18:58:22.339" v="3434" actId="26606"/>
          <ac:cxnSpMkLst>
            <pc:docMk/>
            <pc:sldMk cId="2064956292" sldId="270"/>
            <ac:cxnSpMk id="9" creationId="{1503BFE4-729B-D9D0-C17B-501E6AF1127A}"/>
          </ac:cxnSpMkLst>
        </pc:cxnChg>
      </pc:sldChg>
      <pc:sldChg chg="delSp modSp new mod">
        <pc:chgData name="Fawzieh Quraan" userId="4a435a738dbdad6b" providerId="LiveId" clId="{EC48942E-A06B-4E6C-94C1-E483DA3F5AA0}" dt="2025-04-13T18:59:06.531" v="3454" actId="13926"/>
        <pc:sldMkLst>
          <pc:docMk/>
          <pc:sldMk cId="658067127" sldId="271"/>
        </pc:sldMkLst>
        <pc:spChg chg="del mod">
          <ac:chgData name="Fawzieh Quraan" userId="4a435a738dbdad6b" providerId="LiveId" clId="{EC48942E-A06B-4E6C-94C1-E483DA3F5AA0}" dt="2025-04-13T18:58:39.246" v="3441" actId="21"/>
          <ac:spMkLst>
            <pc:docMk/>
            <pc:sldMk cId="658067127" sldId="271"/>
            <ac:spMk id="2" creationId="{68C15635-8B5A-A010-65A2-773AC3FB2FC1}"/>
          </ac:spMkLst>
        </pc:spChg>
        <pc:spChg chg="mod">
          <ac:chgData name="Fawzieh Quraan" userId="4a435a738dbdad6b" providerId="LiveId" clId="{EC48942E-A06B-4E6C-94C1-E483DA3F5AA0}" dt="2025-04-13T18:59:06.531" v="3454" actId="13926"/>
          <ac:spMkLst>
            <pc:docMk/>
            <pc:sldMk cId="658067127" sldId="271"/>
            <ac:spMk id="3" creationId="{A8E6C62B-2BC6-EA66-13A4-2347A3E5DCF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28D4E3-D6AD-43EC-9048-CA736DAF4D4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F5571CC-44E7-4687-A659-D7B751B8C17D}">
      <dgm:prSet custT="1"/>
      <dgm:spPr/>
      <dgm:t>
        <a:bodyPr/>
        <a:lstStyle/>
        <a:p>
          <a:r>
            <a:rPr lang="en-US" sz="2400" b="1" dirty="0"/>
            <a:t>Retirement : is when a person chooses to permanently stop working . </a:t>
          </a:r>
          <a:endParaRPr lang="en-US" sz="2400" dirty="0"/>
        </a:p>
      </dgm:t>
    </dgm:pt>
    <dgm:pt modelId="{A09E68E4-F8A5-4920-88FC-28A043B1AE07}" type="parTrans" cxnId="{1AF82EE6-6342-488E-AEA6-B1F32C3B9C6B}">
      <dgm:prSet/>
      <dgm:spPr/>
      <dgm:t>
        <a:bodyPr/>
        <a:lstStyle/>
        <a:p>
          <a:endParaRPr lang="en-US"/>
        </a:p>
      </dgm:t>
    </dgm:pt>
    <dgm:pt modelId="{3A38AAD4-C645-4A03-B073-8082381AEC8F}" type="sibTrans" cxnId="{1AF82EE6-6342-488E-AEA6-B1F32C3B9C6B}">
      <dgm:prSet/>
      <dgm:spPr/>
      <dgm:t>
        <a:bodyPr/>
        <a:lstStyle/>
        <a:p>
          <a:endParaRPr lang="en-US"/>
        </a:p>
      </dgm:t>
    </dgm:pt>
    <dgm:pt modelId="{F0ED3952-F9AC-4A1E-BE6D-62ED9C3EDD69}">
      <dgm:prSet custT="1"/>
      <dgm:spPr/>
      <dgm:t>
        <a:bodyPr/>
        <a:lstStyle/>
        <a:p>
          <a:r>
            <a:rPr lang="en-US" sz="2000" b="1" dirty="0"/>
            <a:t>Retirement money is the money that someone sets aside for that time . When they stop working ,they use these savings for the rest of their lives . </a:t>
          </a:r>
          <a:endParaRPr lang="en-US" sz="2000" dirty="0"/>
        </a:p>
      </dgm:t>
    </dgm:pt>
    <dgm:pt modelId="{9C03E7A0-9F9B-4D21-A344-F3E0EE23FC48}" type="parTrans" cxnId="{1A6BF1D6-4B13-4D29-81D3-FD54F64797DE}">
      <dgm:prSet/>
      <dgm:spPr/>
      <dgm:t>
        <a:bodyPr/>
        <a:lstStyle/>
        <a:p>
          <a:endParaRPr lang="en-US"/>
        </a:p>
      </dgm:t>
    </dgm:pt>
    <dgm:pt modelId="{3F279652-C032-4986-889E-86061AC799E9}" type="sibTrans" cxnId="{1A6BF1D6-4B13-4D29-81D3-FD54F64797DE}">
      <dgm:prSet/>
      <dgm:spPr/>
      <dgm:t>
        <a:bodyPr/>
        <a:lstStyle/>
        <a:p>
          <a:endParaRPr lang="en-US"/>
        </a:p>
      </dgm:t>
    </dgm:pt>
    <dgm:pt modelId="{59B6FFC5-5D4F-44C3-9A8B-7D51C92C4BF8}">
      <dgm:prSet custT="1"/>
      <dgm:spPr/>
      <dgm:t>
        <a:bodyPr/>
        <a:lstStyle/>
        <a:p>
          <a:r>
            <a:rPr lang="en-US" sz="2400" b="1"/>
            <a:t>Retirement is a financial concern for all socioeconomics classes . </a:t>
          </a:r>
          <a:endParaRPr lang="en-US" sz="2400"/>
        </a:p>
      </dgm:t>
    </dgm:pt>
    <dgm:pt modelId="{249CF45D-F3DE-4FC9-A09A-0DB28FDD998D}" type="parTrans" cxnId="{25EADEAF-1F76-45CF-A7EA-FE096FFEAC58}">
      <dgm:prSet/>
      <dgm:spPr/>
      <dgm:t>
        <a:bodyPr/>
        <a:lstStyle/>
        <a:p>
          <a:endParaRPr lang="en-US"/>
        </a:p>
      </dgm:t>
    </dgm:pt>
    <dgm:pt modelId="{80AAA98A-E0C5-424A-A8DE-0C9F64813F3D}" type="sibTrans" cxnId="{25EADEAF-1F76-45CF-A7EA-FE096FFEAC58}">
      <dgm:prSet/>
      <dgm:spPr/>
      <dgm:t>
        <a:bodyPr/>
        <a:lstStyle/>
        <a:p>
          <a:endParaRPr lang="en-US"/>
        </a:p>
      </dgm:t>
    </dgm:pt>
    <dgm:pt modelId="{9102A742-5C67-4E57-B2B2-F27E3DCDFCB9}">
      <dgm:prSet custT="1"/>
      <dgm:spPr/>
      <dgm:t>
        <a:bodyPr/>
        <a:lstStyle/>
        <a:p>
          <a:r>
            <a:rPr lang="en-US" sz="2000" b="1" dirty="0"/>
            <a:t>Members can afford to purchase cars , dining out ,and even buy a home . The middle class is also the largest spending group of all social classes .</a:t>
          </a:r>
          <a:endParaRPr lang="en-US" sz="2000" dirty="0"/>
        </a:p>
      </dgm:t>
    </dgm:pt>
    <dgm:pt modelId="{6A8230E0-ED88-4129-8657-40D8194E27B0}" type="parTrans" cxnId="{CC215147-6402-427B-82FE-F7F4B16269E8}">
      <dgm:prSet/>
      <dgm:spPr/>
      <dgm:t>
        <a:bodyPr/>
        <a:lstStyle/>
        <a:p>
          <a:endParaRPr lang="en-US"/>
        </a:p>
      </dgm:t>
    </dgm:pt>
    <dgm:pt modelId="{D2BDE214-88BF-4A42-AE4B-61837FE3D9E1}" type="sibTrans" cxnId="{CC215147-6402-427B-82FE-F7F4B16269E8}">
      <dgm:prSet/>
      <dgm:spPr/>
      <dgm:t>
        <a:bodyPr/>
        <a:lstStyle/>
        <a:p>
          <a:endParaRPr lang="en-US"/>
        </a:p>
      </dgm:t>
    </dgm:pt>
    <dgm:pt modelId="{546668F3-3341-4438-970F-886ED61D3D63}" type="pres">
      <dgm:prSet presAssocID="{3728D4E3-D6AD-43EC-9048-CA736DAF4D48}" presName="linear" presStyleCnt="0">
        <dgm:presLayoutVars>
          <dgm:animLvl val="lvl"/>
          <dgm:resizeHandles val="exact"/>
        </dgm:presLayoutVars>
      </dgm:prSet>
      <dgm:spPr/>
    </dgm:pt>
    <dgm:pt modelId="{10B3B865-DADB-46A9-B3FB-4BB4642E2175}" type="pres">
      <dgm:prSet presAssocID="{0F5571CC-44E7-4687-A659-D7B751B8C17D}" presName="parentText" presStyleLbl="node1" presStyleIdx="0" presStyleCnt="4" custLinFactNeighborY="17816">
        <dgm:presLayoutVars>
          <dgm:chMax val="0"/>
          <dgm:bulletEnabled val="1"/>
        </dgm:presLayoutVars>
      </dgm:prSet>
      <dgm:spPr/>
    </dgm:pt>
    <dgm:pt modelId="{30DDB610-E928-458C-BE59-F72CD5A3C2CE}" type="pres">
      <dgm:prSet presAssocID="{3A38AAD4-C645-4A03-B073-8082381AEC8F}" presName="spacer" presStyleCnt="0"/>
      <dgm:spPr/>
    </dgm:pt>
    <dgm:pt modelId="{51DE60CE-CC16-4A22-968A-0A8C9979EEC1}" type="pres">
      <dgm:prSet presAssocID="{F0ED3952-F9AC-4A1E-BE6D-62ED9C3EDD69}" presName="parentText" presStyleLbl="node1" presStyleIdx="1" presStyleCnt="4" custLinFactY="-2016" custLinFactNeighborY="-100000">
        <dgm:presLayoutVars>
          <dgm:chMax val="0"/>
          <dgm:bulletEnabled val="1"/>
        </dgm:presLayoutVars>
      </dgm:prSet>
      <dgm:spPr/>
    </dgm:pt>
    <dgm:pt modelId="{BCD7037C-BDB0-4EBA-9741-CE8B6C135EDE}" type="pres">
      <dgm:prSet presAssocID="{3F279652-C032-4986-889E-86061AC799E9}" presName="spacer" presStyleCnt="0"/>
      <dgm:spPr/>
    </dgm:pt>
    <dgm:pt modelId="{D1D56E8F-1EC6-47EA-938C-D5DDE0127E94}" type="pres">
      <dgm:prSet presAssocID="{59B6FFC5-5D4F-44C3-9A8B-7D51C92C4BF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C84BEBA-60B1-46DA-99BD-BD2CCA81BD5D}" type="pres">
      <dgm:prSet presAssocID="{80AAA98A-E0C5-424A-A8DE-0C9F64813F3D}" presName="spacer" presStyleCnt="0"/>
      <dgm:spPr/>
    </dgm:pt>
    <dgm:pt modelId="{35FB8F7F-0701-479C-B2B1-066864E66173}" type="pres">
      <dgm:prSet presAssocID="{9102A742-5C67-4E57-B2B2-F27E3DCDFCB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9DF630E-9DC0-4AF3-A879-D608F788C2D9}" type="presOf" srcId="{F0ED3952-F9AC-4A1E-BE6D-62ED9C3EDD69}" destId="{51DE60CE-CC16-4A22-968A-0A8C9979EEC1}" srcOrd="0" destOrd="0" presId="urn:microsoft.com/office/officeart/2005/8/layout/vList2"/>
    <dgm:cxn modelId="{DE530E33-D8BB-4A12-BCB9-88A64A4B30D5}" type="presOf" srcId="{9102A742-5C67-4E57-B2B2-F27E3DCDFCB9}" destId="{35FB8F7F-0701-479C-B2B1-066864E66173}" srcOrd="0" destOrd="0" presId="urn:microsoft.com/office/officeart/2005/8/layout/vList2"/>
    <dgm:cxn modelId="{CC215147-6402-427B-82FE-F7F4B16269E8}" srcId="{3728D4E3-D6AD-43EC-9048-CA736DAF4D48}" destId="{9102A742-5C67-4E57-B2B2-F27E3DCDFCB9}" srcOrd="3" destOrd="0" parTransId="{6A8230E0-ED88-4129-8657-40D8194E27B0}" sibTransId="{D2BDE214-88BF-4A42-AE4B-61837FE3D9E1}"/>
    <dgm:cxn modelId="{E3D2EB85-1E83-4905-A64A-C2334336A8DC}" type="presOf" srcId="{59B6FFC5-5D4F-44C3-9A8B-7D51C92C4BF8}" destId="{D1D56E8F-1EC6-47EA-938C-D5DDE0127E94}" srcOrd="0" destOrd="0" presId="urn:microsoft.com/office/officeart/2005/8/layout/vList2"/>
    <dgm:cxn modelId="{F89DAC9B-FA4A-49B0-84BD-1B277CED43BF}" type="presOf" srcId="{3728D4E3-D6AD-43EC-9048-CA736DAF4D48}" destId="{546668F3-3341-4438-970F-886ED61D3D63}" srcOrd="0" destOrd="0" presId="urn:microsoft.com/office/officeart/2005/8/layout/vList2"/>
    <dgm:cxn modelId="{25EADEAF-1F76-45CF-A7EA-FE096FFEAC58}" srcId="{3728D4E3-D6AD-43EC-9048-CA736DAF4D48}" destId="{59B6FFC5-5D4F-44C3-9A8B-7D51C92C4BF8}" srcOrd="2" destOrd="0" parTransId="{249CF45D-F3DE-4FC9-A09A-0DB28FDD998D}" sibTransId="{80AAA98A-E0C5-424A-A8DE-0C9F64813F3D}"/>
    <dgm:cxn modelId="{5B989CCB-AB76-4C02-A4F9-7A936C3F02A8}" type="presOf" srcId="{0F5571CC-44E7-4687-A659-D7B751B8C17D}" destId="{10B3B865-DADB-46A9-B3FB-4BB4642E2175}" srcOrd="0" destOrd="0" presId="urn:microsoft.com/office/officeart/2005/8/layout/vList2"/>
    <dgm:cxn modelId="{1A6BF1D6-4B13-4D29-81D3-FD54F64797DE}" srcId="{3728D4E3-D6AD-43EC-9048-CA736DAF4D48}" destId="{F0ED3952-F9AC-4A1E-BE6D-62ED9C3EDD69}" srcOrd="1" destOrd="0" parTransId="{9C03E7A0-9F9B-4D21-A344-F3E0EE23FC48}" sibTransId="{3F279652-C032-4986-889E-86061AC799E9}"/>
    <dgm:cxn modelId="{1AF82EE6-6342-488E-AEA6-B1F32C3B9C6B}" srcId="{3728D4E3-D6AD-43EC-9048-CA736DAF4D48}" destId="{0F5571CC-44E7-4687-A659-D7B751B8C17D}" srcOrd="0" destOrd="0" parTransId="{A09E68E4-F8A5-4920-88FC-28A043B1AE07}" sibTransId="{3A38AAD4-C645-4A03-B073-8082381AEC8F}"/>
    <dgm:cxn modelId="{708A9846-5E00-4350-89D6-2911959FE814}" type="presParOf" srcId="{546668F3-3341-4438-970F-886ED61D3D63}" destId="{10B3B865-DADB-46A9-B3FB-4BB4642E2175}" srcOrd="0" destOrd="0" presId="urn:microsoft.com/office/officeart/2005/8/layout/vList2"/>
    <dgm:cxn modelId="{56A3ECD2-42BF-403D-B24B-4B42DDC9FB40}" type="presParOf" srcId="{546668F3-3341-4438-970F-886ED61D3D63}" destId="{30DDB610-E928-458C-BE59-F72CD5A3C2CE}" srcOrd="1" destOrd="0" presId="urn:microsoft.com/office/officeart/2005/8/layout/vList2"/>
    <dgm:cxn modelId="{ADE189B6-D653-4A92-AFBA-FC4F2BEF62E8}" type="presParOf" srcId="{546668F3-3341-4438-970F-886ED61D3D63}" destId="{51DE60CE-CC16-4A22-968A-0A8C9979EEC1}" srcOrd="2" destOrd="0" presId="urn:microsoft.com/office/officeart/2005/8/layout/vList2"/>
    <dgm:cxn modelId="{B700471C-5C94-4B11-9778-92FFC3016E1B}" type="presParOf" srcId="{546668F3-3341-4438-970F-886ED61D3D63}" destId="{BCD7037C-BDB0-4EBA-9741-CE8B6C135EDE}" srcOrd="3" destOrd="0" presId="urn:microsoft.com/office/officeart/2005/8/layout/vList2"/>
    <dgm:cxn modelId="{360DB7A7-9902-4F33-8832-F32B4A5FECC0}" type="presParOf" srcId="{546668F3-3341-4438-970F-886ED61D3D63}" destId="{D1D56E8F-1EC6-47EA-938C-D5DDE0127E94}" srcOrd="4" destOrd="0" presId="urn:microsoft.com/office/officeart/2005/8/layout/vList2"/>
    <dgm:cxn modelId="{BFE680CB-1C8A-4531-9891-2D0F3EEE0B9A}" type="presParOf" srcId="{546668F3-3341-4438-970F-886ED61D3D63}" destId="{4C84BEBA-60B1-46DA-99BD-BD2CCA81BD5D}" srcOrd="5" destOrd="0" presId="urn:microsoft.com/office/officeart/2005/8/layout/vList2"/>
    <dgm:cxn modelId="{FA145097-E1AF-402B-A01C-95F44201D53A}" type="presParOf" srcId="{546668F3-3341-4438-970F-886ED61D3D63}" destId="{35FB8F7F-0701-479C-B2B1-066864E6617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0265E6-45E3-4B69-B3CE-1F2A1A9B36D9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E10C272-653C-4E7A-8E66-2E17C6CEA110}">
      <dgm:prSet/>
      <dgm:spPr/>
      <dgm:t>
        <a:bodyPr/>
        <a:lstStyle/>
        <a:p>
          <a:r>
            <a:rPr lang="en-US"/>
            <a:t>Nations are working together to reduce poverty . </a:t>
          </a:r>
        </a:p>
      </dgm:t>
    </dgm:pt>
    <dgm:pt modelId="{D7F4F219-71FF-438A-A64D-9DD44CF54A21}" type="parTrans" cxnId="{03CD5822-2ACE-48E3-BCF5-0FA96E443DF9}">
      <dgm:prSet/>
      <dgm:spPr/>
      <dgm:t>
        <a:bodyPr/>
        <a:lstStyle/>
        <a:p>
          <a:endParaRPr lang="en-US"/>
        </a:p>
      </dgm:t>
    </dgm:pt>
    <dgm:pt modelId="{512FF903-8440-4131-8B72-3746034CA5B5}" type="sibTrans" cxnId="{03CD5822-2ACE-48E3-BCF5-0FA96E443DF9}">
      <dgm:prSet/>
      <dgm:spPr/>
      <dgm:t>
        <a:bodyPr/>
        <a:lstStyle/>
        <a:p>
          <a:endParaRPr lang="en-US"/>
        </a:p>
      </dgm:t>
    </dgm:pt>
    <dgm:pt modelId="{D2217C3B-E288-44AE-883A-69845F4347FE}">
      <dgm:prSet/>
      <dgm:spPr/>
      <dgm:t>
        <a:bodyPr/>
        <a:lstStyle/>
        <a:p>
          <a:r>
            <a:rPr lang="en-US"/>
            <a:t>Global poverty is a major concern for many international economic organizations , such as the world bank . </a:t>
          </a:r>
        </a:p>
      </dgm:t>
    </dgm:pt>
    <dgm:pt modelId="{E0171230-5601-42A9-8E34-201BADBBFE86}" type="parTrans" cxnId="{B77CE92C-EE6E-41E8-81DF-4BD54EEE916D}">
      <dgm:prSet/>
      <dgm:spPr/>
      <dgm:t>
        <a:bodyPr/>
        <a:lstStyle/>
        <a:p>
          <a:endParaRPr lang="en-US"/>
        </a:p>
      </dgm:t>
    </dgm:pt>
    <dgm:pt modelId="{F24A2190-D7C8-40A6-ADF5-E472CD9CC529}" type="sibTrans" cxnId="{B77CE92C-EE6E-41E8-81DF-4BD54EEE916D}">
      <dgm:prSet/>
      <dgm:spPr/>
      <dgm:t>
        <a:bodyPr/>
        <a:lstStyle/>
        <a:p>
          <a:endParaRPr lang="en-US"/>
        </a:p>
      </dgm:t>
    </dgm:pt>
    <dgm:pt modelId="{53D5F631-957B-4F04-B8C1-27F37E25464A}">
      <dgm:prSet/>
      <dgm:spPr/>
      <dgm:t>
        <a:bodyPr/>
        <a:lstStyle/>
        <a:p>
          <a:r>
            <a:rPr lang="en-US"/>
            <a:t>The number of poverty is declining . Important progress has been made , but there is still a long way to go to reduce or get rid of poverty .</a:t>
          </a:r>
        </a:p>
      </dgm:t>
    </dgm:pt>
    <dgm:pt modelId="{C1F95DCB-E523-4D2C-B7E9-51E693321AC6}" type="parTrans" cxnId="{ADDC43CC-C8E1-4C6F-9A8F-C1711583731B}">
      <dgm:prSet/>
      <dgm:spPr/>
      <dgm:t>
        <a:bodyPr/>
        <a:lstStyle/>
        <a:p>
          <a:endParaRPr lang="en-US"/>
        </a:p>
      </dgm:t>
    </dgm:pt>
    <dgm:pt modelId="{D479788B-8055-486B-983A-E49805B844CF}" type="sibTrans" cxnId="{ADDC43CC-C8E1-4C6F-9A8F-C1711583731B}">
      <dgm:prSet/>
      <dgm:spPr/>
      <dgm:t>
        <a:bodyPr/>
        <a:lstStyle/>
        <a:p>
          <a:endParaRPr lang="en-US"/>
        </a:p>
      </dgm:t>
    </dgm:pt>
    <dgm:pt modelId="{D6E72589-EB78-4A82-B445-726C771CC2FC}" type="pres">
      <dgm:prSet presAssocID="{CE0265E6-45E3-4B69-B3CE-1F2A1A9B36D9}" presName="linear" presStyleCnt="0">
        <dgm:presLayoutVars>
          <dgm:animLvl val="lvl"/>
          <dgm:resizeHandles val="exact"/>
        </dgm:presLayoutVars>
      </dgm:prSet>
      <dgm:spPr/>
    </dgm:pt>
    <dgm:pt modelId="{78A62FCF-D67F-4B4A-8363-BBA151F65DDA}" type="pres">
      <dgm:prSet presAssocID="{CE10C272-653C-4E7A-8E66-2E17C6CEA11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4707466-8AF4-4754-8AA1-49C2E34A4770}" type="pres">
      <dgm:prSet presAssocID="{512FF903-8440-4131-8B72-3746034CA5B5}" presName="spacer" presStyleCnt="0"/>
      <dgm:spPr/>
    </dgm:pt>
    <dgm:pt modelId="{295EFC48-5851-4D5B-B284-B7402F271CBB}" type="pres">
      <dgm:prSet presAssocID="{D2217C3B-E288-44AE-883A-69845F4347F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565E134-5A10-4A53-BB6B-D388B6609230}" type="pres">
      <dgm:prSet presAssocID="{F24A2190-D7C8-40A6-ADF5-E472CD9CC529}" presName="spacer" presStyleCnt="0"/>
      <dgm:spPr/>
    </dgm:pt>
    <dgm:pt modelId="{BC8B133F-31DE-4188-86F5-D2CA45867DF0}" type="pres">
      <dgm:prSet presAssocID="{53D5F631-957B-4F04-B8C1-27F37E25464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3CD5822-2ACE-48E3-BCF5-0FA96E443DF9}" srcId="{CE0265E6-45E3-4B69-B3CE-1F2A1A9B36D9}" destId="{CE10C272-653C-4E7A-8E66-2E17C6CEA110}" srcOrd="0" destOrd="0" parTransId="{D7F4F219-71FF-438A-A64D-9DD44CF54A21}" sibTransId="{512FF903-8440-4131-8B72-3746034CA5B5}"/>
    <dgm:cxn modelId="{B77CE92C-EE6E-41E8-81DF-4BD54EEE916D}" srcId="{CE0265E6-45E3-4B69-B3CE-1F2A1A9B36D9}" destId="{D2217C3B-E288-44AE-883A-69845F4347FE}" srcOrd="1" destOrd="0" parTransId="{E0171230-5601-42A9-8E34-201BADBBFE86}" sibTransId="{F24A2190-D7C8-40A6-ADF5-E472CD9CC529}"/>
    <dgm:cxn modelId="{F93AFF66-9EBE-4881-A2BE-7CE5ADC2D6B9}" type="presOf" srcId="{CE10C272-653C-4E7A-8E66-2E17C6CEA110}" destId="{78A62FCF-D67F-4B4A-8363-BBA151F65DDA}" srcOrd="0" destOrd="0" presId="urn:microsoft.com/office/officeart/2005/8/layout/vList2"/>
    <dgm:cxn modelId="{0D33C7A2-EF14-4BBF-80BB-3B5735717BAB}" type="presOf" srcId="{CE0265E6-45E3-4B69-B3CE-1F2A1A9B36D9}" destId="{D6E72589-EB78-4A82-B445-726C771CC2FC}" srcOrd="0" destOrd="0" presId="urn:microsoft.com/office/officeart/2005/8/layout/vList2"/>
    <dgm:cxn modelId="{ADDC43CC-C8E1-4C6F-9A8F-C1711583731B}" srcId="{CE0265E6-45E3-4B69-B3CE-1F2A1A9B36D9}" destId="{53D5F631-957B-4F04-B8C1-27F37E25464A}" srcOrd="2" destOrd="0" parTransId="{C1F95DCB-E523-4D2C-B7E9-51E693321AC6}" sibTransId="{D479788B-8055-486B-983A-E49805B844CF}"/>
    <dgm:cxn modelId="{798AFCCD-51BF-47FD-B361-6EDE0B3CC1A5}" type="presOf" srcId="{D2217C3B-E288-44AE-883A-69845F4347FE}" destId="{295EFC48-5851-4D5B-B284-B7402F271CBB}" srcOrd="0" destOrd="0" presId="urn:microsoft.com/office/officeart/2005/8/layout/vList2"/>
    <dgm:cxn modelId="{6B33D5EB-C408-4B7E-8A1D-7084A224FB73}" type="presOf" srcId="{53D5F631-957B-4F04-B8C1-27F37E25464A}" destId="{BC8B133F-31DE-4188-86F5-D2CA45867DF0}" srcOrd="0" destOrd="0" presId="urn:microsoft.com/office/officeart/2005/8/layout/vList2"/>
    <dgm:cxn modelId="{9E585AE6-64EE-4377-96F8-6FA619003AA5}" type="presParOf" srcId="{D6E72589-EB78-4A82-B445-726C771CC2FC}" destId="{78A62FCF-D67F-4B4A-8363-BBA151F65DDA}" srcOrd="0" destOrd="0" presId="urn:microsoft.com/office/officeart/2005/8/layout/vList2"/>
    <dgm:cxn modelId="{7556A812-CD67-4EE5-8DD8-BC1C3326E499}" type="presParOf" srcId="{D6E72589-EB78-4A82-B445-726C771CC2FC}" destId="{C4707466-8AF4-4754-8AA1-49C2E34A4770}" srcOrd="1" destOrd="0" presId="urn:microsoft.com/office/officeart/2005/8/layout/vList2"/>
    <dgm:cxn modelId="{EAC7CD1C-E873-4C2B-9D74-C41202F5755F}" type="presParOf" srcId="{D6E72589-EB78-4A82-B445-726C771CC2FC}" destId="{295EFC48-5851-4D5B-B284-B7402F271CBB}" srcOrd="2" destOrd="0" presId="urn:microsoft.com/office/officeart/2005/8/layout/vList2"/>
    <dgm:cxn modelId="{E1F64EAE-8C9B-46E6-AF02-38664AB09D7A}" type="presParOf" srcId="{D6E72589-EB78-4A82-B445-726C771CC2FC}" destId="{8565E134-5A10-4A53-BB6B-D388B6609230}" srcOrd="3" destOrd="0" presId="urn:microsoft.com/office/officeart/2005/8/layout/vList2"/>
    <dgm:cxn modelId="{FDF9A711-CFA3-4E13-BE90-18F392706F22}" type="presParOf" srcId="{D6E72589-EB78-4A82-B445-726C771CC2FC}" destId="{BC8B133F-31DE-4188-86F5-D2CA45867DF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B3B865-DADB-46A9-B3FB-4BB4642E2175}">
      <dsp:nvSpPr>
        <dsp:cNvPr id="0" name=""/>
        <dsp:cNvSpPr/>
      </dsp:nvSpPr>
      <dsp:spPr>
        <a:xfrm>
          <a:off x="0" y="2211"/>
          <a:ext cx="5393361" cy="10794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Retirement : is when a person chooses to permanently stop working . </a:t>
          </a:r>
          <a:endParaRPr lang="en-US" sz="2400" kern="1200" dirty="0"/>
        </a:p>
      </dsp:txBody>
      <dsp:txXfrm>
        <a:off x="52696" y="54907"/>
        <a:ext cx="5287969" cy="974087"/>
      </dsp:txXfrm>
    </dsp:sp>
    <dsp:sp modelId="{51DE60CE-CC16-4A22-968A-0A8C9979EEC1}">
      <dsp:nvSpPr>
        <dsp:cNvPr id="0" name=""/>
        <dsp:cNvSpPr/>
      </dsp:nvSpPr>
      <dsp:spPr>
        <a:xfrm>
          <a:off x="0" y="1057974"/>
          <a:ext cx="5393361" cy="10794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Retirement money is the money that someone sets aside for that time . When they stop working ,they use these savings for the rest of their lives . </a:t>
          </a:r>
          <a:endParaRPr lang="en-US" sz="2000" kern="1200" dirty="0"/>
        </a:p>
      </dsp:txBody>
      <dsp:txXfrm>
        <a:off x="52696" y="1110670"/>
        <a:ext cx="5287969" cy="974087"/>
      </dsp:txXfrm>
    </dsp:sp>
    <dsp:sp modelId="{D1D56E8F-1EC6-47EA-938C-D5DDE0127E94}">
      <dsp:nvSpPr>
        <dsp:cNvPr id="0" name=""/>
        <dsp:cNvSpPr/>
      </dsp:nvSpPr>
      <dsp:spPr>
        <a:xfrm>
          <a:off x="0" y="2181153"/>
          <a:ext cx="5393361" cy="10794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Retirement is a financial concern for all socioeconomics classes . </a:t>
          </a:r>
          <a:endParaRPr lang="en-US" sz="2400" kern="1200"/>
        </a:p>
      </dsp:txBody>
      <dsp:txXfrm>
        <a:off x="52696" y="2233849"/>
        <a:ext cx="5287969" cy="974087"/>
      </dsp:txXfrm>
    </dsp:sp>
    <dsp:sp modelId="{35FB8F7F-0701-479C-B2B1-066864E66173}">
      <dsp:nvSpPr>
        <dsp:cNvPr id="0" name=""/>
        <dsp:cNvSpPr/>
      </dsp:nvSpPr>
      <dsp:spPr>
        <a:xfrm>
          <a:off x="0" y="3271601"/>
          <a:ext cx="5393361" cy="10794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Members can afford to purchase cars , dining out ,and even buy a home . The middle class is also the largest spending group of all social classes .</a:t>
          </a:r>
          <a:endParaRPr lang="en-US" sz="2000" kern="1200" dirty="0"/>
        </a:p>
      </dsp:txBody>
      <dsp:txXfrm>
        <a:off x="52696" y="3324297"/>
        <a:ext cx="5287969" cy="9740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A62FCF-D67F-4B4A-8363-BBA151F65DDA}">
      <dsp:nvSpPr>
        <dsp:cNvPr id="0" name=""/>
        <dsp:cNvSpPr/>
      </dsp:nvSpPr>
      <dsp:spPr>
        <a:xfrm>
          <a:off x="0" y="557186"/>
          <a:ext cx="6666833" cy="139851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Nations are working together to reduce poverty . </a:t>
          </a:r>
        </a:p>
      </dsp:txBody>
      <dsp:txXfrm>
        <a:off x="68270" y="625456"/>
        <a:ext cx="6530293" cy="1261975"/>
      </dsp:txXfrm>
    </dsp:sp>
    <dsp:sp modelId="{295EFC48-5851-4D5B-B284-B7402F271CBB}">
      <dsp:nvSpPr>
        <dsp:cNvPr id="0" name=""/>
        <dsp:cNvSpPr/>
      </dsp:nvSpPr>
      <dsp:spPr>
        <a:xfrm>
          <a:off x="0" y="2027702"/>
          <a:ext cx="6666833" cy="1398515"/>
        </a:xfrm>
        <a:prstGeom prst="roundRect">
          <a:avLst/>
        </a:prstGeom>
        <a:gradFill rotWithShape="0">
          <a:gsLst>
            <a:gs pos="0">
              <a:schemeClr val="accent5">
                <a:hueOff val="-6076075"/>
                <a:satOff val="-413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76075"/>
                <a:satOff val="-413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76075"/>
                <a:satOff val="-413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Global poverty is a major concern for many international economic organizations , such as the world bank . </a:t>
          </a:r>
        </a:p>
      </dsp:txBody>
      <dsp:txXfrm>
        <a:off x="68270" y="2095972"/>
        <a:ext cx="6530293" cy="1261975"/>
      </dsp:txXfrm>
    </dsp:sp>
    <dsp:sp modelId="{BC8B133F-31DE-4188-86F5-D2CA45867DF0}">
      <dsp:nvSpPr>
        <dsp:cNvPr id="0" name=""/>
        <dsp:cNvSpPr/>
      </dsp:nvSpPr>
      <dsp:spPr>
        <a:xfrm>
          <a:off x="0" y="3498217"/>
          <a:ext cx="6666833" cy="1398515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The number of poverty is declining . Important progress has been made , but there is still a long way to go to reduce or get rid of poverty .</a:t>
          </a:r>
        </a:p>
      </dsp:txBody>
      <dsp:txXfrm>
        <a:off x="68270" y="3566487"/>
        <a:ext cx="6530293" cy="12619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979D3-69EF-E2AE-C9AB-DAF6A6A081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4AA017-AF3C-EAED-12E5-CA3ED781A7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40AC02-1B6C-EF56-6374-F0B2293FB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0771F-1952-4248-A319-5929240F654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F89B3-D159-576D-AEC4-EBA5E8048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8E564-6A93-10FC-C34F-CF996AE29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2D5B-7AF2-4DFC-9A1D-090F08583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7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F966E-3B02-10C4-D2AF-26812962D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A226B5-C51B-D36E-53E6-E446C5EA65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058F5-DC9B-F600-62C3-88CA92006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0771F-1952-4248-A319-5929240F654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4F987-3A8A-BBD7-170F-2ADF5DFB9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7F057-2669-7E10-BE79-C1244B002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2D5B-7AF2-4DFC-9A1D-090F08583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54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E26226-D361-08E9-2466-0F3B38AD9B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EE3F09-658D-BDD5-AB39-ACAE66D70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D9239-FA9B-F680-171F-7A5DE8A8C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0771F-1952-4248-A319-5929240F654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23377-916C-DFFD-F21D-95B2148DC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CC5A1B-1EB0-9A78-C147-1A218C316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2D5B-7AF2-4DFC-9A1D-090F08583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8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E5C26-17B2-5A4C-8D72-5696CC831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AAEE3-A78F-58C3-1104-DB9D76081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28ADC-B53A-B293-0A55-E4360625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0771F-1952-4248-A319-5929240F654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B7154-92CC-3AAA-22FA-96AAF73EF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4A60C-EF25-FE96-1A73-083A45BA5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2D5B-7AF2-4DFC-9A1D-090F08583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19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F7F11-96AD-FD34-2A37-113747242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5EAE65-2A6D-B3C8-C31E-2DF6CE094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1CC4A-ECB5-134D-18A9-1E9E97E37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0771F-1952-4248-A319-5929240F654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AA58D-A764-F3CB-2D33-D40F49835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07115-A569-2989-3165-B11D6F1E1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2D5B-7AF2-4DFC-9A1D-090F08583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08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0C7A6-094C-25AA-9F33-554670916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D5DF8-C19C-0106-6D2D-968BE119EF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1F3B44-89A9-76C1-A309-2296B8C687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F321F-CC6E-C140-3A88-E402B9F75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0771F-1952-4248-A319-5929240F654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3DB5E1-8B93-1810-C25C-5CACF20DE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387B4E-5774-1EF1-0ED3-0123F9762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2D5B-7AF2-4DFC-9A1D-090F08583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21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B35ED-8703-7D9C-60C3-0A9BBA3BE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D0695E-8F26-E94C-074D-6ED9F64B9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B4728E-810F-29E9-28D0-F87C4AA4E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CA7F11-64CD-FD52-756E-A1CCE22361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74CDBE-DCFB-4528-FCA4-38BDBFB8F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248FF5-BF17-DCB3-A02A-509D0185C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0771F-1952-4248-A319-5929240F654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FF74C3-FD31-BF3E-87EC-953D72A5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147CEE-BFAE-BD9E-BFBF-B2BA5EB78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2D5B-7AF2-4DFC-9A1D-090F08583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40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550AE-E558-D01F-C50F-44A94E682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4E166E-2A8D-4E80-E2FF-A98D0DFE3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0771F-1952-4248-A319-5929240F654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818DCD-2F4F-95D9-0D75-F2F09B0E9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486793-F54D-9263-D841-4393FFF0B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2D5B-7AF2-4DFC-9A1D-090F08583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85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19DCB8-4C8B-11DF-597E-61CE76FA5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0771F-1952-4248-A319-5929240F654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46C080-0C14-FFF4-D9EC-1226D9A3D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8165EB-1FBA-B503-CF80-09BC8A1EA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2D5B-7AF2-4DFC-9A1D-090F08583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075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58A5A-A974-92E3-56B7-1DF889780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C3C20-003F-AC7B-88E9-4B088422E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62AB78-7B24-DD05-81C9-44155C010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3D3EBF-52E1-F745-2AD0-F92A365F9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0771F-1952-4248-A319-5929240F654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317344-9574-5221-D29E-D92331607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703A3-83EA-332A-057F-63EBDBEB5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2D5B-7AF2-4DFC-9A1D-090F08583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849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34B7D-BEC9-1C53-5936-19A4A28A1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0A00F3-580A-8464-BFA1-F46792573A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0DF410-1367-5A82-7F14-4AD791981A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4F7BBB-EA36-0D3A-C4BC-BDB9615D8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0771F-1952-4248-A319-5929240F654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437362-AFCE-78AD-DBA8-BB0E679E4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BC5EB3-1321-5402-605C-1DB0CE1DC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2D5B-7AF2-4DFC-9A1D-090F08583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111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25DD31-F2B9-8419-FF85-87D2B2FB6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18451F-F322-1D5B-8534-1011691AE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2A976-582B-7EA8-D535-6AEF2246CC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60771F-1952-4248-A319-5929240F654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6D849-D690-1844-6476-A9C1C8786C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5AAFE-3990-64A3-B431-C443EACAEC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282D5B-7AF2-4DFC-9A1D-090F08583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16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statistics-arrows-trend-economy-1020319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faq.org/posts/2020/12/how-many-types-of-plumbers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to.org/policy-analysis/right-financial-privacy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s/photo/940174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red.it/scienza/medicina/2020/06/12/studio-coronavirus-stagionalita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legiomanuelrodriguez.cl/mr/exelearning/5IngU3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qsels.com/en/public-domain-photo-zbdis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rippolito.blogspot.com/2017/02/feudalism-social-pyramid-2162017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sbooks.howardcc.edu/soci101/chapter/8-3-social-class-in-the-united-states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arren_Buffett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gressive-charlestown.com/2018/01/whats-killing-americas-middle-class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101332430@N03/9678378515/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8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hyperlink" Target="https://creativecommons.org/licenses/by-sa/3.0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 arrow pointing up&#10;&#10;AI-generated content may be incorrect.">
            <a:extLst>
              <a:ext uri="{FF2B5EF4-FFF2-40B4-BE49-F238E27FC236}">
                <a16:creationId xmlns:a16="http://schemas.microsoft.com/office/drawing/2014/main" id="{E42FE115-AC0B-251C-25C9-DF774873A93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9568" b="926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066D68-29C7-EBE6-0879-3A74056376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  <a:highlight>
                  <a:srgbClr val="FFFF00"/>
                </a:highlight>
              </a:rPr>
              <a:t>Economic Issues in Societies </a:t>
            </a:r>
          </a:p>
        </p:txBody>
      </p:sp>
    </p:spTree>
    <p:extLst>
      <p:ext uri="{BB962C8B-B14F-4D97-AF65-F5344CB8AC3E}">
        <p14:creationId xmlns:p14="http://schemas.microsoft.com/office/powerpoint/2010/main" val="2295137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holding a wrench and giving a thumbs up&#10;&#10;AI-generated content may be incorrect.">
            <a:extLst>
              <a:ext uri="{FF2B5EF4-FFF2-40B4-BE49-F238E27FC236}">
                <a16:creationId xmlns:a16="http://schemas.microsoft.com/office/drawing/2014/main" id="{3B4EE01A-54C2-80C4-1C38-5362BEF838A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573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C3BAD7-7BB7-FF6F-628A-A95951E83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905441"/>
          </a:xfrm>
        </p:spPr>
        <p:txBody>
          <a:bodyPr anchor="b"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  <a:highlight>
                  <a:srgbClr val="C0C0C0"/>
                </a:highlight>
              </a:rPr>
              <a:t>*The Working Class : the working class includes individuals who have less financial security than middle and upper class . 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CA0A1753-FD23-BECB-11C3-FFD67893C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650836"/>
            <a:ext cx="10506456" cy="35213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highlight>
                  <a:srgbClr val="C0C0C0"/>
                </a:highlight>
              </a:rPr>
              <a:t>Many working class jobs require manual labor , technical skills , and can be serviced based .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highlight>
                  <a:srgbClr val="C0C0C0"/>
                </a:highlight>
              </a:rPr>
              <a:t>Often , there are lower educational requirements for working class jobs and positions .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highlight>
                  <a:srgbClr val="C0C0C0"/>
                </a:highlight>
              </a:rPr>
              <a:t>Plumbers ,electricians , and farmers are working class jobs .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highlight>
                  <a:srgbClr val="C0C0C0"/>
                </a:highlight>
              </a:rPr>
              <a:t>Today , these working class jobs can provide more income than desk jobs 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highlight>
                  <a:srgbClr val="C0C0C0"/>
                </a:highlight>
              </a:rPr>
              <a:t>Some economist place working class jobs in middle class because of their economic wealth and the skills needed based on technological tools and process 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13C15F-0F97-2C22-6D67-D76BFEF7F731}"/>
              </a:ext>
            </a:extLst>
          </p:cNvPr>
          <p:cNvSpPr txBox="1"/>
          <p:nvPr/>
        </p:nvSpPr>
        <p:spPr>
          <a:xfrm>
            <a:off x="9602829" y="6657945"/>
            <a:ext cx="258917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technofaq.org/posts/2020/12/how-many-types-of-plumber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915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key on a computer screen&#10;&#10;AI-generated content may be incorrect.">
            <a:extLst>
              <a:ext uri="{FF2B5EF4-FFF2-40B4-BE49-F238E27FC236}">
                <a16:creationId xmlns:a16="http://schemas.microsoft.com/office/drawing/2014/main" id="{B897976D-30D1-1B7D-9B5C-934A1BD48E4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427" t="9091" r="666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07474C-3C3A-47B8-6451-4311BACCA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/>
              <a:t>*Those in the working class may have difficult time paying their bills . They may find it hard to save money due to the cost of daily life 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8DA11-C6A9-AED3-5F95-6EA27CAEA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Members of the working class may struggle to achieve </a:t>
            </a:r>
            <a:r>
              <a:rPr lang="en-US" dirty="0">
                <a:highlight>
                  <a:srgbClr val="00FF00"/>
                </a:highlight>
              </a:rPr>
              <a:t>financial security </a:t>
            </a:r>
            <a:r>
              <a:rPr lang="en-US" dirty="0"/>
              <a:t>: the condition of living comfortably , saving for the future , and being prepared for financial emergencies .</a:t>
            </a:r>
          </a:p>
          <a:p>
            <a:pPr marL="0" indent="0">
              <a:buNone/>
            </a:pPr>
            <a:r>
              <a:rPr lang="en-US" dirty="0"/>
              <a:t>Though a family may currently be in the working or middle class , some things can help them move to a higher class . This is called </a:t>
            </a:r>
            <a:r>
              <a:rPr lang="en-US" dirty="0">
                <a:highlight>
                  <a:srgbClr val="00FF00"/>
                </a:highlight>
              </a:rPr>
              <a:t>social</a:t>
            </a:r>
            <a:r>
              <a:rPr lang="en-US" dirty="0"/>
              <a:t> </a:t>
            </a:r>
            <a:r>
              <a:rPr lang="en-US" dirty="0">
                <a:highlight>
                  <a:srgbClr val="00FF00"/>
                </a:highlight>
              </a:rPr>
              <a:t>mobility . </a:t>
            </a:r>
          </a:p>
          <a:p>
            <a:pPr marL="0" indent="0">
              <a:buNone/>
            </a:pPr>
            <a:r>
              <a:rPr lang="en-US" dirty="0">
                <a:highlight>
                  <a:srgbClr val="00FF00"/>
                </a:highlight>
              </a:rPr>
              <a:t>*Examples of social mobility :</a:t>
            </a:r>
          </a:p>
          <a:p>
            <a:pPr marL="0" indent="0">
              <a:buNone/>
            </a:pPr>
            <a:r>
              <a:rPr lang="en-US" b="1" dirty="0"/>
              <a:t>College education </a:t>
            </a:r>
            <a:r>
              <a:rPr lang="en-US" dirty="0"/>
              <a:t>, </a:t>
            </a:r>
            <a:r>
              <a:rPr lang="en-US" b="1" dirty="0"/>
              <a:t>owning property </a:t>
            </a:r>
            <a:r>
              <a:rPr lang="en-US" dirty="0"/>
              <a:t>,</a:t>
            </a:r>
            <a:r>
              <a:rPr lang="en-US" b="1" dirty="0"/>
              <a:t>and learning new skills .</a:t>
            </a:r>
          </a:p>
          <a:p>
            <a:pPr marL="0" indent="0">
              <a:buNone/>
            </a:pPr>
            <a:endParaRPr lang="en-US" dirty="0">
              <a:highlight>
                <a:srgbClr val="00FF00"/>
              </a:highlight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D730CD-41AC-9D0C-8A97-ABB02FBE4710}"/>
              </a:ext>
            </a:extLst>
          </p:cNvPr>
          <p:cNvSpPr txBox="1"/>
          <p:nvPr/>
        </p:nvSpPr>
        <p:spPr>
          <a:xfrm>
            <a:off x="9602830" y="6657945"/>
            <a:ext cx="258917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cato.org/policy-analysis/right-financial-privac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800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90786E-B72D-4C32-BDCE-A170B0078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46F2E7-848F-4A6C-A098-4764FDEA7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erson and children outside&#10;&#10;AI-generated content may be incorrect.">
            <a:extLst>
              <a:ext uri="{FF2B5EF4-FFF2-40B4-BE49-F238E27FC236}">
                <a16:creationId xmlns:a16="http://schemas.microsoft.com/office/drawing/2014/main" id="{B1C759F3-2776-B4D2-E1C9-6F78F6BEA0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414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941A4E-F0BF-7D67-3157-B287F5D77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71570"/>
            <a:ext cx="5155261" cy="4072044"/>
          </a:xfrm>
        </p:spPr>
        <p:txBody>
          <a:bodyPr anchor="t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*</a:t>
            </a:r>
            <a:r>
              <a:rPr lang="en-US">
                <a:solidFill>
                  <a:srgbClr val="FFFFFF"/>
                </a:solidFill>
                <a:highlight>
                  <a:srgbClr val="FF0000"/>
                </a:highlight>
              </a:rPr>
              <a:t>Poverty</a:t>
            </a:r>
            <a:r>
              <a:rPr lang="en-US">
                <a:solidFill>
                  <a:srgbClr val="FFFFFF"/>
                </a:solidFill>
              </a:rPr>
              <a:t> : occurs when a household lacks the money to pay for the basic needs of life , such as food and shelter 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695C8-F0FF-3D67-6D40-786B32D3C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5986" y="1671566"/>
            <a:ext cx="5170861" cy="40720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FFFF"/>
                </a:solidFill>
                <a:highlight>
                  <a:srgbClr val="FF00FF"/>
                </a:highlight>
              </a:rPr>
              <a:t>Poverty line </a:t>
            </a:r>
            <a:r>
              <a:rPr lang="en-US" dirty="0">
                <a:solidFill>
                  <a:srgbClr val="FFFFFF"/>
                </a:solidFill>
              </a:rPr>
              <a:t>: the amount of money a person needs to stay out of poverty depends on where that person lives . 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For example : the poverty line for an individual in the United States is $24.55 per day . In Ethiopia , its $2.04 per day . 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Where someone lives can impact an economic factor . </a:t>
            </a:r>
          </a:p>
        </p:txBody>
      </p:sp>
    </p:spTree>
    <p:extLst>
      <p:ext uri="{BB962C8B-B14F-4D97-AF65-F5344CB8AC3E}">
        <p14:creationId xmlns:p14="http://schemas.microsoft.com/office/powerpoint/2010/main" val="2285469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84D007-54BC-B68D-C0DF-14FAB279D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3100">
                <a:solidFill>
                  <a:srgbClr val="FFFFFF"/>
                </a:solidFill>
              </a:rPr>
              <a:t>*Poverty tends to lead to other problems : lack of nutrition , and a high rate to get ill .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A5A9CEA-5440-ABB8-C014-E13D629371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4650523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6398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virus&#10;&#10;AI-generated content may be incorrect.">
            <a:extLst>
              <a:ext uri="{FF2B5EF4-FFF2-40B4-BE49-F238E27FC236}">
                <a16:creationId xmlns:a16="http://schemas.microsoft.com/office/drawing/2014/main" id="{7E7CF7CD-CAFE-9D5A-F435-66FA915ADBE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11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759832-18B0-ED62-7326-0E8E0E095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*Economic Events : Events sometimes affect different socioeconomic classes in different ways 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B2B08-314E-550D-6A36-7DF8D5835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>
                <a:solidFill>
                  <a:srgbClr val="FFFFFF"/>
                </a:solidFill>
              </a:rPr>
              <a:t>For example : The COVID-19 pandemic had a great economic event on many socioeconomic groups . </a:t>
            </a:r>
          </a:p>
          <a:p>
            <a:r>
              <a:rPr lang="en-US" sz="2400">
                <a:solidFill>
                  <a:srgbClr val="FFFFFF"/>
                </a:solidFill>
              </a:rPr>
              <a:t>The pandemic shutdown reduced the size of the global upper class by 62 million people . The middle to 36 million , and the working class to 21 million people . </a:t>
            </a:r>
          </a:p>
          <a:p>
            <a:r>
              <a:rPr lang="en-US" sz="2400">
                <a:solidFill>
                  <a:srgbClr val="FFFFFF"/>
                </a:solidFill>
              </a:rPr>
              <a:t>Households had to change the economic decisions they made . For example : a rise in the unemployment in the working class impacted the business owners of the middle and upper classes . </a:t>
            </a:r>
          </a:p>
          <a:p>
            <a:r>
              <a:rPr lang="en-US" sz="2400">
                <a:solidFill>
                  <a:srgbClr val="FFFFFF"/>
                </a:solidFill>
              </a:rPr>
              <a:t>There was a decreased demand for their goods and services , and their income , in turn , went down . These changes have long-term effects that economist still are studying today 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BEC82B-A3A9-E699-0F75-AE06FF4D6B51}"/>
              </a:ext>
            </a:extLst>
          </p:cNvPr>
          <p:cNvSpPr txBox="1"/>
          <p:nvPr/>
        </p:nvSpPr>
        <p:spPr>
          <a:xfrm>
            <a:off x="9581991" y="6657945"/>
            <a:ext cx="261000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wired.it/scienza/medicina/2020/06/12/studio-coronavirus-stagionalita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0951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One in a crowd">
            <a:extLst>
              <a:ext uri="{FF2B5EF4-FFF2-40B4-BE49-F238E27FC236}">
                <a16:creationId xmlns:a16="http://schemas.microsoft.com/office/drawing/2014/main" id="{CB0B2257-2DF4-83C0-7048-EE70632B93D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7734" b="172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D5FF86-69A2-2A00-789D-778DDAE10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400">
                <a:solidFill>
                  <a:srgbClr val="FFFFFF"/>
                </a:solidFill>
              </a:rPr>
              <a:t>*Economic Futures : Socioeconomic factors are complex . They include education , location , and family size 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71A1C-8CC9-30C7-2908-F789A2D1F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Economists have to consider these factors when they make predictions or decisions about the economy . </a:t>
            </a:r>
          </a:p>
          <a:p>
            <a:r>
              <a:rPr lang="en-US" dirty="0">
                <a:solidFill>
                  <a:srgbClr val="FFFFFF"/>
                </a:solidFill>
              </a:rPr>
              <a:t>When major events occur , the socioeconomic status of people can change for better or worse . For some households ,finding the path to financial security is a goal . For others , it is moving up in society by working hard and earning more money </a:t>
            </a:r>
          </a:p>
        </p:txBody>
      </p:sp>
    </p:spTree>
    <p:extLst>
      <p:ext uri="{BB962C8B-B14F-4D97-AF65-F5344CB8AC3E}">
        <p14:creationId xmlns:p14="http://schemas.microsoft.com/office/powerpoint/2010/main" val="2064956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6C62B-2BC6-EA66-13A4-2347A3E5D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8290" y="2770909"/>
            <a:ext cx="7825509" cy="3406054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accent5">
                    <a:lumMod val="75000"/>
                  </a:schemeClr>
                </a:solidFill>
                <a:highlight>
                  <a:srgbClr val="FF00FF"/>
                </a:highlight>
              </a:rPr>
              <a:t>The End </a:t>
            </a:r>
          </a:p>
        </p:txBody>
      </p:sp>
    </p:spTree>
    <p:extLst>
      <p:ext uri="{BB962C8B-B14F-4D97-AF65-F5344CB8AC3E}">
        <p14:creationId xmlns:p14="http://schemas.microsoft.com/office/powerpoint/2010/main" val="658067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and kids shopping at a fruit store&#10;&#10;AI-generated content may be incorrect.">
            <a:extLst>
              <a:ext uri="{FF2B5EF4-FFF2-40B4-BE49-F238E27FC236}">
                <a16:creationId xmlns:a16="http://schemas.microsoft.com/office/drawing/2014/main" id="{08C1C8A8-703E-CC88-7DD4-B4416732B14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E39213-8B53-9631-BE9F-75A22E430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*One word that should come to mind when thinking about social studies is connection.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23A31-2C04-D7CE-2159-8B7A6A69B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Almost everything that occurs in the world connects to other people , systems , or events . A key connection is that of the economy and society .</a:t>
            </a:r>
          </a:p>
          <a:p>
            <a:r>
              <a:rPr lang="en-US">
                <a:solidFill>
                  <a:srgbClr val="FFFFFF"/>
                </a:solidFill>
              </a:rPr>
              <a:t>The economy is a vital part of society. As it applies to daily life , the economy concerns on how people make and spend money . These activities also contribute to status – a person’s position in society 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26C123-7F24-6539-9AB6-A618CE5D6FB9}"/>
              </a:ext>
            </a:extLst>
          </p:cNvPr>
          <p:cNvSpPr txBox="1"/>
          <p:nvPr/>
        </p:nvSpPr>
        <p:spPr>
          <a:xfrm>
            <a:off x="9759924" y="6657945"/>
            <a:ext cx="243207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colegiomanuelrodriguez.cl/mr/exelearning/5IngU3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548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lose-up of several coins and a dollar bill&#10;&#10;AI-generated content may be incorrect.">
            <a:extLst>
              <a:ext uri="{FF2B5EF4-FFF2-40B4-BE49-F238E27FC236}">
                <a16:creationId xmlns:a16="http://schemas.microsoft.com/office/drawing/2014/main" id="{E9F3C2F1-1212-492D-1AC3-04E6830303B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308" b="11423"/>
          <a:stretch/>
        </p:blipFill>
        <p:spPr>
          <a:xfrm>
            <a:off x="-114280" y="80968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E77B12-128D-EFE3-584B-37F2F5A53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550"/>
            <a:ext cx="10515600" cy="719138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highlight>
                  <a:srgbClr val="FFFF00"/>
                </a:highlight>
              </a:rPr>
              <a:t>Money determines a lot of the social decisions you and your family make . It affects where you live , what you eat , and the things that you buy . Often , social status is determined by how much money families have , where people live , and their professions 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2FFD5-ABFD-4C8C-2A9E-527A53C77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57525"/>
            <a:ext cx="10515600" cy="31194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Social change and economic change are tied together . Economists call the study of how economics and society interact socioeconomics . Socioeconomic status covers many different parts of social and economic life . </a:t>
            </a:r>
          </a:p>
        </p:txBody>
      </p:sp>
    </p:spTree>
    <p:extLst>
      <p:ext uri="{BB962C8B-B14F-4D97-AF65-F5344CB8AC3E}">
        <p14:creationId xmlns:p14="http://schemas.microsoft.com/office/powerpoint/2010/main" val="33914929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BCDBB9-6B3A-5DCC-A7AB-46946773E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Autofit/>
          </a:bodyPr>
          <a:lstStyle/>
          <a:p>
            <a:r>
              <a:rPr lang="en-US" sz="2800" b="1" dirty="0">
                <a:highlight>
                  <a:srgbClr val="00FF00"/>
                </a:highlight>
              </a:rPr>
              <a:t>Socioeconomic Status </a:t>
            </a:r>
            <a:r>
              <a:rPr lang="en-US" sz="2800" dirty="0"/>
              <a:t>: One way economist study socioeconomics is by looking at social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06714-3941-863C-326E-ACC882D3F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549236"/>
            <a:ext cx="4646905" cy="3807113"/>
          </a:xfrm>
        </p:spPr>
        <p:txBody>
          <a:bodyPr anchor="ctr">
            <a:noAutofit/>
          </a:bodyPr>
          <a:lstStyle/>
          <a:p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Society often organize people based on their economic status .This practice has been happening since the time of ancient civilizations . The classes have varied from era to era and from place to place .</a:t>
            </a:r>
          </a:p>
          <a:p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Today , socioeconomic classes in most places are divided into three major groups : upper class , middle class , and working class . However , it is not always clear who belongs to which 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class .</a:t>
            </a:r>
          </a:p>
        </p:txBody>
      </p:sp>
      <p:pic>
        <p:nvPicPr>
          <p:cNvPr id="5" name="Picture 4" descr="A group of people in different clothing&#10;&#10;AI-generated content may be incorrect.">
            <a:extLst>
              <a:ext uri="{FF2B5EF4-FFF2-40B4-BE49-F238E27FC236}">
                <a16:creationId xmlns:a16="http://schemas.microsoft.com/office/drawing/2014/main" id="{2DA9949A-8C19-478D-33B5-CA8903C019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346" r="23808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320B5C-F48D-BC73-905A-0DE14B803551}"/>
              </a:ext>
            </a:extLst>
          </p:cNvPr>
          <p:cNvSpPr txBox="1"/>
          <p:nvPr/>
        </p:nvSpPr>
        <p:spPr>
          <a:xfrm>
            <a:off x="9588815" y="6657946"/>
            <a:ext cx="261001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mrippolito.blogspot.com/2017/02/feudalism-social-pyramid-2162017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191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large white house with a lawn&#10;&#10;AI-generated content may be incorrect.">
            <a:extLst>
              <a:ext uri="{FF2B5EF4-FFF2-40B4-BE49-F238E27FC236}">
                <a16:creationId xmlns:a16="http://schemas.microsoft.com/office/drawing/2014/main" id="{4AFDF40A-6BE7-47DD-E3B8-E7626F73715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2818" b="291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B5EF51-898F-F9E4-B165-935C41A34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*</a:t>
            </a:r>
            <a:r>
              <a:rPr lang="en-US" sz="2800">
                <a:solidFill>
                  <a:srgbClr val="FFFFFF"/>
                </a:solidFill>
                <a:highlight>
                  <a:srgbClr val="FF00FF"/>
                </a:highlight>
              </a:rPr>
              <a:t>The Upper Class </a:t>
            </a:r>
            <a:r>
              <a:rPr lang="en-US" sz="2800">
                <a:solidFill>
                  <a:srgbClr val="FFFFFF"/>
                </a:solidFill>
              </a:rPr>
              <a:t>: In modern times , the upper class is the wealthiest group in the society . It is also the socioeconomic group with the fewest members 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4D0D2-03B1-3E04-40C2-5C21EAF45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Often , those in the upper class have a family history of wealth . However , through hard work and good investments , others can rise to reach this economic status .</a:t>
            </a:r>
          </a:p>
          <a:p>
            <a:r>
              <a:rPr lang="en-US">
                <a:solidFill>
                  <a:srgbClr val="FFFFFF"/>
                </a:solidFill>
              </a:rPr>
              <a:t>Those in the upper class have different access to different parts of society . For example , more people in the upper class attend college and graduate school compared to those in other socioeconomic classes . In the United States ,88 percent of millionaires earn college degrees 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EA3292-042C-7A11-EE7A-325E3F7D9402}"/>
              </a:ext>
            </a:extLst>
          </p:cNvPr>
          <p:cNvSpPr txBox="1"/>
          <p:nvPr/>
        </p:nvSpPr>
        <p:spPr>
          <a:xfrm>
            <a:off x="9602830" y="6657945"/>
            <a:ext cx="258917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pressbooks.howardcc.edu/soci101/chapter/8-3-social-class-in-the-united-state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343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Rectangle 367">
            <a:extLst>
              <a:ext uri="{FF2B5EF4-FFF2-40B4-BE49-F238E27FC236}">
                <a16:creationId xmlns:a16="http://schemas.microsoft.com/office/drawing/2014/main" id="{B73D3AEB-8AA3-481D-9F6F-B80FE58DD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Rectangle 368">
            <a:extLst>
              <a:ext uri="{FF2B5EF4-FFF2-40B4-BE49-F238E27FC236}">
                <a16:creationId xmlns:a16="http://schemas.microsoft.com/office/drawing/2014/main" id="{5BD9FE98-387B-4EC6-A44D-C6F923034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857D84B-D549-4918-8262-9521C5900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6856DAC-2B13-4358-8298-3E120735C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732F33A-EB4F-4734-ADD1-ACD669ACF9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B388692-5E1E-4C15-A9F3-0DDC21BF13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2CE67FB-2F07-4525-AF43-B19454932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9C6F7B19-0C24-4D85-BA48-4577081E56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id="{CA3899DC-CAAF-4E21-830A-E0B0F8DA80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person in suit and tie looking at a person in a paper&#10;&#10;AI-generated content may be incorrect.">
            <a:extLst>
              <a:ext uri="{FF2B5EF4-FFF2-40B4-BE49-F238E27FC236}">
                <a16:creationId xmlns:a16="http://schemas.microsoft.com/office/drawing/2014/main" id="{2D01F5F5-0B54-A985-DF72-A7B7C9387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" b="207"/>
          <a:stretch/>
        </p:blipFill>
        <p:spPr>
          <a:xfrm>
            <a:off x="6467036" y="-525"/>
            <a:ext cx="4762297" cy="3175526"/>
          </a:xfrm>
          <a:prstGeom prst="rect">
            <a:avLst/>
          </a:prstGeom>
        </p:spPr>
      </p:pic>
      <p:grpSp>
        <p:nvGrpSpPr>
          <p:cNvPr id="372" name="Group 371">
            <a:extLst>
              <a:ext uri="{FF2B5EF4-FFF2-40B4-BE49-F238E27FC236}">
                <a16:creationId xmlns:a16="http://schemas.microsoft.com/office/drawing/2014/main" id="{3C87B50C-A6FF-42A6-A6C2-C222D123D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6301135" y="143979"/>
            <a:ext cx="304800" cy="429768"/>
            <a:chOff x="215328" y="-46937"/>
            <a:chExt cx="304800" cy="2773841"/>
          </a:xfrm>
        </p:grpSpPr>
        <p:cxnSp>
          <p:nvCxnSpPr>
            <p:cNvPr id="373" name="Straight Connector 372">
              <a:extLst>
                <a:ext uri="{FF2B5EF4-FFF2-40B4-BE49-F238E27FC236}">
                  <a16:creationId xmlns:a16="http://schemas.microsoft.com/office/drawing/2014/main" id="{885255A7-05B1-4D6F-8C58-67D1B1E96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id="{816F7866-B535-4597-9D38-3D5990FDA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DD29C29-7E47-41CB-AF92-085878B30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3CCA2FA-8182-4FC6-9DC1-4A103520FD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5" name="Rectangle 374">
            <a:extLst>
              <a:ext uri="{FF2B5EF4-FFF2-40B4-BE49-F238E27FC236}">
                <a16:creationId xmlns:a16="http://schemas.microsoft.com/office/drawing/2014/main" id="{14925E00-1519-483D-BEDE-3DB840745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6" name="Group 375">
            <a:extLst>
              <a:ext uri="{FF2B5EF4-FFF2-40B4-BE49-F238E27FC236}">
                <a16:creationId xmlns:a16="http://schemas.microsoft.com/office/drawing/2014/main" id="{D86A47AA-3999-4EE6-BC5C-502DAE57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261D1278-3E86-430E-AC17-ECC407520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id="{A6A6D283-6CA9-43BF-B874-D4398E7BB2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6B0A4FFB-2DB0-4461-87AD-20DBE6BCE7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id="{438731F8-C740-4802-8967-656BE04E9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1" name="Rectangle 380">
            <a:extLst>
              <a:ext uri="{FF2B5EF4-FFF2-40B4-BE49-F238E27FC236}">
                <a16:creationId xmlns:a16="http://schemas.microsoft.com/office/drawing/2014/main" id="{9359057F-3C8C-41E2-814F-AAA6BFEC0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2" name="Group 381">
            <a:extLst>
              <a:ext uri="{FF2B5EF4-FFF2-40B4-BE49-F238E27FC236}">
                <a16:creationId xmlns:a16="http://schemas.microsoft.com/office/drawing/2014/main" id="{CA745027-6B11-4363-8A2E-CB8EB38E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83" name="Straight Connector 382">
              <a:extLst>
                <a:ext uri="{FF2B5EF4-FFF2-40B4-BE49-F238E27FC236}">
                  <a16:creationId xmlns:a16="http://schemas.microsoft.com/office/drawing/2014/main" id="{BA55DA09-A260-44A9-B1D9-FAC678AD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40D6225A-20C6-43EE-9E11-2D9FC11925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2F11E7EE-ABBB-40C5-AD9F-7228BA656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8AA5D5FF-9E03-4A84-8627-0E744F5FC5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C7BCFEE-7A44-03A3-1236-BF771B355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0934"/>
            <a:ext cx="5465064" cy="5503883"/>
          </a:xfrm>
          <a:noFill/>
        </p:spPr>
        <p:txBody>
          <a:bodyPr anchor="t">
            <a:normAutofit/>
          </a:bodyPr>
          <a:lstStyle/>
          <a:p>
            <a:r>
              <a:rPr lang="en-US" sz="3700" dirty="0">
                <a:solidFill>
                  <a:schemeClr val="bg1"/>
                </a:solidFill>
              </a:rPr>
              <a:t>The upper class can also impact the economic success of the middle and working classes . Upper-class business owners can hire workers , determine pay , and donate to charities , thereby improving the quality of life for all 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07884-776A-ECDA-5D65-BB426CF7B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2152" y="3726352"/>
            <a:ext cx="4978592" cy="2408464"/>
          </a:xfrm>
          <a:noFill/>
        </p:spPr>
        <p:txBody>
          <a:bodyPr anchor="t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highlight>
                  <a:srgbClr val="FF00FF"/>
                </a:highlight>
              </a:rPr>
              <a:t>Question</a:t>
            </a:r>
            <a:r>
              <a:rPr lang="en-US" sz="3200" dirty="0">
                <a:solidFill>
                  <a:schemeClr val="bg1"/>
                </a:solidFill>
              </a:rPr>
              <a:t> : True or false : Those who are in the upper class often had ancestors who were also in the upper class 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66EF7E-DC51-CB4C-4603-065A11E0D714}"/>
              </a:ext>
            </a:extLst>
          </p:cNvPr>
          <p:cNvSpPr txBox="1"/>
          <p:nvPr/>
        </p:nvSpPr>
        <p:spPr>
          <a:xfrm>
            <a:off x="8797257" y="2974946"/>
            <a:ext cx="243207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en.wikipedia.org/wiki/Warren_Buffet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456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!!Rectangle">
            <a:extLst>
              <a:ext uri="{FF2B5EF4-FFF2-40B4-BE49-F238E27FC236}">
                <a16:creationId xmlns:a16="http://schemas.microsoft.com/office/drawing/2014/main" id="{362810D9-2C5A-477D-949C-C19189547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family standing in front of a house&#10;&#10;AI-generated content may be incorrect.">
            <a:extLst>
              <a:ext uri="{FF2B5EF4-FFF2-40B4-BE49-F238E27FC236}">
                <a16:creationId xmlns:a16="http://schemas.microsoft.com/office/drawing/2014/main" id="{41E2A0CD-0434-7D68-83C9-0B1EAE19EF9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20" y="-9107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3AAC84-A67D-0A74-EFA5-0F267867F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  <a:highlight>
                  <a:srgbClr val="00FFFF"/>
                </a:highlight>
              </a:rPr>
              <a:t>*The Middle Class </a:t>
            </a:r>
            <a:r>
              <a:rPr lang="en-US" sz="3700">
                <a:solidFill>
                  <a:srgbClr val="FFFFFF"/>
                </a:solidFill>
              </a:rPr>
              <a:t>: The industrial Revolution increased the standard of living for many through technological innovation . 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9D1FB-A72E-2BDA-A9D7-917096F30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2600">
                <a:solidFill>
                  <a:srgbClr val="FFFFFF"/>
                </a:solidFill>
              </a:rPr>
              <a:t>Opportunities through innovations increased . This led to a growing middle class . The middle class is the socioeconomic group of people between the working and upper classes . The term working class may be confusing because people from all classes work . People in the middle class often differ from people in the working class by the types of jobs they have .</a:t>
            </a:r>
          </a:p>
          <a:p>
            <a:r>
              <a:rPr lang="en-US" sz="2600">
                <a:solidFill>
                  <a:srgbClr val="FFFFFF"/>
                </a:solidFill>
              </a:rPr>
              <a:t>The upper class and lower middle class are subdivisions of the middle class .The middle class contains a diverse group of people with a variety of jobs , economic interests , and family sizes 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49CF14-8D21-A19C-B144-D8BFCF5D5D42}"/>
              </a:ext>
            </a:extLst>
          </p:cNvPr>
          <p:cNvSpPr txBox="1"/>
          <p:nvPr/>
        </p:nvSpPr>
        <p:spPr>
          <a:xfrm>
            <a:off x="9759924" y="6648838"/>
            <a:ext cx="243207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www.progressive-charlestown.com/2018/01/whats-killing-americas-middle-clas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817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7B182C-6627-EA9B-6738-1E72EBFD4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Autofit/>
          </a:bodyPr>
          <a:lstStyle/>
          <a:p>
            <a:r>
              <a:rPr lang="en-US" sz="2400" dirty="0"/>
              <a:t>Those in the middle class are often concerned with their financial future . They are likely to have enough extra income to save for the future and retirement .</a:t>
            </a:r>
          </a:p>
        </p:txBody>
      </p:sp>
      <p:graphicFrame>
        <p:nvGraphicFramePr>
          <p:cNvPr id="34" name="Content Placeholder 2">
            <a:extLst>
              <a:ext uri="{FF2B5EF4-FFF2-40B4-BE49-F238E27FC236}">
                <a16:creationId xmlns:a16="http://schemas.microsoft.com/office/drawing/2014/main" id="{131CFD08-5CBF-3A55-41DC-6D87A55BAF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537895"/>
              </p:ext>
            </p:extLst>
          </p:nvPr>
        </p:nvGraphicFramePr>
        <p:xfrm>
          <a:off x="838200" y="1825625"/>
          <a:ext cx="53933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A diagram of a retirement&#10;&#10;AI-generated content may be incorrect.">
            <a:extLst>
              <a:ext uri="{FF2B5EF4-FFF2-40B4-BE49-F238E27FC236}">
                <a16:creationId xmlns:a16="http://schemas.microsoft.com/office/drawing/2014/main" id="{59F8F050-1F53-E92B-180B-6C178757C8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18588" r="12911" b="-2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30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55C658-3B97-4921-CFD5-E905A0B33229}"/>
              </a:ext>
            </a:extLst>
          </p:cNvPr>
          <p:cNvSpPr txBox="1"/>
          <p:nvPr/>
        </p:nvSpPr>
        <p:spPr>
          <a:xfrm>
            <a:off x="9759924" y="6657945"/>
            <a:ext cx="243207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8" tooltip="https://www.flickr.com/photos/101332430@N03/9678378515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9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10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98647-D178-03DB-1D64-EA6D4F1A6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*Socioeconomic class population and their total spending in 2020 :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BAC1AE6-10D3-6E03-4A49-5897C1C9EE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0654736"/>
              </p:ext>
            </p:extLst>
          </p:nvPr>
        </p:nvGraphicFramePr>
        <p:xfrm>
          <a:off x="838200" y="1825624"/>
          <a:ext cx="10515600" cy="3945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1393957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66291880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081105309"/>
                    </a:ext>
                  </a:extLst>
                </a:gridCol>
              </a:tblGrid>
              <a:tr h="986270">
                <a:tc>
                  <a:txBody>
                    <a:bodyPr/>
                    <a:lstStyle/>
                    <a:p>
                      <a:r>
                        <a:rPr lang="en-US" dirty="0"/>
                        <a:t>Socioeconomic class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 of people in class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spending in trillions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732269"/>
                  </a:ext>
                </a:extLst>
              </a:tr>
              <a:tr h="986270">
                <a:tc>
                  <a:txBody>
                    <a:bodyPr/>
                    <a:lstStyle/>
                    <a:p>
                      <a:r>
                        <a:rPr lang="en-US" dirty="0"/>
                        <a:t>Upper 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 million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$ 14 trillion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117205"/>
                  </a:ext>
                </a:extLst>
              </a:tr>
              <a:tr h="986270">
                <a:tc>
                  <a:txBody>
                    <a:bodyPr/>
                    <a:lstStyle/>
                    <a:p>
                      <a:r>
                        <a:rPr lang="en-US" dirty="0"/>
                        <a:t>Middle class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3.5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$ 44 trillion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179515"/>
                  </a:ext>
                </a:extLst>
              </a:tr>
              <a:tr h="986270">
                <a:tc>
                  <a:txBody>
                    <a:bodyPr/>
                    <a:lstStyle/>
                    <a:p>
                      <a:r>
                        <a:rPr lang="en-US" dirty="0"/>
                        <a:t>Working class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 billion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$ 5.7 trillion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44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7814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1379</Words>
  <Application>Microsoft Office PowerPoint</Application>
  <PresentationFormat>Widescreen</PresentationFormat>
  <Paragraphs>72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Office Theme</vt:lpstr>
      <vt:lpstr>Economic Issues in Societies </vt:lpstr>
      <vt:lpstr>*One word that should come to mind when thinking about social studies is connection.</vt:lpstr>
      <vt:lpstr>Money determines a lot of the social decisions you and your family make . It affects where you live , what you eat , and the things that you buy . Often , social status is determined by how much money families have , where people live , and their professions . </vt:lpstr>
      <vt:lpstr>Socioeconomic Status : One way economist study socioeconomics is by looking at social classes</vt:lpstr>
      <vt:lpstr>*The Upper Class : In modern times , the upper class is the wealthiest group in the society . It is also the socioeconomic group with the fewest members .</vt:lpstr>
      <vt:lpstr>The upper class can also impact the economic success of the middle and working classes . Upper-class business owners can hire workers , determine pay , and donate to charities , thereby improving the quality of life for all .</vt:lpstr>
      <vt:lpstr>*The Middle Class : The industrial Revolution increased the standard of living for many through technological innovation . </vt:lpstr>
      <vt:lpstr>Those in the middle class are often concerned with their financial future . They are likely to have enough extra income to save for the future and retirement .</vt:lpstr>
      <vt:lpstr>*Socioeconomic class population and their total spending in 2020 :</vt:lpstr>
      <vt:lpstr>*The Working Class : the working class includes individuals who have less financial security than middle and upper class . </vt:lpstr>
      <vt:lpstr>*Those in the working class may have difficult time paying their bills . They may find it hard to save money due to the cost of daily life .</vt:lpstr>
      <vt:lpstr>*Poverty : occurs when a household lacks the money to pay for the basic needs of life , such as food and shelter .</vt:lpstr>
      <vt:lpstr>*Poverty tends to lead to other problems : lack of nutrition , and a high rate to get ill . </vt:lpstr>
      <vt:lpstr>*Economic Events : Events sometimes affect different socioeconomic classes in different ways .</vt:lpstr>
      <vt:lpstr>*Economic Futures : Socioeconomic factors are complex . They include education , location , and family size .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Fawzieh Quraan</dc:creator>
  <cp:lastModifiedBy>Fawzieh Quraan</cp:lastModifiedBy>
  <cp:revision>1</cp:revision>
  <dcterms:created xsi:type="dcterms:W3CDTF">2025-04-07T18:25:13Z</dcterms:created>
  <dcterms:modified xsi:type="dcterms:W3CDTF">2025-04-13T18:59:12Z</dcterms:modified>
</cp:coreProperties>
</file>