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34CF2-39A3-4BE1-9105-D65AFA75D45C}" v="4" dt="2025-04-05T15:18:02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wzieh Quraan" userId="4a435a738dbdad6b" providerId="LiveId" clId="{01A34CF2-39A3-4BE1-9105-D65AFA75D45C}"/>
    <pc:docChg chg="undo custSel addSld delSld modSld">
      <pc:chgData name="Fawzieh Quraan" userId="4a435a738dbdad6b" providerId="LiveId" clId="{01A34CF2-39A3-4BE1-9105-D65AFA75D45C}" dt="2025-04-05T15:19:53.008" v="3814" actId="14100"/>
      <pc:docMkLst>
        <pc:docMk/>
      </pc:docMkLst>
      <pc:sldChg chg="modSp new mod">
        <pc:chgData name="Fawzieh Quraan" userId="4a435a738dbdad6b" providerId="LiveId" clId="{01A34CF2-39A3-4BE1-9105-D65AFA75D45C}" dt="2025-04-05T14:28:30.406" v="438" actId="20577"/>
        <pc:sldMkLst>
          <pc:docMk/>
          <pc:sldMk cId="2365890250" sldId="262"/>
        </pc:sldMkLst>
        <pc:spChg chg="mod">
          <ac:chgData name="Fawzieh Quraan" userId="4a435a738dbdad6b" providerId="LiveId" clId="{01A34CF2-39A3-4BE1-9105-D65AFA75D45C}" dt="2025-04-05T14:25:51.900" v="224" actId="14100"/>
          <ac:spMkLst>
            <pc:docMk/>
            <pc:sldMk cId="2365890250" sldId="262"/>
            <ac:spMk id="2" creationId="{AF925D2C-AC09-F3BA-3524-271E573E8D57}"/>
          </ac:spMkLst>
        </pc:spChg>
        <pc:spChg chg="mod">
          <ac:chgData name="Fawzieh Quraan" userId="4a435a738dbdad6b" providerId="LiveId" clId="{01A34CF2-39A3-4BE1-9105-D65AFA75D45C}" dt="2025-04-05T14:28:30.406" v="438" actId="20577"/>
          <ac:spMkLst>
            <pc:docMk/>
            <pc:sldMk cId="2365890250" sldId="262"/>
            <ac:spMk id="3" creationId="{62BCFDA6-65F7-5591-C961-82FBD03CCF51}"/>
          </ac:spMkLst>
        </pc:spChg>
      </pc:sldChg>
      <pc:sldChg chg="modSp new mod">
        <pc:chgData name="Fawzieh Quraan" userId="4a435a738dbdad6b" providerId="LiveId" clId="{01A34CF2-39A3-4BE1-9105-D65AFA75D45C}" dt="2025-04-05T14:32:48.549" v="778" actId="20577"/>
        <pc:sldMkLst>
          <pc:docMk/>
          <pc:sldMk cId="4268461617" sldId="263"/>
        </pc:sldMkLst>
        <pc:spChg chg="mod">
          <ac:chgData name="Fawzieh Quraan" userId="4a435a738dbdad6b" providerId="LiveId" clId="{01A34CF2-39A3-4BE1-9105-D65AFA75D45C}" dt="2025-04-05T14:30:17.059" v="590" actId="14100"/>
          <ac:spMkLst>
            <pc:docMk/>
            <pc:sldMk cId="4268461617" sldId="263"/>
            <ac:spMk id="2" creationId="{943FAC18-0CAA-B411-70B6-3267AF1AB697}"/>
          </ac:spMkLst>
        </pc:spChg>
        <pc:spChg chg="mod">
          <ac:chgData name="Fawzieh Quraan" userId="4a435a738dbdad6b" providerId="LiveId" clId="{01A34CF2-39A3-4BE1-9105-D65AFA75D45C}" dt="2025-04-05T14:32:48.549" v="778" actId="20577"/>
          <ac:spMkLst>
            <pc:docMk/>
            <pc:sldMk cId="4268461617" sldId="263"/>
            <ac:spMk id="3" creationId="{C4371250-FF61-B021-3F03-3E783DE45C6F}"/>
          </ac:spMkLst>
        </pc:spChg>
      </pc:sldChg>
      <pc:sldChg chg="addSp modSp new mod setBg">
        <pc:chgData name="Fawzieh Quraan" userId="4a435a738dbdad6b" providerId="LiveId" clId="{01A34CF2-39A3-4BE1-9105-D65AFA75D45C}" dt="2025-04-05T14:43:02.444" v="1542" actId="26606"/>
        <pc:sldMkLst>
          <pc:docMk/>
          <pc:sldMk cId="1561465314" sldId="264"/>
        </pc:sldMkLst>
        <pc:spChg chg="mod">
          <ac:chgData name="Fawzieh Quraan" userId="4a435a738dbdad6b" providerId="LiveId" clId="{01A34CF2-39A3-4BE1-9105-D65AFA75D45C}" dt="2025-04-05T14:43:02.444" v="1542" actId="26606"/>
          <ac:spMkLst>
            <pc:docMk/>
            <pc:sldMk cId="1561465314" sldId="264"/>
            <ac:spMk id="2" creationId="{197F9820-ED91-1E99-9095-CA740954BDAA}"/>
          </ac:spMkLst>
        </pc:spChg>
        <pc:spChg chg="mod">
          <ac:chgData name="Fawzieh Quraan" userId="4a435a738dbdad6b" providerId="LiveId" clId="{01A34CF2-39A3-4BE1-9105-D65AFA75D45C}" dt="2025-04-05T14:43:02.444" v="1542" actId="26606"/>
          <ac:spMkLst>
            <pc:docMk/>
            <pc:sldMk cId="1561465314" sldId="264"/>
            <ac:spMk id="3" creationId="{0172A557-472B-83E4-2C6F-F02527DBAA68}"/>
          </ac:spMkLst>
        </pc:spChg>
        <pc:spChg chg="add">
          <ac:chgData name="Fawzieh Quraan" userId="4a435a738dbdad6b" providerId="LiveId" clId="{01A34CF2-39A3-4BE1-9105-D65AFA75D45C}" dt="2025-04-05T14:43:02.444" v="1542" actId="26606"/>
          <ac:spMkLst>
            <pc:docMk/>
            <pc:sldMk cId="1561465314" sldId="264"/>
            <ac:spMk id="10" creationId="{362810D9-2C5A-477D-949C-C191895477F3}"/>
          </ac:spMkLst>
        </pc:spChg>
        <pc:spChg chg="add">
          <ac:chgData name="Fawzieh Quraan" userId="4a435a738dbdad6b" providerId="LiveId" clId="{01A34CF2-39A3-4BE1-9105-D65AFA75D45C}" dt="2025-04-05T14:43:02.444" v="1542" actId="26606"/>
          <ac:spMkLst>
            <pc:docMk/>
            <pc:sldMk cId="1561465314" sldId="264"/>
            <ac:spMk id="12" creationId="{081E4A58-353D-44AE-B2FC-2A74E2E400F7}"/>
          </ac:spMkLst>
        </pc:spChg>
        <pc:picChg chg="add mod ord">
          <ac:chgData name="Fawzieh Quraan" userId="4a435a738dbdad6b" providerId="LiveId" clId="{01A34CF2-39A3-4BE1-9105-D65AFA75D45C}" dt="2025-04-05T14:43:02.444" v="1542" actId="26606"/>
          <ac:picMkLst>
            <pc:docMk/>
            <pc:sldMk cId="1561465314" sldId="264"/>
            <ac:picMk id="5" creationId="{D91098D6-D7C9-63E2-BF4B-B4CC1DD56C67}"/>
          </ac:picMkLst>
        </pc:picChg>
      </pc:sldChg>
      <pc:sldChg chg="modSp new mod">
        <pc:chgData name="Fawzieh Quraan" userId="4a435a738dbdad6b" providerId="LiveId" clId="{01A34CF2-39A3-4BE1-9105-D65AFA75D45C}" dt="2025-04-05T14:49:18.410" v="1924" actId="20577"/>
        <pc:sldMkLst>
          <pc:docMk/>
          <pc:sldMk cId="481473689" sldId="265"/>
        </pc:sldMkLst>
        <pc:spChg chg="mod">
          <ac:chgData name="Fawzieh Quraan" userId="4a435a738dbdad6b" providerId="LiveId" clId="{01A34CF2-39A3-4BE1-9105-D65AFA75D45C}" dt="2025-04-05T14:44:30.678" v="1635" actId="13926"/>
          <ac:spMkLst>
            <pc:docMk/>
            <pc:sldMk cId="481473689" sldId="265"/>
            <ac:spMk id="2" creationId="{B7768E17-F6F4-A09B-F896-24F1F9595B5C}"/>
          </ac:spMkLst>
        </pc:spChg>
        <pc:spChg chg="mod">
          <ac:chgData name="Fawzieh Quraan" userId="4a435a738dbdad6b" providerId="LiveId" clId="{01A34CF2-39A3-4BE1-9105-D65AFA75D45C}" dt="2025-04-05T14:49:18.410" v="1924" actId="20577"/>
          <ac:spMkLst>
            <pc:docMk/>
            <pc:sldMk cId="481473689" sldId="265"/>
            <ac:spMk id="3" creationId="{3A9E0B62-88CF-9840-E5CD-01862EC88F3C}"/>
          </ac:spMkLst>
        </pc:spChg>
      </pc:sldChg>
      <pc:sldChg chg="addSp delSp modSp new mod setBg">
        <pc:chgData name="Fawzieh Quraan" userId="4a435a738dbdad6b" providerId="LiveId" clId="{01A34CF2-39A3-4BE1-9105-D65AFA75D45C}" dt="2025-04-05T14:59:16.976" v="2580" actId="255"/>
        <pc:sldMkLst>
          <pc:docMk/>
          <pc:sldMk cId="3006528108" sldId="266"/>
        </pc:sldMkLst>
        <pc:spChg chg="mod">
          <ac:chgData name="Fawzieh Quraan" userId="4a435a738dbdad6b" providerId="LiveId" clId="{01A34CF2-39A3-4BE1-9105-D65AFA75D45C}" dt="2025-04-05T14:59:06.631" v="2579" actId="255"/>
          <ac:spMkLst>
            <pc:docMk/>
            <pc:sldMk cId="3006528108" sldId="266"/>
            <ac:spMk id="2" creationId="{17985129-3907-8E96-8A2D-20A83DE6BD02}"/>
          </ac:spMkLst>
        </pc:spChg>
        <pc:spChg chg="add del mod ord">
          <ac:chgData name="Fawzieh Quraan" userId="4a435a738dbdad6b" providerId="LiveId" clId="{01A34CF2-39A3-4BE1-9105-D65AFA75D45C}" dt="2025-04-05T14:58:45.729" v="2576" actId="26606"/>
          <ac:spMkLst>
            <pc:docMk/>
            <pc:sldMk cId="3006528108" sldId="266"/>
            <ac:spMk id="3" creationId="{4020032F-27C1-C8DF-41FA-227DD2F5EF86}"/>
          </ac:spMkLst>
        </pc:spChg>
        <pc:spChg chg="add del">
          <ac:chgData name="Fawzieh Quraan" userId="4a435a738dbdad6b" providerId="LiveId" clId="{01A34CF2-39A3-4BE1-9105-D65AFA75D45C}" dt="2025-04-05T14:58:09.981" v="2555" actId="26606"/>
          <ac:spMkLst>
            <pc:docMk/>
            <pc:sldMk cId="3006528108" sldId="266"/>
            <ac:spMk id="10" creationId="{04812C46-200A-4DEB-A05E-3ED6C68C2387}"/>
          </ac:spMkLst>
        </pc:spChg>
        <pc:spChg chg="add del">
          <ac:chgData name="Fawzieh Quraan" userId="4a435a738dbdad6b" providerId="LiveId" clId="{01A34CF2-39A3-4BE1-9105-D65AFA75D45C}" dt="2025-04-05T14:58:09.981" v="2555" actId="26606"/>
          <ac:spMkLst>
            <pc:docMk/>
            <pc:sldMk cId="3006528108" sldId="266"/>
            <ac:spMk id="12" creationId="{D1EA859B-E555-4109-94F3-6700E046E008}"/>
          </ac:spMkLst>
        </pc:spChg>
        <pc:spChg chg="add del">
          <ac:chgData name="Fawzieh Quraan" userId="4a435a738dbdad6b" providerId="LiveId" clId="{01A34CF2-39A3-4BE1-9105-D65AFA75D45C}" dt="2025-04-05T14:58:17.788" v="2557" actId="26606"/>
          <ac:spMkLst>
            <pc:docMk/>
            <pc:sldMk cId="3006528108" sldId="266"/>
            <ac:spMk id="14" creationId="{9A0D773F-7A7D-4DBB-9DEA-86BB8B8F4BC8}"/>
          </ac:spMkLst>
        </pc:spChg>
        <pc:spChg chg="add del">
          <ac:chgData name="Fawzieh Quraan" userId="4a435a738dbdad6b" providerId="LiveId" clId="{01A34CF2-39A3-4BE1-9105-D65AFA75D45C}" dt="2025-04-05T14:58:17.788" v="2557" actId="26606"/>
          <ac:spMkLst>
            <pc:docMk/>
            <pc:sldMk cId="3006528108" sldId="266"/>
            <ac:spMk id="15" creationId="{7FF47CB7-972F-479F-A36D-9E72D26EC8DA}"/>
          </ac:spMkLst>
        </pc:spChg>
        <pc:spChg chg="add del">
          <ac:chgData name="Fawzieh Quraan" userId="4a435a738dbdad6b" providerId="LiveId" clId="{01A34CF2-39A3-4BE1-9105-D65AFA75D45C}" dt="2025-04-05T14:58:17.788" v="2557" actId="26606"/>
          <ac:spMkLst>
            <pc:docMk/>
            <pc:sldMk cId="3006528108" sldId="266"/>
            <ac:spMk id="16" creationId="{0D153B68-5844-490D-8E67-F616D6D721CA}"/>
          </ac:spMkLst>
        </pc:spChg>
        <pc:spChg chg="add del">
          <ac:chgData name="Fawzieh Quraan" userId="4a435a738dbdad6b" providerId="LiveId" clId="{01A34CF2-39A3-4BE1-9105-D65AFA75D45C}" dt="2025-04-05T14:58:44.116" v="2573" actId="26606"/>
          <ac:spMkLst>
            <pc:docMk/>
            <pc:sldMk cId="3006528108" sldId="266"/>
            <ac:spMk id="17" creationId="{84ECDE7A-6944-466D-8FFE-149A29BA6BAE}"/>
          </ac:spMkLst>
        </pc:spChg>
        <pc:spChg chg="add del">
          <ac:chgData name="Fawzieh Quraan" userId="4a435a738dbdad6b" providerId="LiveId" clId="{01A34CF2-39A3-4BE1-9105-D65AFA75D45C}" dt="2025-04-05T14:58:20.030" v="2559" actId="26606"/>
          <ac:spMkLst>
            <pc:docMk/>
            <pc:sldMk cId="3006528108" sldId="266"/>
            <ac:spMk id="18" creationId="{117AB3D3-3C9C-4DED-809A-78734805B895}"/>
          </ac:spMkLst>
        </pc:spChg>
        <pc:spChg chg="add del">
          <ac:chgData name="Fawzieh Quraan" userId="4a435a738dbdad6b" providerId="LiveId" clId="{01A34CF2-39A3-4BE1-9105-D65AFA75D45C}" dt="2025-04-05T14:58:20.030" v="2559" actId="26606"/>
          <ac:spMkLst>
            <pc:docMk/>
            <pc:sldMk cId="3006528108" sldId="266"/>
            <ac:spMk id="19" creationId="{3A9A4357-BD1D-4622-A4FE-766E6AB8DE84}"/>
          </ac:spMkLst>
        </pc:spChg>
        <pc:spChg chg="add del">
          <ac:chgData name="Fawzieh Quraan" userId="4a435a738dbdad6b" providerId="LiveId" clId="{01A34CF2-39A3-4BE1-9105-D65AFA75D45C}" dt="2025-04-05T14:58:20.030" v="2559" actId="26606"/>
          <ac:spMkLst>
            <pc:docMk/>
            <pc:sldMk cId="3006528108" sldId="266"/>
            <ac:spMk id="20" creationId="{E659831F-0D9A-4C63-9EBB-8435B85A440F}"/>
          </ac:spMkLst>
        </pc:spChg>
        <pc:spChg chg="add del">
          <ac:chgData name="Fawzieh Quraan" userId="4a435a738dbdad6b" providerId="LiveId" clId="{01A34CF2-39A3-4BE1-9105-D65AFA75D45C}" dt="2025-04-05T14:58:20.030" v="2559" actId="26606"/>
          <ac:spMkLst>
            <pc:docMk/>
            <pc:sldMk cId="3006528108" sldId="266"/>
            <ac:spMk id="21" creationId="{E6995CE5-F890-4ABA-82A2-26507CE8D2A3}"/>
          </ac:spMkLst>
        </pc:spChg>
        <pc:spChg chg="add del">
          <ac:chgData name="Fawzieh Quraan" userId="4a435a738dbdad6b" providerId="LiveId" clId="{01A34CF2-39A3-4BE1-9105-D65AFA75D45C}" dt="2025-04-05T14:58:44.116" v="2573" actId="26606"/>
          <ac:spMkLst>
            <pc:docMk/>
            <pc:sldMk cId="3006528108" sldId="266"/>
            <ac:spMk id="22" creationId="{B3420082-9415-44EC-802E-C77D71D59C57}"/>
          </ac:spMkLst>
        </pc:spChg>
        <pc:spChg chg="add del">
          <ac:chgData name="Fawzieh Quraan" userId="4a435a738dbdad6b" providerId="LiveId" clId="{01A34CF2-39A3-4BE1-9105-D65AFA75D45C}" dt="2025-04-05T14:58:21.563" v="2561" actId="26606"/>
          <ac:spMkLst>
            <pc:docMk/>
            <pc:sldMk cId="3006528108" sldId="266"/>
            <ac:spMk id="23" creationId="{9D80C9EF-3CC6-4ECC-9C2D-9D0396C96ED9}"/>
          </ac:spMkLst>
        </pc:spChg>
        <pc:spChg chg="add del">
          <ac:chgData name="Fawzieh Quraan" userId="4a435a738dbdad6b" providerId="LiveId" clId="{01A34CF2-39A3-4BE1-9105-D65AFA75D45C}" dt="2025-04-05T14:58:21.563" v="2561" actId="26606"/>
          <ac:spMkLst>
            <pc:docMk/>
            <pc:sldMk cId="3006528108" sldId="266"/>
            <ac:spMk id="24" creationId="{5DA32751-37A2-45C0-BE94-63D375E27003}"/>
          </ac:spMkLst>
        </pc:spChg>
        <pc:spChg chg="add del">
          <ac:chgData name="Fawzieh Quraan" userId="4a435a738dbdad6b" providerId="LiveId" clId="{01A34CF2-39A3-4BE1-9105-D65AFA75D45C}" dt="2025-04-05T14:58:21.563" v="2561" actId="26606"/>
          <ac:spMkLst>
            <pc:docMk/>
            <pc:sldMk cId="3006528108" sldId="266"/>
            <ac:spMk id="25" creationId="{E659831F-0D9A-4C63-9EBB-8435B85A440F}"/>
          </ac:spMkLst>
        </pc:spChg>
        <pc:spChg chg="add del">
          <ac:chgData name="Fawzieh Quraan" userId="4a435a738dbdad6b" providerId="LiveId" clId="{01A34CF2-39A3-4BE1-9105-D65AFA75D45C}" dt="2025-04-05T14:58:21.563" v="2561" actId="26606"/>
          <ac:spMkLst>
            <pc:docMk/>
            <pc:sldMk cId="3006528108" sldId="266"/>
            <ac:spMk id="26" creationId="{5A55FBCD-CD42-40F5-8A1B-3203F9CAEEAA}"/>
          </ac:spMkLst>
        </pc:spChg>
        <pc:spChg chg="add del">
          <ac:chgData name="Fawzieh Quraan" userId="4a435a738dbdad6b" providerId="LiveId" clId="{01A34CF2-39A3-4BE1-9105-D65AFA75D45C}" dt="2025-04-05T14:58:44.116" v="2573" actId="26606"/>
          <ac:spMkLst>
            <pc:docMk/>
            <pc:sldMk cId="3006528108" sldId="266"/>
            <ac:spMk id="27" creationId="{55A52C45-1FCB-4636-A80F-2849B8226C01}"/>
          </ac:spMkLst>
        </pc:spChg>
        <pc:spChg chg="add del">
          <ac:chgData name="Fawzieh Quraan" userId="4a435a738dbdad6b" providerId="LiveId" clId="{01A34CF2-39A3-4BE1-9105-D65AFA75D45C}" dt="2025-04-05T14:58:44.116" v="2573" actId="26606"/>
          <ac:spMkLst>
            <pc:docMk/>
            <pc:sldMk cId="3006528108" sldId="266"/>
            <ac:spMk id="29" creationId="{768EB4DD-3704-43AD-92B3-C4E0C6EA92CB}"/>
          </ac:spMkLst>
        </pc:spChg>
        <pc:spChg chg="add del">
          <ac:chgData name="Fawzieh Quraan" userId="4a435a738dbdad6b" providerId="LiveId" clId="{01A34CF2-39A3-4BE1-9105-D65AFA75D45C}" dt="2025-04-05T14:58:44.116" v="2573" actId="26606"/>
          <ac:spMkLst>
            <pc:docMk/>
            <pc:sldMk cId="3006528108" sldId="266"/>
            <ac:spMk id="30" creationId="{4020032F-27C1-C8DF-41FA-227DD2F5EF86}"/>
          </ac:spMkLst>
        </pc:spChg>
        <pc:spChg chg="add del">
          <ac:chgData name="Fawzieh Quraan" userId="4a435a738dbdad6b" providerId="LiveId" clId="{01A34CF2-39A3-4BE1-9105-D65AFA75D45C}" dt="2025-04-05T14:58:45.719" v="2575" actId="26606"/>
          <ac:spMkLst>
            <pc:docMk/>
            <pc:sldMk cId="3006528108" sldId="266"/>
            <ac:spMk id="32" creationId="{1CD81A2A-6ED4-4EF4-A14C-912D31E14800}"/>
          </ac:spMkLst>
        </pc:spChg>
        <pc:spChg chg="add del">
          <ac:chgData name="Fawzieh Quraan" userId="4a435a738dbdad6b" providerId="LiveId" clId="{01A34CF2-39A3-4BE1-9105-D65AFA75D45C}" dt="2025-04-05T14:58:45.719" v="2575" actId="26606"/>
          <ac:spMkLst>
            <pc:docMk/>
            <pc:sldMk cId="3006528108" sldId="266"/>
            <ac:spMk id="33" creationId="{1661932C-CA15-4E17-B115-FAE7CBEE4789}"/>
          </ac:spMkLst>
        </pc:spChg>
        <pc:spChg chg="add del">
          <ac:chgData name="Fawzieh Quraan" userId="4a435a738dbdad6b" providerId="LiveId" clId="{01A34CF2-39A3-4BE1-9105-D65AFA75D45C}" dt="2025-04-05T14:58:45.719" v="2575" actId="26606"/>
          <ac:spMkLst>
            <pc:docMk/>
            <pc:sldMk cId="3006528108" sldId="266"/>
            <ac:spMk id="34" creationId="{4020032F-27C1-C8DF-41FA-227DD2F5EF86}"/>
          </ac:spMkLst>
        </pc:spChg>
        <pc:spChg chg="add del">
          <ac:chgData name="Fawzieh Quraan" userId="4a435a738dbdad6b" providerId="LiveId" clId="{01A34CF2-39A3-4BE1-9105-D65AFA75D45C}" dt="2025-04-05T14:58:45.719" v="2575" actId="26606"/>
          <ac:spMkLst>
            <pc:docMk/>
            <pc:sldMk cId="3006528108" sldId="266"/>
            <ac:spMk id="35" creationId="{8590ADD5-9383-4D3D-9047-3DA2593CCB5D}"/>
          </ac:spMkLst>
        </pc:spChg>
        <pc:spChg chg="add del">
          <ac:chgData name="Fawzieh Quraan" userId="4a435a738dbdad6b" providerId="LiveId" clId="{01A34CF2-39A3-4BE1-9105-D65AFA75D45C}" dt="2025-04-05T14:58:45.719" v="2575" actId="26606"/>
          <ac:spMkLst>
            <pc:docMk/>
            <pc:sldMk cId="3006528108" sldId="266"/>
            <ac:spMk id="36" creationId="{DABE3E45-88CF-45D8-8D40-C773324D93F6}"/>
          </ac:spMkLst>
        </pc:spChg>
        <pc:spChg chg="add del">
          <ac:chgData name="Fawzieh Quraan" userId="4a435a738dbdad6b" providerId="LiveId" clId="{01A34CF2-39A3-4BE1-9105-D65AFA75D45C}" dt="2025-04-05T14:58:45.719" v="2575" actId="26606"/>
          <ac:spMkLst>
            <pc:docMk/>
            <pc:sldMk cId="3006528108" sldId="266"/>
            <ac:spMk id="38" creationId="{B91ECDA9-56DC-4270-8F33-01C5637B8CEB}"/>
          </ac:spMkLst>
        </pc:spChg>
        <pc:spChg chg="add del">
          <ac:chgData name="Fawzieh Quraan" userId="4a435a738dbdad6b" providerId="LiveId" clId="{01A34CF2-39A3-4BE1-9105-D65AFA75D45C}" dt="2025-04-05T14:58:45.719" v="2575" actId="26606"/>
          <ac:spMkLst>
            <pc:docMk/>
            <pc:sldMk cId="3006528108" sldId="266"/>
            <ac:spMk id="39" creationId="{75F47824-961D-465D-84F9-EAE11BC6173B}"/>
          </ac:spMkLst>
        </pc:spChg>
        <pc:spChg chg="add del">
          <ac:chgData name="Fawzieh Quraan" userId="4a435a738dbdad6b" providerId="LiveId" clId="{01A34CF2-39A3-4BE1-9105-D65AFA75D45C}" dt="2025-04-05T14:58:45.719" v="2575" actId="26606"/>
          <ac:spMkLst>
            <pc:docMk/>
            <pc:sldMk cId="3006528108" sldId="266"/>
            <ac:spMk id="40" creationId="{FEC9DA3E-C1D7-472D-B7C0-F71AE41FBA23}"/>
          </ac:spMkLst>
        </pc:spChg>
        <pc:spChg chg="add">
          <ac:chgData name="Fawzieh Quraan" userId="4a435a738dbdad6b" providerId="LiveId" clId="{01A34CF2-39A3-4BE1-9105-D65AFA75D45C}" dt="2025-04-05T14:58:45.729" v="2576" actId="26606"/>
          <ac:spMkLst>
            <pc:docMk/>
            <pc:sldMk cId="3006528108" sldId="266"/>
            <ac:spMk id="42" creationId="{743AA782-23D1-4521-8CAD-47662984AA08}"/>
          </ac:spMkLst>
        </pc:spChg>
        <pc:spChg chg="add">
          <ac:chgData name="Fawzieh Quraan" userId="4a435a738dbdad6b" providerId="LiveId" clId="{01A34CF2-39A3-4BE1-9105-D65AFA75D45C}" dt="2025-04-05T14:58:45.729" v="2576" actId="26606"/>
          <ac:spMkLst>
            <pc:docMk/>
            <pc:sldMk cId="3006528108" sldId="266"/>
            <ac:spMk id="43" creationId="{650D18FE-0824-4A46-B22C-A86B52E5780A}"/>
          </ac:spMkLst>
        </pc:spChg>
        <pc:spChg chg="add mod">
          <ac:chgData name="Fawzieh Quraan" userId="4a435a738dbdad6b" providerId="LiveId" clId="{01A34CF2-39A3-4BE1-9105-D65AFA75D45C}" dt="2025-04-05T14:59:16.976" v="2580" actId="255"/>
          <ac:spMkLst>
            <pc:docMk/>
            <pc:sldMk cId="3006528108" sldId="266"/>
            <ac:spMk id="44" creationId="{4020032F-27C1-C8DF-41FA-227DD2F5EF86}"/>
          </ac:spMkLst>
        </pc:spChg>
        <pc:grpChg chg="add del">
          <ac:chgData name="Fawzieh Quraan" userId="4a435a738dbdad6b" providerId="LiveId" clId="{01A34CF2-39A3-4BE1-9105-D65AFA75D45C}" dt="2025-04-05T14:58:25.653" v="2563" actId="26606"/>
          <ac:grpSpMkLst>
            <pc:docMk/>
            <pc:sldMk cId="3006528108" sldId="266"/>
            <ac:grpSpMk id="28" creationId="{1FD67D68-9B83-C338-8342-3348D8F22347}"/>
          </ac:grpSpMkLst>
        </pc:grpChg>
        <pc:graphicFrameChg chg="add del">
          <ac:chgData name="Fawzieh Quraan" userId="4a435a738dbdad6b" providerId="LiveId" clId="{01A34CF2-39A3-4BE1-9105-D65AFA75D45C}" dt="2025-04-05T14:58:27.219" v="2565" actId="26606"/>
          <ac:graphicFrameMkLst>
            <pc:docMk/>
            <pc:sldMk cId="3006528108" sldId="266"/>
            <ac:graphicFrameMk id="7" creationId="{46DCA95B-9C09-95E9-C55F-420DF516BF39}"/>
          </ac:graphicFrameMkLst>
        </pc:graphicFrameChg>
        <pc:graphicFrameChg chg="add del">
          <ac:chgData name="Fawzieh Quraan" userId="4a435a738dbdad6b" providerId="LiveId" clId="{01A34CF2-39A3-4BE1-9105-D65AFA75D45C}" dt="2025-04-05T14:58:28.960" v="2567" actId="26606"/>
          <ac:graphicFrameMkLst>
            <pc:docMk/>
            <pc:sldMk cId="3006528108" sldId="266"/>
            <ac:graphicFrameMk id="9" creationId="{7DB3BEF1-A640-1617-704F-93D1E1D34422}"/>
          </ac:graphicFrameMkLst>
        </pc:graphicFrameChg>
        <pc:graphicFrameChg chg="add del">
          <ac:chgData name="Fawzieh Quraan" userId="4a435a738dbdad6b" providerId="LiveId" clId="{01A34CF2-39A3-4BE1-9105-D65AFA75D45C}" dt="2025-04-05T14:58:33.265" v="2569" actId="26606"/>
          <ac:graphicFrameMkLst>
            <pc:docMk/>
            <pc:sldMk cId="3006528108" sldId="266"/>
            <ac:graphicFrameMk id="11" creationId="{26431F71-4857-3943-F781-BF0D23167068}"/>
          </ac:graphicFrameMkLst>
        </pc:graphicFrameChg>
        <pc:graphicFrameChg chg="add del">
          <ac:chgData name="Fawzieh Quraan" userId="4a435a738dbdad6b" providerId="LiveId" clId="{01A34CF2-39A3-4BE1-9105-D65AFA75D45C}" dt="2025-04-05T14:58:38.596" v="2571" actId="26606"/>
          <ac:graphicFrameMkLst>
            <pc:docMk/>
            <pc:sldMk cId="3006528108" sldId="266"/>
            <ac:graphicFrameMk id="13" creationId="{110C5E94-1F1D-582E-9E54-4CD82A26B49E}"/>
          </ac:graphicFrameMkLst>
        </pc:graphicFrameChg>
        <pc:picChg chg="add mod ord">
          <ac:chgData name="Fawzieh Quraan" userId="4a435a738dbdad6b" providerId="LiveId" clId="{01A34CF2-39A3-4BE1-9105-D65AFA75D45C}" dt="2025-04-05T14:58:45.729" v="2576" actId="26606"/>
          <ac:picMkLst>
            <pc:docMk/>
            <pc:sldMk cId="3006528108" sldId="266"/>
            <ac:picMk id="5" creationId="{0A28AF73-D61C-A453-30E2-B9D8B067A181}"/>
          </ac:picMkLst>
        </pc:picChg>
        <pc:cxnChg chg="add del">
          <ac:chgData name="Fawzieh Quraan" userId="4a435a738dbdad6b" providerId="LiveId" clId="{01A34CF2-39A3-4BE1-9105-D65AFA75D45C}" dt="2025-04-05T14:58:45.719" v="2575" actId="26606"/>
          <ac:cxnSpMkLst>
            <pc:docMk/>
            <pc:sldMk cId="3006528108" sldId="266"/>
            <ac:cxnSpMk id="37" creationId="{49CD1692-827B-4C8D-B4A1-134FD04CF45C}"/>
          </ac:cxnSpMkLst>
        </pc:cxnChg>
      </pc:sldChg>
      <pc:sldChg chg="addSp delSp modSp new mod setBg setClrOvrMap">
        <pc:chgData name="Fawzieh Quraan" userId="4a435a738dbdad6b" providerId="LiveId" clId="{01A34CF2-39A3-4BE1-9105-D65AFA75D45C}" dt="2025-04-05T15:10:19.166" v="3181" actId="207"/>
        <pc:sldMkLst>
          <pc:docMk/>
          <pc:sldMk cId="2316583159" sldId="267"/>
        </pc:sldMkLst>
        <pc:spChg chg="mod">
          <ac:chgData name="Fawzieh Quraan" userId="4a435a738dbdad6b" providerId="LiveId" clId="{01A34CF2-39A3-4BE1-9105-D65AFA75D45C}" dt="2025-04-05T15:09:50.249" v="3178" actId="26606"/>
          <ac:spMkLst>
            <pc:docMk/>
            <pc:sldMk cId="2316583159" sldId="267"/>
            <ac:spMk id="2" creationId="{67E8C434-34BC-0AE8-F931-727E8479C1FC}"/>
          </ac:spMkLst>
        </pc:spChg>
        <pc:spChg chg="mod ord">
          <ac:chgData name="Fawzieh Quraan" userId="4a435a738dbdad6b" providerId="LiveId" clId="{01A34CF2-39A3-4BE1-9105-D65AFA75D45C}" dt="2025-04-05T15:10:19.166" v="3181" actId="207"/>
          <ac:spMkLst>
            <pc:docMk/>
            <pc:sldMk cId="2316583159" sldId="267"/>
            <ac:spMk id="3" creationId="{B591F357-96F1-54A5-1858-C52B0FFB1DED}"/>
          </ac:spMkLst>
        </pc:spChg>
        <pc:spChg chg="add del">
          <ac:chgData name="Fawzieh Quraan" userId="4a435a738dbdad6b" providerId="LiveId" clId="{01A34CF2-39A3-4BE1-9105-D65AFA75D45C}" dt="2025-04-05T15:08:07.303" v="3169" actId="26606"/>
          <ac:spMkLst>
            <pc:docMk/>
            <pc:sldMk cId="2316583159" sldId="267"/>
            <ac:spMk id="7" creationId="{04812C46-200A-4DEB-A05E-3ED6C68C2387}"/>
          </ac:spMkLst>
        </pc:spChg>
        <pc:spChg chg="add del">
          <ac:chgData name="Fawzieh Quraan" userId="4a435a738dbdad6b" providerId="LiveId" clId="{01A34CF2-39A3-4BE1-9105-D65AFA75D45C}" dt="2025-04-05T15:08:07.303" v="3169" actId="26606"/>
          <ac:spMkLst>
            <pc:docMk/>
            <pc:sldMk cId="2316583159" sldId="267"/>
            <ac:spMk id="8" creationId="{D1EA859B-E555-4109-94F3-6700E046E008}"/>
          </ac:spMkLst>
        </pc:spChg>
        <pc:spChg chg="add del">
          <ac:chgData name="Fawzieh Quraan" userId="4a435a738dbdad6b" providerId="LiveId" clId="{01A34CF2-39A3-4BE1-9105-D65AFA75D45C}" dt="2025-04-05T15:07:41.201" v="3153" actId="26606"/>
          <ac:spMkLst>
            <pc:docMk/>
            <pc:sldMk cId="2316583159" sldId="267"/>
            <ac:spMk id="10" creationId="{C0A1ED06-4733-4020-9C60-81D4D801408D}"/>
          </ac:spMkLst>
        </pc:spChg>
        <pc:spChg chg="add del">
          <ac:chgData name="Fawzieh Quraan" userId="4a435a738dbdad6b" providerId="LiveId" clId="{01A34CF2-39A3-4BE1-9105-D65AFA75D45C}" dt="2025-04-05T15:07:41.201" v="3153" actId="26606"/>
          <ac:spMkLst>
            <pc:docMk/>
            <pc:sldMk cId="2316583159" sldId="267"/>
            <ac:spMk id="12" creationId="{B0CA3509-3AF9-45FE-93ED-57BB5D5E8E07}"/>
          </ac:spMkLst>
        </pc:spChg>
        <pc:spChg chg="add del">
          <ac:chgData name="Fawzieh Quraan" userId="4a435a738dbdad6b" providerId="LiveId" clId="{01A34CF2-39A3-4BE1-9105-D65AFA75D45C}" dt="2025-04-05T15:09:50.249" v="3178" actId="26606"/>
          <ac:spMkLst>
            <pc:docMk/>
            <pc:sldMk cId="2316583159" sldId="267"/>
            <ac:spMk id="13" creationId="{3ECBE1F1-D69B-4AFA-ABD5-8E41720EF6DE}"/>
          </ac:spMkLst>
        </pc:spChg>
        <pc:spChg chg="add del">
          <ac:chgData name="Fawzieh Quraan" userId="4a435a738dbdad6b" providerId="LiveId" clId="{01A34CF2-39A3-4BE1-9105-D65AFA75D45C}" dt="2025-04-05T15:07:43.434" v="3155" actId="26606"/>
          <ac:spMkLst>
            <pc:docMk/>
            <pc:sldMk cId="2316583159" sldId="267"/>
            <ac:spMk id="14" creationId="{9F7D5CDA-D291-4307-BF55-1381FED29634}"/>
          </ac:spMkLst>
        </pc:spChg>
        <pc:spChg chg="add del">
          <ac:chgData name="Fawzieh Quraan" userId="4a435a738dbdad6b" providerId="LiveId" clId="{01A34CF2-39A3-4BE1-9105-D65AFA75D45C}" dt="2025-04-05T15:09:50.249" v="3178" actId="26606"/>
          <ac:spMkLst>
            <pc:docMk/>
            <pc:sldMk cId="2316583159" sldId="267"/>
            <ac:spMk id="15" creationId="{603A6265-E10C-4B85-9C20-E75FCAF9CC63}"/>
          </ac:spMkLst>
        </pc:spChg>
        <pc:spChg chg="add del">
          <ac:chgData name="Fawzieh Quraan" userId="4a435a738dbdad6b" providerId="LiveId" clId="{01A34CF2-39A3-4BE1-9105-D65AFA75D45C}" dt="2025-04-05T15:07:47.348" v="3157" actId="26606"/>
          <ac:spMkLst>
            <pc:docMk/>
            <pc:sldMk cId="2316583159" sldId="267"/>
            <ac:spMk id="16" creationId="{04812C46-200A-4DEB-A05E-3ED6C68C2387}"/>
          </ac:spMkLst>
        </pc:spChg>
        <pc:spChg chg="add del">
          <ac:chgData name="Fawzieh Quraan" userId="4a435a738dbdad6b" providerId="LiveId" clId="{01A34CF2-39A3-4BE1-9105-D65AFA75D45C}" dt="2025-04-05T15:07:47.348" v="3157" actId="26606"/>
          <ac:spMkLst>
            <pc:docMk/>
            <pc:sldMk cId="2316583159" sldId="267"/>
            <ac:spMk id="17" creationId="{D1EA859B-E555-4109-94F3-6700E046E008}"/>
          </ac:spMkLst>
        </pc:spChg>
        <pc:spChg chg="add">
          <ac:chgData name="Fawzieh Quraan" userId="4a435a738dbdad6b" providerId="LiveId" clId="{01A34CF2-39A3-4BE1-9105-D65AFA75D45C}" dt="2025-04-05T15:09:50.249" v="3178" actId="26606"/>
          <ac:spMkLst>
            <pc:docMk/>
            <pc:sldMk cId="2316583159" sldId="267"/>
            <ac:spMk id="18" creationId="{362810D9-2C5A-477D-949C-C191895477F3}"/>
          </ac:spMkLst>
        </pc:spChg>
        <pc:spChg chg="add del">
          <ac:chgData name="Fawzieh Quraan" userId="4a435a738dbdad6b" providerId="LiveId" clId="{01A34CF2-39A3-4BE1-9105-D65AFA75D45C}" dt="2025-04-05T15:07:52.934" v="3159" actId="26606"/>
          <ac:spMkLst>
            <pc:docMk/>
            <pc:sldMk cId="2316583159" sldId="267"/>
            <ac:spMk id="19" creationId="{C0763A76-9F1C-4FC5-82B7-DD475DA461B2}"/>
          </ac:spMkLst>
        </pc:spChg>
        <pc:spChg chg="add del">
          <ac:chgData name="Fawzieh Quraan" userId="4a435a738dbdad6b" providerId="LiveId" clId="{01A34CF2-39A3-4BE1-9105-D65AFA75D45C}" dt="2025-04-05T15:07:52.934" v="3159" actId="26606"/>
          <ac:spMkLst>
            <pc:docMk/>
            <pc:sldMk cId="2316583159" sldId="267"/>
            <ac:spMk id="20" creationId="{E81BF4F6-F2CF-4984-9D14-D6966D92F99F}"/>
          </ac:spMkLst>
        </pc:spChg>
        <pc:spChg chg="add">
          <ac:chgData name="Fawzieh Quraan" userId="4a435a738dbdad6b" providerId="LiveId" clId="{01A34CF2-39A3-4BE1-9105-D65AFA75D45C}" dt="2025-04-05T15:09:50.249" v="3178" actId="26606"/>
          <ac:spMkLst>
            <pc:docMk/>
            <pc:sldMk cId="2316583159" sldId="267"/>
            <ac:spMk id="21" creationId="{081E4A58-353D-44AE-B2FC-2A74E2E400F7}"/>
          </ac:spMkLst>
        </pc:spChg>
        <pc:spChg chg="add del">
          <ac:chgData name="Fawzieh Quraan" userId="4a435a738dbdad6b" providerId="LiveId" clId="{01A34CF2-39A3-4BE1-9105-D65AFA75D45C}" dt="2025-04-05T15:07:56.553" v="3161" actId="26606"/>
          <ac:spMkLst>
            <pc:docMk/>
            <pc:sldMk cId="2316583159" sldId="267"/>
            <ac:spMk id="22" creationId="{9F7D5CDA-D291-4307-BF55-1381FED29634}"/>
          </ac:spMkLst>
        </pc:spChg>
        <pc:spChg chg="add del">
          <ac:chgData name="Fawzieh Quraan" userId="4a435a738dbdad6b" providerId="LiveId" clId="{01A34CF2-39A3-4BE1-9105-D65AFA75D45C}" dt="2025-04-05T15:07:56.553" v="3161" actId="26606"/>
          <ac:spMkLst>
            <pc:docMk/>
            <pc:sldMk cId="2316583159" sldId="267"/>
            <ac:spMk id="23" creationId="{59B296B9-C5A5-4E4F-9B60-C907B5F1466C}"/>
          </ac:spMkLst>
        </pc:spChg>
        <pc:spChg chg="add del">
          <ac:chgData name="Fawzieh Quraan" userId="4a435a738dbdad6b" providerId="LiveId" clId="{01A34CF2-39A3-4BE1-9105-D65AFA75D45C}" dt="2025-04-05T15:07:56.553" v="3161" actId="26606"/>
          <ac:spMkLst>
            <pc:docMk/>
            <pc:sldMk cId="2316583159" sldId="267"/>
            <ac:spMk id="24" creationId="{D0300FD3-5AF1-6305-15FA-9078072672E2}"/>
          </ac:spMkLst>
        </pc:spChg>
        <pc:spChg chg="add del">
          <ac:chgData name="Fawzieh Quraan" userId="4a435a738dbdad6b" providerId="LiveId" clId="{01A34CF2-39A3-4BE1-9105-D65AFA75D45C}" dt="2025-04-05T15:07:58.276" v="3163" actId="26606"/>
          <ac:spMkLst>
            <pc:docMk/>
            <pc:sldMk cId="2316583159" sldId="267"/>
            <ac:spMk id="26" creationId="{D009D6D5-DAC2-4A8B-A17A-E206B9012D09}"/>
          </ac:spMkLst>
        </pc:spChg>
        <pc:spChg chg="add del">
          <ac:chgData name="Fawzieh Quraan" userId="4a435a738dbdad6b" providerId="LiveId" clId="{01A34CF2-39A3-4BE1-9105-D65AFA75D45C}" dt="2025-04-05T15:08:01.030" v="3165" actId="26606"/>
          <ac:spMkLst>
            <pc:docMk/>
            <pc:sldMk cId="2316583159" sldId="267"/>
            <ac:spMk id="28" creationId="{C5E6CFF1-2F42-4E10-9A97-F116F46F53FE}"/>
          </ac:spMkLst>
        </pc:spChg>
        <pc:picChg chg="add mod ord">
          <ac:chgData name="Fawzieh Quraan" userId="4a435a738dbdad6b" providerId="LiveId" clId="{01A34CF2-39A3-4BE1-9105-D65AFA75D45C}" dt="2025-04-05T15:09:50.249" v="3178" actId="26606"/>
          <ac:picMkLst>
            <pc:docMk/>
            <pc:sldMk cId="2316583159" sldId="267"/>
            <ac:picMk id="5" creationId="{7D529913-A324-6217-DE81-DABEA9224540}"/>
          </ac:picMkLst>
        </pc:picChg>
        <pc:cxnChg chg="add del">
          <ac:chgData name="Fawzieh Quraan" userId="4a435a738dbdad6b" providerId="LiveId" clId="{01A34CF2-39A3-4BE1-9105-D65AFA75D45C}" dt="2025-04-05T15:08:11.332" v="3171" actId="26606"/>
          <ac:cxnSpMkLst>
            <pc:docMk/>
            <pc:sldMk cId="2316583159" sldId="267"/>
            <ac:cxnSpMk id="11" creationId="{1503BFE4-729B-D9D0-C17B-501E6AF1127A}"/>
          </ac:cxnSpMkLst>
        </pc:cxnChg>
        <pc:cxnChg chg="add del">
          <ac:chgData name="Fawzieh Quraan" userId="4a435a738dbdad6b" providerId="LiveId" clId="{01A34CF2-39A3-4BE1-9105-D65AFA75D45C}" dt="2025-04-05T15:08:01.030" v="3165" actId="26606"/>
          <ac:cxnSpMkLst>
            <pc:docMk/>
            <pc:sldMk cId="2316583159" sldId="267"/>
            <ac:cxnSpMk id="29" creationId="{96A8629B-8289-498B-939B-1CA0C106182C}"/>
          </ac:cxnSpMkLst>
        </pc:cxnChg>
      </pc:sldChg>
      <pc:sldChg chg="addSp delSp modSp new mod setBg">
        <pc:chgData name="Fawzieh Quraan" userId="4a435a738dbdad6b" providerId="LiveId" clId="{01A34CF2-39A3-4BE1-9105-D65AFA75D45C}" dt="2025-04-05T15:18:13.469" v="3784" actId="26606"/>
        <pc:sldMkLst>
          <pc:docMk/>
          <pc:sldMk cId="2223811821" sldId="268"/>
        </pc:sldMkLst>
        <pc:spChg chg="mod">
          <ac:chgData name="Fawzieh Quraan" userId="4a435a738dbdad6b" providerId="LiveId" clId="{01A34CF2-39A3-4BE1-9105-D65AFA75D45C}" dt="2025-04-05T15:18:13.469" v="3784" actId="26606"/>
          <ac:spMkLst>
            <pc:docMk/>
            <pc:sldMk cId="2223811821" sldId="268"/>
            <ac:spMk id="2" creationId="{0FBA8FB6-448A-002D-1B2C-1847649D75AC}"/>
          </ac:spMkLst>
        </pc:spChg>
        <pc:spChg chg="mod ord">
          <ac:chgData name="Fawzieh Quraan" userId="4a435a738dbdad6b" providerId="LiveId" clId="{01A34CF2-39A3-4BE1-9105-D65AFA75D45C}" dt="2025-04-05T15:18:13.469" v="3784" actId="26606"/>
          <ac:spMkLst>
            <pc:docMk/>
            <pc:sldMk cId="2223811821" sldId="268"/>
            <ac:spMk id="3" creationId="{D8389097-03A2-35B1-B998-AF72FAF5AF11}"/>
          </ac:spMkLst>
        </pc:spChg>
        <pc:spChg chg="add mod">
          <ac:chgData name="Fawzieh Quraan" userId="4a435a738dbdad6b" providerId="LiveId" clId="{01A34CF2-39A3-4BE1-9105-D65AFA75D45C}" dt="2025-04-05T15:18:13.469" v="3784" actId="26606"/>
          <ac:spMkLst>
            <pc:docMk/>
            <pc:sldMk cId="2223811821" sldId="268"/>
            <ac:spMk id="6" creationId="{CA327669-5C1C-2B6C-B5DF-31DB0DB96605}"/>
          </ac:spMkLst>
        </pc:spChg>
        <pc:spChg chg="add del">
          <ac:chgData name="Fawzieh Quraan" userId="4a435a738dbdad6b" providerId="LiveId" clId="{01A34CF2-39A3-4BE1-9105-D65AFA75D45C}" dt="2025-04-05T15:18:11.861" v="3781" actId="26606"/>
          <ac:spMkLst>
            <pc:docMk/>
            <pc:sldMk cId="2223811821" sldId="268"/>
            <ac:spMk id="11" creationId="{9F7D5CDA-D291-4307-BF55-1381FED29634}"/>
          </ac:spMkLst>
        </pc:spChg>
        <pc:spChg chg="add del">
          <ac:chgData name="Fawzieh Quraan" userId="4a435a738dbdad6b" providerId="LiveId" clId="{01A34CF2-39A3-4BE1-9105-D65AFA75D45C}" dt="2025-04-05T15:18:13.456" v="3783" actId="26606"/>
          <ac:spMkLst>
            <pc:docMk/>
            <pc:sldMk cId="2223811821" sldId="268"/>
            <ac:spMk id="14" creationId="{E8A8EAB8-D2FF-444D-B34B-7D32F106AD0E}"/>
          </ac:spMkLst>
        </pc:spChg>
        <pc:spChg chg="add">
          <ac:chgData name="Fawzieh Quraan" userId="4a435a738dbdad6b" providerId="LiveId" clId="{01A34CF2-39A3-4BE1-9105-D65AFA75D45C}" dt="2025-04-05T15:18:13.469" v="3784" actId="26606"/>
          <ac:spMkLst>
            <pc:docMk/>
            <pc:sldMk cId="2223811821" sldId="268"/>
            <ac:spMk id="17" creationId="{2C61293E-6EBE-43EF-A52C-9BEBFD7679D4}"/>
          </ac:spMkLst>
        </pc:spChg>
        <pc:spChg chg="add">
          <ac:chgData name="Fawzieh Quraan" userId="4a435a738dbdad6b" providerId="LiveId" clId="{01A34CF2-39A3-4BE1-9105-D65AFA75D45C}" dt="2025-04-05T15:18:13.469" v="3784" actId="26606"/>
          <ac:spMkLst>
            <pc:docMk/>
            <pc:sldMk cId="2223811821" sldId="268"/>
            <ac:spMk id="18" creationId="{21540236-BFD5-4A9D-8840-4703E7F76825}"/>
          </ac:spMkLst>
        </pc:spChg>
        <pc:picChg chg="add mod">
          <ac:chgData name="Fawzieh Quraan" userId="4a435a738dbdad6b" providerId="LiveId" clId="{01A34CF2-39A3-4BE1-9105-D65AFA75D45C}" dt="2025-04-05T15:18:13.469" v="3784" actId="26606"/>
          <ac:picMkLst>
            <pc:docMk/>
            <pc:sldMk cId="2223811821" sldId="268"/>
            <ac:picMk id="5" creationId="{53B60CBD-50E2-CA29-26B1-24CEE38F14E4}"/>
          </ac:picMkLst>
        </pc:picChg>
        <pc:cxnChg chg="add del">
          <ac:chgData name="Fawzieh Quraan" userId="4a435a738dbdad6b" providerId="LiveId" clId="{01A34CF2-39A3-4BE1-9105-D65AFA75D45C}" dt="2025-04-05T15:18:13.456" v="3783" actId="26606"/>
          <ac:cxnSpMkLst>
            <pc:docMk/>
            <pc:sldMk cId="2223811821" sldId="268"/>
            <ac:cxnSpMk id="13" creationId="{EEA38897-7BA3-4408-8083-3235339C4A60}"/>
          </ac:cxnSpMkLst>
        </pc:cxnChg>
        <pc:cxnChg chg="add del">
          <ac:chgData name="Fawzieh Quraan" userId="4a435a738dbdad6b" providerId="LiveId" clId="{01A34CF2-39A3-4BE1-9105-D65AFA75D45C}" dt="2025-04-05T15:18:13.456" v="3783" actId="26606"/>
          <ac:cxnSpMkLst>
            <pc:docMk/>
            <pc:sldMk cId="2223811821" sldId="268"/>
            <ac:cxnSpMk id="15" creationId="{F11AD06B-AB20-4097-8606-5DA00DBACE88}"/>
          </ac:cxnSpMkLst>
        </pc:cxnChg>
      </pc:sldChg>
      <pc:sldChg chg="modSp new del mod">
        <pc:chgData name="Fawzieh Quraan" userId="4a435a738dbdad6b" providerId="LiveId" clId="{01A34CF2-39A3-4BE1-9105-D65AFA75D45C}" dt="2025-04-05T15:18:52.773" v="3791" actId="2696"/>
        <pc:sldMkLst>
          <pc:docMk/>
          <pc:sldMk cId="1147733068" sldId="269"/>
        </pc:sldMkLst>
        <pc:spChg chg="mod">
          <ac:chgData name="Fawzieh Quraan" userId="4a435a738dbdad6b" providerId="LiveId" clId="{01A34CF2-39A3-4BE1-9105-D65AFA75D45C}" dt="2025-04-05T15:18:25.579" v="3788" actId="14100"/>
          <ac:spMkLst>
            <pc:docMk/>
            <pc:sldMk cId="1147733068" sldId="269"/>
            <ac:spMk id="2" creationId="{CF516B39-E79B-84B7-DF31-D3114CF77866}"/>
          </ac:spMkLst>
        </pc:spChg>
        <pc:spChg chg="mod">
          <ac:chgData name="Fawzieh Quraan" userId="4a435a738dbdad6b" providerId="LiveId" clId="{01A34CF2-39A3-4BE1-9105-D65AFA75D45C}" dt="2025-04-05T15:18:47.300" v="3790" actId="14100"/>
          <ac:spMkLst>
            <pc:docMk/>
            <pc:sldMk cId="1147733068" sldId="269"/>
            <ac:spMk id="3" creationId="{861C9F51-1E43-3A49-107B-0198F010A2DA}"/>
          </ac:spMkLst>
        </pc:spChg>
      </pc:sldChg>
      <pc:sldChg chg="delSp modSp new mod">
        <pc:chgData name="Fawzieh Quraan" userId="4a435a738dbdad6b" providerId="LiveId" clId="{01A34CF2-39A3-4BE1-9105-D65AFA75D45C}" dt="2025-04-05T15:19:53.008" v="3814" actId="14100"/>
        <pc:sldMkLst>
          <pc:docMk/>
          <pc:sldMk cId="2361741973" sldId="269"/>
        </pc:sldMkLst>
        <pc:spChg chg="del mod">
          <ac:chgData name="Fawzieh Quraan" userId="4a435a738dbdad6b" providerId="LiveId" clId="{01A34CF2-39A3-4BE1-9105-D65AFA75D45C}" dt="2025-04-05T15:19:37.140" v="3810" actId="21"/>
          <ac:spMkLst>
            <pc:docMk/>
            <pc:sldMk cId="2361741973" sldId="269"/>
            <ac:spMk id="2" creationId="{52FDE74A-D721-9A2F-5F10-0A10E4FABA18}"/>
          </ac:spMkLst>
        </pc:spChg>
        <pc:spChg chg="mod">
          <ac:chgData name="Fawzieh Quraan" userId="4a435a738dbdad6b" providerId="LiveId" clId="{01A34CF2-39A3-4BE1-9105-D65AFA75D45C}" dt="2025-04-05T15:19:53.008" v="3814" actId="14100"/>
          <ac:spMkLst>
            <pc:docMk/>
            <pc:sldMk cId="2361741973" sldId="269"/>
            <ac:spMk id="3" creationId="{F2D527C6-00E5-2E6B-CE0E-1AC64D339292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E591A-410C-4FEB-A7DE-BF49584826A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921488-C066-43BE-9C11-A1D22DE0BA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3- the third choice is to share or donate money . Donating money helps other people . If people donate in their community , it will benefit the community as a whole . Donations support community members in need .</a:t>
          </a:r>
        </a:p>
      </dgm:t>
    </dgm:pt>
    <dgm:pt modelId="{F96C885F-B448-4FE7-A8BA-30750D55052C}" type="parTrans" cxnId="{9821AAD6-49B8-41FC-9723-77C4B29EFC7A}">
      <dgm:prSet/>
      <dgm:spPr/>
      <dgm:t>
        <a:bodyPr/>
        <a:lstStyle/>
        <a:p>
          <a:endParaRPr lang="en-US"/>
        </a:p>
      </dgm:t>
    </dgm:pt>
    <dgm:pt modelId="{3290FE04-9943-462B-894D-AED0FDA1DBD5}" type="sibTrans" cxnId="{9821AAD6-49B8-41FC-9723-77C4B29EFC7A}">
      <dgm:prSet/>
      <dgm:spPr/>
      <dgm:t>
        <a:bodyPr/>
        <a:lstStyle/>
        <a:p>
          <a:endParaRPr lang="en-US"/>
        </a:p>
      </dgm:t>
    </dgm:pt>
    <dgm:pt modelId="{1A9152EE-65E1-4C0B-97EE-8B7957E280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4- To invest the money . Investing is another way to save money . The money you invest grows over time . Many people invest by buying stocks or bonds .</a:t>
          </a:r>
        </a:p>
      </dgm:t>
    </dgm:pt>
    <dgm:pt modelId="{76C0425B-9E16-469B-B694-0CF164EDD75F}" type="parTrans" cxnId="{7985C2D3-B646-4042-B7FF-7F36298450EF}">
      <dgm:prSet/>
      <dgm:spPr/>
      <dgm:t>
        <a:bodyPr/>
        <a:lstStyle/>
        <a:p>
          <a:endParaRPr lang="en-US"/>
        </a:p>
      </dgm:t>
    </dgm:pt>
    <dgm:pt modelId="{36622DA0-DD75-4D1F-BDA5-1FFA0CCA3F24}" type="sibTrans" cxnId="{7985C2D3-B646-4042-B7FF-7F36298450EF}">
      <dgm:prSet/>
      <dgm:spPr/>
      <dgm:t>
        <a:bodyPr/>
        <a:lstStyle/>
        <a:p>
          <a:endParaRPr lang="en-US"/>
        </a:p>
      </dgm:t>
    </dgm:pt>
    <dgm:pt modelId="{C2D60BC3-C0DD-4312-93E5-DD643A6C80BB}" type="pres">
      <dgm:prSet presAssocID="{5C3E591A-410C-4FEB-A7DE-BF49584826A6}" presName="root" presStyleCnt="0">
        <dgm:presLayoutVars>
          <dgm:dir/>
          <dgm:resizeHandles val="exact"/>
        </dgm:presLayoutVars>
      </dgm:prSet>
      <dgm:spPr/>
    </dgm:pt>
    <dgm:pt modelId="{65A40C2C-0F3F-48B2-9BEC-BC681EE7481D}" type="pres">
      <dgm:prSet presAssocID="{F3921488-C066-43BE-9C11-A1D22DE0BA51}" presName="compNode" presStyleCnt="0"/>
      <dgm:spPr/>
    </dgm:pt>
    <dgm:pt modelId="{E9A0E8E8-A2EA-42A2-9F84-387D690F95B7}" type="pres">
      <dgm:prSet presAssocID="{F3921488-C066-43BE-9C11-A1D22DE0BA51}" presName="bgRect" presStyleLbl="bgShp" presStyleIdx="0" presStyleCnt="2"/>
      <dgm:spPr/>
    </dgm:pt>
    <dgm:pt modelId="{151BD9AE-73AE-4953-9E7F-420E7C6ED089}" type="pres">
      <dgm:prSet presAssocID="{F3921488-C066-43BE-9C11-A1D22DE0BA5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D7C3E8AD-E89C-4D51-8DDB-761699B8476F}" type="pres">
      <dgm:prSet presAssocID="{F3921488-C066-43BE-9C11-A1D22DE0BA51}" presName="spaceRect" presStyleCnt="0"/>
      <dgm:spPr/>
    </dgm:pt>
    <dgm:pt modelId="{F2AE98E0-2745-45D9-83DA-6774791195F2}" type="pres">
      <dgm:prSet presAssocID="{F3921488-C066-43BE-9C11-A1D22DE0BA51}" presName="parTx" presStyleLbl="revTx" presStyleIdx="0" presStyleCnt="2">
        <dgm:presLayoutVars>
          <dgm:chMax val="0"/>
          <dgm:chPref val="0"/>
        </dgm:presLayoutVars>
      </dgm:prSet>
      <dgm:spPr/>
    </dgm:pt>
    <dgm:pt modelId="{A98D1A28-90E0-4657-84E2-4A2B4B22D0FD}" type="pres">
      <dgm:prSet presAssocID="{3290FE04-9943-462B-894D-AED0FDA1DBD5}" presName="sibTrans" presStyleCnt="0"/>
      <dgm:spPr/>
    </dgm:pt>
    <dgm:pt modelId="{0851EC28-94C5-4545-A1EA-9354CF81C2AA}" type="pres">
      <dgm:prSet presAssocID="{1A9152EE-65E1-4C0B-97EE-8B7957E28053}" presName="compNode" presStyleCnt="0"/>
      <dgm:spPr/>
    </dgm:pt>
    <dgm:pt modelId="{1DB8E7EE-2457-4B29-A471-F879F7D718FA}" type="pres">
      <dgm:prSet presAssocID="{1A9152EE-65E1-4C0B-97EE-8B7957E28053}" presName="bgRect" presStyleLbl="bgShp" presStyleIdx="1" presStyleCnt="2"/>
      <dgm:spPr/>
    </dgm:pt>
    <dgm:pt modelId="{C71A174B-60DB-456C-B352-E4502B40D254}" type="pres">
      <dgm:prSet presAssocID="{1A9152EE-65E1-4C0B-97EE-8B7957E2805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886A51C9-4AC2-445D-8008-32F24F2CD6E1}" type="pres">
      <dgm:prSet presAssocID="{1A9152EE-65E1-4C0B-97EE-8B7957E28053}" presName="spaceRect" presStyleCnt="0"/>
      <dgm:spPr/>
    </dgm:pt>
    <dgm:pt modelId="{31949BC2-2AD3-48F2-B983-891A11898AAE}" type="pres">
      <dgm:prSet presAssocID="{1A9152EE-65E1-4C0B-97EE-8B7957E2805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BAB0C29-322C-4A47-9BCC-C8BA209BC0FE}" type="presOf" srcId="{1A9152EE-65E1-4C0B-97EE-8B7957E28053}" destId="{31949BC2-2AD3-48F2-B983-891A11898AAE}" srcOrd="0" destOrd="0" presId="urn:microsoft.com/office/officeart/2018/2/layout/IconVerticalSolidList"/>
    <dgm:cxn modelId="{56A5DD6F-BE00-4156-A590-0F68E309B744}" type="presOf" srcId="{F3921488-C066-43BE-9C11-A1D22DE0BA51}" destId="{F2AE98E0-2745-45D9-83DA-6774791195F2}" srcOrd="0" destOrd="0" presId="urn:microsoft.com/office/officeart/2018/2/layout/IconVerticalSolidList"/>
    <dgm:cxn modelId="{D1B31156-EB5D-49D8-8C72-306006647FE4}" type="presOf" srcId="{5C3E591A-410C-4FEB-A7DE-BF49584826A6}" destId="{C2D60BC3-C0DD-4312-93E5-DD643A6C80BB}" srcOrd="0" destOrd="0" presId="urn:microsoft.com/office/officeart/2018/2/layout/IconVerticalSolidList"/>
    <dgm:cxn modelId="{7985C2D3-B646-4042-B7FF-7F36298450EF}" srcId="{5C3E591A-410C-4FEB-A7DE-BF49584826A6}" destId="{1A9152EE-65E1-4C0B-97EE-8B7957E28053}" srcOrd="1" destOrd="0" parTransId="{76C0425B-9E16-469B-B694-0CF164EDD75F}" sibTransId="{36622DA0-DD75-4D1F-BDA5-1FFA0CCA3F24}"/>
    <dgm:cxn modelId="{9821AAD6-49B8-41FC-9723-77C4B29EFC7A}" srcId="{5C3E591A-410C-4FEB-A7DE-BF49584826A6}" destId="{F3921488-C066-43BE-9C11-A1D22DE0BA51}" srcOrd="0" destOrd="0" parTransId="{F96C885F-B448-4FE7-A8BA-30750D55052C}" sibTransId="{3290FE04-9943-462B-894D-AED0FDA1DBD5}"/>
    <dgm:cxn modelId="{276A413A-1D6A-4FF7-A289-CF0C65032458}" type="presParOf" srcId="{C2D60BC3-C0DD-4312-93E5-DD643A6C80BB}" destId="{65A40C2C-0F3F-48B2-9BEC-BC681EE7481D}" srcOrd="0" destOrd="0" presId="urn:microsoft.com/office/officeart/2018/2/layout/IconVerticalSolidList"/>
    <dgm:cxn modelId="{56A027AC-313B-4783-B610-AB777A215FA6}" type="presParOf" srcId="{65A40C2C-0F3F-48B2-9BEC-BC681EE7481D}" destId="{E9A0E8E8-A2EA-42A2-9F84-387D690F95B7}" srcOrd="0" destOrd="0" presId="urn:microsoft.com/office/officeart/2018/2/layout/IconVerticalSolidList"/>
    <dgm:cxn modelId="{788437C7-FD34-43C6-83DF-670CF53CF9DD}" type="presParOf" srcId="{65A40C2C-0F3F-48B2-9BEC-BC681EE7481D}" destId="{151BD9AE-73AE-4953-9E7F-420E7C6ED089}" srcOrd="1" destOrd="0" presId="urn:microsoft.com/office/officeart/2018/2/layout/IconVerticalSolidList"/>
    <dgm:cxn modelId="{C141CDCE-3DD8-4685-AB98-B317C859AC4A}" type="presParOf" srcId="{65A40C2C-0F3F-48B2-9BEC-BC681EE7481D}" destId="{D7C3E8AD-E89C-4D51-8DDB-761699B8476F}" srcOrd="2" destOrd="0" presId="urn:microsoft.com/office/officeart/2018/2/layout/IconVerticalSolidList"/>
    <dgm:cxn modelId="{46326AB3-90DE-4207-BD89-528C605E507F}" type="presParOf" srcId="{65A40C2C-0F3F-48B2-9BEC-BC681EE7481D}" destId="{F2AE98E0-2745-45D9-83DA-6774791195F2}" srcOrd="3" destOrd="0" presId="urn:microsoft.com/office/officeart/2018/2/layout/IconVerticalSolidList"/>
    <dgm:cxn modelId="{EB7C613D-57E0-41E8-A911-A2143D6BAB91}" type="presParOf" srcId="{C2D60BC3-C0DD-4312-93E5-DD643A6C80BB}" destId="{A98D1A28-90E0-4657-84E2-4A2B4B22D0FD}" srcOrd="1" destOrd="0" presId="urn:microsoft.com/office/officeart/2018/2/layout/IconVerticalSolidList"/>
    <dgm:cxn modelId="{62DBBC2C-A1A2-48EB-B600-726E6B300F08}" type="presParOf" srcId="{C2D60BC3-C0DD-4312-93E5-DD643A6C80BB}" destId="{0851EC28-94C5-4545-A1EA-9354CF81C2AA}" srcOrd="2" destOrd="0" presId="urn:microsoft.com/office/officeart/2018/2/layout/IconVerticalSolidList"/>
    <dgm:cxn modelId="{E2E90CCD-21D7-4E67-AEFE-446AD5B0CD71}" type="presParOf" srcId="{0851EC28-94C5-4545-A1EA-9354CF81C2AA}" destId="{1DB8E7EE-2457-4B29-A471-F879F7D718FA}" srcOrd="0" destOrd="0" presId="urn:microsoft.com/office/officeart/2018/2/layout/IconVerticalSolidList"/>
    <dgm:cxn modelId="{114F0555-0CA4-4BBA-A7D3-2113558A5CFD}" type="presParOf" srcId="{0851EC28-94C5-4545-A1EA-9354CF81C2AA}" destId="{C71A174B-60DB-456C-B352-E4502B40D254}" srcOrd="1" destOrd="0" presId="urn:microsoft.com/office/officeart/2018/2/layout/IconVerticalSolidList"/>
    <dgm:cxn modelId="{DD319A9B-C77D-4977-AF2D-7E06A92D282A}" type="presParOf" srcId="{0851EC28-94C5-4545-A1EA-9354CF81C2AA}" destId="{886A51C9-4AC2-445D-8008-32F24F2CD6E1}" srcOrd="2" destOrd="0" presId="urn:microsoft.com/office/officeart/2018/2/layout/IconVerticalSolidList"/>
    <dgm:cxn modelId="{78D121A8-ABCE-4582-A919-E3F1A31D62E7}" type="presParOf" srcId="{0851EC28-94C5-4545-A1EA-9354CF81C2AA}" destId="{31949BC2-2AD3-48F2-B983-891A11898A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0E8E8-A2EA-42A2-9F84-387D690F95B7}">
      <dsp:nvSpPr>
        <dsp:cNvPr id="0" name=""/>
        <dsp:cNvSpPr/>
      </dsp:nvSpPr>
      <dsp:spPr>
        <a:xfrm>
          <a:off x="0" y="95185"/>
          <a:ext cx="10515600" cy="19173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BD9AE-73AE-4953-9E7F-420E7C6ED089}">
      <dsp:nvSpPr>
        <dsp:cNvPr id="0" name=""/>
        <dsp:cNvSpPr/>
      </dsp:nvSpPr>
      <dsp:spPr>
        <a:xfrm>
          <a:off x="579985" y="526579"/>
          <a:ext cx="1054519" cy="10545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E98E0-2745-45D9-83DA-6774791195F2}">
      <dsp:nvSpPr>
        <dsp:cNvPr id="0" name=""/>
        <dsp:cNvSpPr/>
      </dsp:nvSpPr>
      <dsp:spPr>
        <a:xfrm>
          <a:off x="2214491" y="95185"/>
          <a:ext cx="8301108" cy="1917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15" tIns="202915" rIns="202915" bIns="20291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3- the third choice is to share or donate money . Donating money helps other people . If people donate in their community , it will benefit the community as a whole . Donations support community members in need .</a:t>
          </a:r>
        </a:p>
      </dsp:txBody>
      <dsp:txXfrm>
        <a:off x="2214491" y="95185"/>
        <a:ext cx="8301108" cy="1917308"/>
      </dsp:txXfrm>
    </dsp:sp>
    <dsp:sp modelId="{1DB8E7EE-2457-4B29-A471-F879F7D718FA}">
      <dsp:nvSpPr>
        <dsp:cNvPr id="0" name=""/>
        <dsp:cNvSpPr/>
      </dsp:nvSpPr>
      <dsp:spPr>
        <a:xfrm>
          <a:off x="0" y="2338844"/>
          <a:ext cx="10515600" cy="19173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A174B-60DB-456C-B352-E4502B40D254}">
      <dsp:nvSpPr>
        <dsp:cNvPr id="0" name=""/>
        <dsp:cNvSpPr/>
      </dsp:nvSpPr>
      <dsp:spPr>
        <a:xfrm>
          <a:off x="579985" y="2770238"/>
          <a:ext cx="1054519" cy="10545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49BC2-2AD3-48F2-B983-891A11898AAE}">
      <dsp:nvSpPr>
        <dsp:cNvPr id="0" name=""/>
        <dsp:cNvSpPr/>
      </dsp:nvSpPr>
      <dsp:spPr>
        <a:xfrm>
          <a:off x="2214491" y="2338844"/>
          <a:ext cx="8301108" cy="1917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15" tIns="202915" rIns="202915" bIns="20291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4- To invest the money . Investing is another way to save money . The money you invest grows over time . Many people invest by buying stocks or bonds .</a:t>
          </a:r>
        </a:p>
      </dsp:txBody>
      <dsp:txXfrm>
        <a:off x="2214491" y="2338844"/>
        <a:ext cx="8301108" cy="1917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03D8-9E7C-6E95-4D87-749A32CC6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06309-7738-0DC9-9A4D-38CE5EBD6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657B-5B9D-784E-CDE7-06A91900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59B-D537-4A4E-9582-E1CA0681812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F5020-D4D9-FBCA-F72E-B87E94FC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93907-31FF-2BF8-5893-C2BDE778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2FAB-FA05-4F8B-A47F-C84BA418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5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7880-A033-AC8B-2EBF-F9AE8226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4C4E3-7289-28E4-D788-C14D981E2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7C33F-290B-65CE-4AD5-3AA8DA2D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59B-D537-4A4E-9582-E1CA0681812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5BC02-9B85-721E-FFA8-5A7566DA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D43A3-ED9E-94CB-F7D3-53E6C7FA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2FAB-FA05-4F8B-A47F-C84BA418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2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7C87E6-675C-F5A3-A7FA-9409422CA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A561B-C2D7-A701-77AC-7ACB28AB1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F1F43-4E8F-FDC5-466A-26A51D7DA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59B-D537-4A4E-9582-E1CA0681812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A7452-93F6-528B-66ED-F2375B87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4527B-AF5B-FF56-9660-474111A5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2FAB-FA05-4F8B-A47F-C84BA418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5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0824C-88B8-D744-A578-5CE55785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41A5-D967-DF14-0AEC-B767D7A6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D2F9D-948A-5C6E-315D-31C25A53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59B-D537-4A4E-9582-E1CA0681812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2BC96-3300-19E4-313B-9D327321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A0F02-519A-A32E-3EC8-F23B7557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2FAB-FA05-4F8B-A47F-C84BA418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4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3EBFA-36D1-9784-8A81-758B9CA9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7F9CB-FED5-9E05-CC61-10A872BCA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BE34-CCF9-2464-0B20-86F3D044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59B-D537-4A4E-9582-E1CA0681812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866F-1CDD-1126-8E5D-BCA218C3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65939-7CFC-1742-186D-41B1E2DA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2FAB-FA05-4F8B-A47F-C84BA418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D221-0C8E-077E-22BB-51E45E75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462F5-9818-2F24-5583-1062C5B3A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E283A-74ED-27F0-2B7C-3710A905F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22739-DF09-724D-CE6C-31A5C500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59B-D537-4A4E-9582-E1CA0681812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F9E33-382A-AB0C-6BA8-F47DEA20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00559-7DFD-62A0-0F2F-07404B89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2FAB-FA05-4F8B-A47F-C84BA418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31BD0-DBF1-B664-8B8B-27F6C266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86DA3-11ED-8FC3-D683-1F8FB4E55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8D25B-9FF9-5EC2-D183-418422DD1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87077-FC81-6867-5DBA-CBEAD3ED3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53FC9-C139-D1F6-51C1-CB5AB2926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C3785A-6D62-D22E-CE49-8B9EAB2E3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59B-D537-4A4E-9582-E1CA0681812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5579CE-48C9-CEFB-D741-FAF364F7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5CB4EA-B46A-794D-DDD4-2335258C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2FAB-FA05-4F8B-A47F-C84BA418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EA10-C7C0-A42A-BD7E-6D0683F8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A5F1D-E5FD-B72F-057B-D81D13BF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59B-D537-4A4E-9582-E1CA0681812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A491A-AEB3-AAAE-DC8A-B467ECADD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1BE57-CE4D-BE78-4436-4D64EE20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2FAB-FA05-4F8B-A47F-C84BA418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8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8051A-19C6-878D-8034-28C02FDD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59B-D537-4A4E-9582-E1CA0681812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B4307A-B23B-26D4-F071-C7C02470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CFCD7-140B-84E0-D804-E328AE0F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2FAB-FA05-4F8B-A47F-C84BA418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5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572F-B97C-710B-07CE-F8DE88B1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46657-3CDD-9057-7242-B56F00013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49BDC-5486-5510-B3F8-41F464B8E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69DC0-8ECA-24DB-4F38-C3EDE326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59B-D537-4A4E-9582-E1CA0681812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6404A-BCB6-1034-A59F-A600F3B95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60429-1D00-6806-0129-31463678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2FAB-FA05-4F8B-A47F-C84BA418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2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2738-1D55-1C55-8FA8-4B2A2C41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23BBBD-2A4E-3EEC-A731-29DE83528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1C0ED-8412-755B-FCC9-9DA3450BD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D7A11-46E9-CF08-ACA7-4BEE7B36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59B-D537-4A4E-9582-E1CA0681812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017E1-0B66-188C-67AA-512ECA9F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99C30-85AA-84EA-DDA8-4C638B0F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2FAB-FA05-4F8B-A47F-C84BA418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0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7B41F5-386C-A97E-665F-5129747A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CE477-AC64-9944-E65E-16CA702DC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152A4-5E61-7A2E-653F-E18021B20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04E59B-D537-4A4E-9582-E1CA0681812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BB073-7F12-DB5A-2551-4A835EB48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6EB56-6004-1195-CCA3-EB84C1BE0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502FAB-FA05-4F8B-A47F-C84BA418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enzodebabel.blogspot.com/2018/0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empower" TargetMode="External"/><Relationship Id="rId2" Type="http://schemas.openxmlformats.org/officeDocument/2006/relationships/image" Target="../media/image11.1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923445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ilotgirl/4219320039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egiomanuelrodriguez.cl/mr/exelearning/5IngU3/index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4206-human-area-tax-royaltyfree-behavior-paymen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l/photo/1588959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impact.wordpress.com/2012/11/26/5-great-gift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xtom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around a table with a drawing of money&#10;&#10;AI-generated content may be incorrect.">
            <a:extLst>
              <a:ext uri="{FF2B5EF4-FFF2-40B4-BE49-F238E27FC236}">
                <a16:creationId xmlns:a16="http://schemas.microsoft.com/office/drawing/2014/main" id="{5C62B048-9344-17EF-BC73-DB914C301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444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F9BE0-A7B9-E04A-4643-39E67588B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rgbClr val="FF0000"/>
                </a:solidFill>
                <a:highlight>
                  <a:srgbClr val="00FF00"/>
                </a:highlight>
              </a:rPr>
              <a:t>Individuals and Economics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F8736D-4688-B4A9-27D4-E22F3B802BFB}"/>
              </a:ext>
            </a:extLst>
          </p:cNvPr>
          <p:cNvSpPr txBox="1"/>
          <p:nvPr/>
        </p:nvSpPr>
        <p:spPr>
          <a:xfrm>
            <a:off x="9897940" y="6657945"/>
            <a:ext cx="22910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lienzodebabel.blogspot.com/2018/0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39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68E17-F6F4-A09B-F896-24F1F9595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*When an economy stays steady , with no unexpected changes , it has </a:t>
            </a:r>
            <a:r>
              <a:rPr lang="en-US" b="1" dirty="0">
                <a:solidFill>
                  <a:srgbClr val="FF0000"/>
                </a:solidFill>
                <a:highlight>
                  <a:srgbClr val="FF00FF"/>
                </a:highlight>
              </a:rPr>
              <a:t>economic stability 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E0B62-88CF-9840-E5CD-01862EC88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All countries and households have the goal of economic stability . Economic stability happens when people balance saving and spending money .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  <a:highlight>
                  <a:srgbClr val="00FFFF"/>
                </a:highlight>
              </a:rPr>
              <a:t>Money In , Money out </a:t>
            </a:r>
            <a:r>
              <a:rPr lang="en-US" sz="4000" dirty="0"/>
              <a:t>: </a:t>
            </a:r>
          </a:p>
          <a:p>
            <a:pPr marL="0" indent="0">
              <a:buNone/>
            </a:pPr>
            <a:r>
              <a:rPr lang="en-US" sz="4000" dirty="0"/>
              <a:t>People can make their community better by sharing their money with the community . One way is by paying taxes . 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1473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85129-3907-8E96-8A2D-20A83DE6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en-US" sz="2200" dirty="0"/>
              <a:t>*</a:t>
            </a:r>
            <a:r>
              <a:rPr lang="en-US" sz="2700" dirty="0"/>
              <a:t>Governments take a share of wages –what people earn at their jobs –as taxes . Governments then use some of these taxes to improve the community .</a:t>
            </a:r>
          </a:p>
        </p:txBody>
      </p:sp>
      <p:sp>
        <p:nvSpPr>
          <p:cNvPr id="4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4020032F-27C1-C8DF-41FA-227DD2F5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000" b="1" dirty="0">
                <a:highlight>
                  <a:srgbClr val="FFFF00"/>
                </a:highlight>
              </a:rPr>
              <a:t>Citizens may not have a choice when it comes to paying taxes . However , people can choose to donate , or give , extra money to the community . Charitable donations help build a sense of community . </a:t>
            </a:r>
          </a:p>
          <a:p>
            <a:pPr marL="0" indent="0">
              <a:buNone/>
            </a:pPr>
            <a:r>
              <a:rPr lang="en-US" sz="2000" b="1" dirty="0">
                <a:highlight>
                  <a:srgbClr val="FFFF00"/>
                </a:highlight>
              </a:rPr>
              <a:t>Donations help support economy growth . For example , donating to a charity helps education and helps create more jobs . Having more jobs usually leads to an increase in economic activity , which has a positive impact on the community . </a:t>
            </a:r>
          </a:p>
        </p:txBody>
      </p:sp>
      <p:pic>
        <p:nvPicPr>
          <p:cNvPr id="5" name="Picture 4" descr="A group of people holding different objects&#10;&#10;AI-generated content may be incorrect.">
            <a:extLst>
              <a:ext uri="{FF2B5EF4-FFF2-40B4-BE49-F238E27FC236}">
                <a16:creationId xmlns:a16="http://schemas.microsoft.com/office/drawing/2014/main" id="{0A28AF73-D61C-A453-30E2-B9D8B067A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9048" y="1443300"/>
            <a:ext cx="5458968" cy="397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2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-up of a tree with green fruits&#10;&#10;AI-generated content may be incorrect.">
            <a:extLst>
              <a:ext uri="{FF2B5EF4-FFF2-40B4-BE49-F238E27FC236}">
                <a16:creationId xmlns:a16="http://schemas.microsoft.com/office/drawing/2014/main" id="{7D529913-A324-6217-DE81-DABEA92245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E8C434-34BC-0AE8-F931-727E8479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*</a:t>
            </a:r>
            <a:r>
              <a:rPr lang="en-US" sz="2800" b="1">
                <a:solidFill>
                  <a:srgbClr val="FFFFFF"/>
                </a:solidFill>
                <a:highlight>
                  <a:srgbClr val="FFFF00"/>
                </a:highlight>
              </a:rPr>
              <a:t>From Commodity to community </a:t>
            </a:r>
            <a:r>
              <a:rPr lang="en-US" sz="2800">
                <a:solidFill>
                  <a:srgbClr val="FFFFFF"/>
                </a:solidFill>
              </a:rPr>
              <a:t>: A farm to a restaurant uses food provided by local businesses ,such as farms and ranches . This type of business shows a direct link between individuals and the economy of a community .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1F357-96F1-54A5-1858-C52B0FFB1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8"/>
            <a:r>
              <a:rPr lang="en-US" sz="2400" b="1" dirty="0">
                <a:solidFill>
                  <a:srgbClr val="FF0000"/>
                </a:solidFill>
                <a:highlight>
                  <a:srgbClr val="00FFFF"/>
                </a:highlight>
              </a:rPr>
              <a:t>Restaurant owners buy many supplies , such as olive oil . On the coast of Syria , olive farmers are important to local restaurants owners .Every season , farmers harvest olives for olive oil , which they process and put into bottles . 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00FFFF"/>
                </a:highlight>
              </a:rPr>
              <a:t>These olives are commodity : something useful that is bought and sold </a:t>
            </a:r>
            <a:r>
              <a:rPr lang="en-US" b="1" dirty="0">
                <a:solidFill>
                  <a:srgbClr val="FFFFFF"/>
                </a:solidFill>
                <a:highlight>
                  <a:srgbClr val="00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6583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A8FB6-448A-002D-1B2C-1847649D7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3000"/>
              <a:t>*A farmer brings his olive oil to a market and sells it to a restaurant owner . The farmer makes a profit selling this commodity .</a:t>
            </a:r>
          </a:p>
        </p:txBody>
      </p:sp>
      <p:pic>
        <p:nvPicPr>
          <p:cNvPr id="5" name="Picture 4" descr="A person holding a handful of olives&#10;&#10;AI-generated content may be incorrect.">
            <a:extLst>
              <a:ext uri="{FF2B5EF4-FFF2-40B4-BE49-F238E27FC236}">
                <a16:creationId xmlns:a16="http://schemas.microsoft.com/office/drawing/2014/main" id="{53B60CBD-50E2-CA29-26B1-24CEE38F1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 b="97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89097-03A2-35B1-B998-AF72FAF5A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b="1">
                <a:highlight>
                  <a:srgbClr val="FFFF00"/>
                </a:highlight>
              </a:rPr>
              <a:t>The restaurant owner then gives the olive oil to his chefs , who use it to cook in the kitchen . People eat at the restaurant , and the restaurant owner makes a profit . </a:t>
            </a:r>
          </a:p>
          <a:p>
            <a:pPr marL="0" indent="0">
              <a:buNone/>
            </a:pPr>
            <a:r>
              <a:rPr lang="en-US" sz="2200" b="1">
                <a:highlight>
                  <a:srgbClr val="FFFF00"/>
                </a:highlight>
              </a:rPr>
              <a:t>The farmer impacts the community by supplying the restaurant owner with fresh olive oil , and the restaurant owner impacts the farmer by buying olive oil from his farm . At the end , both of them will spend the profit and put some of the money in the community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327669-5C1C-2B6C-B5DF-31DB0DB96605}"/>
              </a:ext>
            </a:extLst>
          </p:cNvPr>
          <p:cNvSpPr txBox="1"/>
          <p:nvPr/>
        </p:nvSpPr>
        <p:spPr>
          <a:xfrm>
            <a:off x="9602830" y="6657945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pilotgirl/4219320039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11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527C6-00E5-2E6B-CE0E-1AC64D339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109" y="2401455"/>
            <a:ext cx="7871690" cy="3775508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  <a:highlight>
                  <a:srgbClr val="FFFF00"/>
                </a:highlight>
              </a:rPr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236174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and kids shopping at a fruit store&#10;&#10;AI-generated content may be incorrect.">
            <a:extLst>
              <a:ext uri="{FF2B5EF4-FFF2-40B4-BE49-F238E27FC236}">
                <a16:creationId xmlns:a16="http://schemas.microsoft.com/office/drawing/2014/main" id="{44EC7D32-BB64-89A1-4693-4BD6C6FC90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88F5A9-C6B7-8F08-9736-806430FF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*Money is important in the everyday life of most people . People think about money when they make decisions . From buying groceries to saving money for a house or a car , almost everyone makes decisions based on how much money they have 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93988-9551-A9B4-1058-B4D923497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Those personal decisions impact more people than just the person making them . Individual economic decisions help drive local communities .The economic health of local communities can affect the economy of a country and even the world ! The economy depends on how people spend and earn money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922F73-1065-C6A9-0122-0404BF5C7B6E}"/>
              </a:ext>
            </a:extLst>
          </p:cNvPr>
          <p:cNvSpPr txBox="1"/>
          <p:nvPr/>
        </p:nvSpPr>
        <p:spPr>
          <a:xfrm>
            <a:off x="9759923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legiomanuelrodriguez.cl/mr/exelearning/5IngU3/index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2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7DCF4-1C7C-2C4E-183B-21DDB330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anchor="b">
            <a:normAutofit fontScale="9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*</a:t>
            </a:r>
            <a:r>
              <a:rPr lang="en-US" sz="2800" dirty="0">
                <a:solidFill>
                  <a:schemeClr val="bg1"/>
                </a:solidFill>
                <a:highlight>
                  <a:srgbClr val="00FF00"/>
                </a:highlight>
              </a:rPr>
              <a:t>Scientists who study the economy look at the connection between the individual and the economy .</a:t>
            </a:r>
          </a:p>
        </p:txBody>
      </p:sp>
      <p:sp>
        <p:nvSpPr>
          <p:cNvPr id="366" name="Graphic 212">
            <a:extLst>
              <a:ext uri="{FF2B5EF4-FFF2-40B4-BE49-F238E27FC236}">
                <a16:creationId xmlns:a16="http://schemas.microsoft.com/office/drawing/2014/main" id="{52D7FCC1-2D52-49CE-A986-EE6E0CA64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67" name="Graphic 212">
            <a:extLst>
              <a:ext uri="{FF2B5EF4-FFF2-40B4-BE49-F238E27FC236}">
                <a16:creationId xmlns:a16="http://schemas.microsoft.com/office/drawing/2014/main" id="{28C3CACD-E5A7-4AAC-AE47-75CF7D30F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918D3-2FC8-47EF-5B46-E4DC66E42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1747592"/>
            <a:ext cx="5217173" cy="435133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FF0000"/>
                </a:solidFill>
                <a:highlight>
                  <a:srgbClr val="FFFF00"/>
                </a:highlight>
              </a:rPr>
              <a:t>Personal finances </a:t>
            </a:r>
            <a:r>
              <a:rPr lang="en-US" sz="2600" dirty="0">
                <a:solidFill>
                  <a:schemeClr val="bg1"/>
                </a:solidFill>
              </a:rPr>
              <a:t>: means individuals and households managing their money by budgeting , spending wisely , and saving for future needs .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Personal finance includes decisions about how people pay taxes , and buy things .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People work hard to earn a living . They should spend their money very carefully .</a:t>
            </a:r>
          </a:p>
        </p:txBody>
      </p: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18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71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5" name="Picture 4" descr="A cartoon of a person carrying a bag of taxes&#10;&#10;AI-generated content may be incorrect.">
            <a:extLst>
              <a:ext uri="{FF2B5EF4-FFF2-40B4-BE49-F238E27FC236}">
                <a16:creationId xmlns:a16="http://schemas.microsoft.com/office/drawing/2014/main" id="{0CF8E72B-B1FA-9C79-B0A0-A7E8DECF7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53021" y="1842562"/>
            <a:ext cx="3555043" cy="3172876"/>
          </a:xfrm>
          <a:prstGeom prst="rect">
            <a:avLst/>
          </a:prstGeom>
        </p:spPr>
      </p:pic>
      <p:grpSp>
        <p:nvGrpSpPr>
          <p:cNvPr id="374" name="Group 373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375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7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0C12C5F-BEB8-7B0E-57B0-F93BE5DE1A50}"/>
              </a:ext>
            </a:extLst>
          </p:cNvPr>
          <p:cNvSpPr txBox="1"/>
          <p:nvPr/>
        </p:nvSpPr>
        <p:spPr>
          <a:xfrm>
            <a:off x="8353546" y="4815383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freepngimg.com/png/84206-human-area-tax-royaltyfree-behavior-paym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3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4F5CF-EA25-9F3E-6A8C-62062239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sz="2800"/>
              <a:t>*</a:t>
            </a:r>
            <a:r>
              <a:rPr lang="en-US" sz="2800" b="1">
                <a:highlight>
                  <a:srgbClr val="FFFF00"/>
                </a:highlight>
              </a:rPr>
              <a:t>Budgeting</a:t>
            </a:r>
            <a:r>
              <a:rPr lang="en-US" sz="2800"/>
              <a:t> : is planning how to use the money that comes in and goes out of a household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CF6F5-1C25-B915-841D-0B66F7222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/>
              <a:t>Budgeting helps families and individuals plan how to spend their money on things like food , clothes , and school supplies . It helps people decide how to best use their money . The more people practice wise personal finance , the greater the positive impact on the community . </a:t>
            </a:r>
          </a:p>
        </p:txBody>
      </p:sp>
      <p:pic>
        <p:nvPicPr>
          <p:cNvPr id="5" name="Picture 4" descr="A pen and glasses on a paper&#10;&#10;AI-generated content may be incorrect.">
            <a:extLst>
              <a:ext uri="{FF2B5EF4-FFF2-40B4-BE49-F238E27FC236}">
                <a16:creationId xmlns:a16="http://schemas.microsoft.com/office/drawing/2014/main" id="{E24AC058-F171-D6EF-8970-63CD42576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608" r="8893" b="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2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21205B-F7D3-E14D-250C-3CBF8731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anchor="b"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*</a:t>
            </a:r>
            <a:r>
              <a:rPr lang="en-US" sz="2500" b="1">
                <a:solidFill>
                  <a:srgbClr val="FFFFFF"/>
                </a:solidFill>
                <a:highlight>
                  <a:srgbClr val="000080"/>
                </a:highlight>
              </a:rPr>
              <a:t>Economic Decision –Making </a:t>
            </a:r>
            <a:r>
              <a:rPr lang="en-US" sz="2500">
                <a:solidFill>
                  <a:srgbClr val="FFFFFF"/>
                </a:solidFill>
              </a:rPr>
              <a:t>: People have a few choices when it comes to using the money they earn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E5709-99EC-F190-2335-997FD80F4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84" y="2459116"/>
            <a:ext cx="3702579" cy="3524823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One choice is to spend money . Spending money means buying goods you need , such as food , clothing , and paying for transportation , which are important parts of daily life . People split their spending between their wants and their needs .</a:t>
            </a:r>
          </a:p>
        </p:txBody>
      </p:sp>
      <p:pic>
        <p:nvPicPr>
          <p:cNvPr id="5" name="Picture 4" descr="A person carrying shopping bags&#10;&#10;AI-generated content may be incorrect.">
            <a:extLst>
              <a:ext uri="{FF2B5EF4-FFF2-40B4-BE49-F238E27FC236}">
                <a16:creationId xmlns:a16="http://schemas.microsoft.com/office/drawing/2014/main" id="{9B110D41-76C0-3D38-9612-76ACA2FC8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66919" y="787114"/>
            <a:ext cx="5283771" cy="5283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7DF3C9-858B-E8E8-472D-11B23C85C4C5}"/>
              </a:ext>
            </a:extLst>
          </p:cNvPr>
          <p:cNvSpPr txBox="1"/>
          <p:nvPr/>
        </p:nvSpPr>
        <p:spPr>
          <a:xfrm>
            <a:off x="8740681" y="5870830"/>
            <a:ext cx="26100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leaderimpact.wordpress.com/2012/11/26/5-great-gift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6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B9A8-C0F8-C439-AB94-7975A5CA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2- the second choice is to save money . Saving your money can be important for emergencies or for big purchases you want to make someday . 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85CD08-6215-0C3C-C2EE-959A8260F4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1541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218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25D2C-AC09-F3BA-3524-271E573E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4072"/>
            <a:ext cx="10515600" cy="46615"/>
          </a:xfrm>
        </p:spPr>
        <p:txBody>
          <a:bodyPr>
            <a:normAutofit fontScale="90000"/>
          </a:bodyPr>
          <a:lstStyle/>
          <a:p>
            <a:r>
              <a:rPr lang="en-US" dirty="0"/>
              <a:t>*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Spending Money </a:t>
            </a:r>
            <a:r>
              <a:rPr lang="en-US" dirty="0"/>
              <a:t>: It is lunchtime ! Today , you might have the choice between eating a home-cooked meal or going out to eat as a treat . When you make that decision , you take part in the economy of your community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CFDA6-65F7-5591-C961-82FBD03CC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1127"/>
            <a:ext cx="10515600" cy="3045836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Consumer spending </a:t>
            </a:r>
            <a:r>
              <a:rPr lang="en-US" sz="4000" dirty="0"/>
              <a:t>: is how much money an individual or a household spends on goods and services . </a:t>
            </a:r>
          </a:p>
          <a:p>
            <a:pPr marL="0" indent="0">
              <a:buNone/>
            </a:pPr>
            <a:r>
              <a:rPr lang="en-US" sz="4000" dirty="0"/>
              <a:t>Spending can range from daily needs , like food and housing , to fun items that you want but do not need . 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5890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FAC18-0CAA-B411-70B6-3267AF1A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1418"/>
            <a:ext cx="10515600" cy="619270"/>
          </a:xfrm>
        </p:spPr>
        <p:txBody>
          <a:bodyPr>
            <a:normAutofit fontScale="90000"/>
          </a:bodyPr>
          <a:lstStyle/>
          <a:p>
            <a:r>
              <a:rPr lang="en-US" dirty="0"/>
              <a:t>*Consumer spending matters to businesses and communities because it can lead to profit .The more money people spend , the more the economy benefits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71250-FF61-B021-3F03-3E783DE45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6945"/>
            <a:ext cx="10515600" cy="3600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Economists</a:t>
            </a:r>
            <a:r>
              <a:rPr lang="en-US" sz="4000" dirty="0"/>
              <a:t> are people who study the economy and how it affects the community . </a:t>
            </a:r>
          </a:p>
          <a:p>
            <a:pPr marL="0" indent="0">
              <a:buNone/>
            </a:pPr>
            <a:r>
              <a:rPr lang="en-US" sz="4000" dirty="0"/>
              <a:t>They keep close track of consumer spending to understand how a country is performing economically . </a:t>
            </a:r>
          </a:p>
        </p:txBody>
      </p:sp>
    </p:spTree>
    <p:extLst>
      <p:ext uri="{BB962C8B-B14F-4D97-AF65-F5344CB8AC3E}">
        <p14:creationId xmlns:p14="http://schemas.microsoft.com/office/powerpoint/2010/main" val="426846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small plastic figurines&#10;&#10;AI-generated content may be incorrect.">
            <a:extLst>
              <a:ext uri="{FF2B5EF4-FFF2-40B4-BE49-F238E27FC236}">
                <a16:creationId xmlns:a16="http://schemas.microsoft.com/office/drawing/2014/main" id="{D91098D6-D7C9-63E2-BF4B-B4CC1DD56C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7F9820-ED91-1E99-9095-CA740954B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*</a:t>
            </a:r>
            <a:r>
              <a:rPr lang="en-US" sz="3400" b="1">
                <a:solidFill>
                  <a:srgbClr val="FFFFFF"/>
                </a:solidFill>
                <a:highlight>
                  <a:srgbClr val="FF00FF"/>
                </a:highlight>
              </a:rPr>
              <a:t>Saving Money </a:t>
            </a:r>
            <a:r>
              <a:rPr lang="en-US" sz="3400">
                <a:solidFill>
                  <a:srgbClr val="FFFFFF"/>
                </a:solidFill>
              </a:rPr>
              <a:t>: saving money involves preparing for the future . Sometimes family members save for items they want , like a computer or a gaming device 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2A557-472B-83E4-2C6F-F02527DBA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Many times , people save for things they need to improve their lives , like a house or a car . In addition , savings help people be prepared for an emergency . Having savings can help you feel safe if anything goes wrong . </a:t>
            </a:r>
          </a:p>
          <a:p>
            <a:pPr marL="0" indent="0">
              <a:buNone/>
            </a:pPr>
            <a:r>
              <a:rPr lang="en-US" sz="2600">
                <a:solidFill>
                  <a:srgbClr val="FFFFFF"/>
                </a:solidFill>
              </a:rPr>
              <a:t>Saving money can help countries and people .</a:t>
            </a:r>
          </a:p>
          <a:p>
            <a:pPr marL="0" indent="0">
              <a:buNone/>
            </a:pPr>
            <a:r>
              <a:rPr lang="en-US" sz="2600">
                <a:solidFill>
                  <a:srgbClr val="FFFFFF"/>
                </a:solidFill>
              </a:rPr>
              <a:t>The community needs a balance of consumer saving and spending  . When people spend too much , the economy grows very quickly . This can cause problems and lead to a financial disaster . However , if people save too much money , then the economy can slow down and start to become weak .</a:t>
            </a:r>
          </a:p>
        </p:txBody>
      </p:sp>
    </p:spTree>
    <p:extLst>
      <p:ext uri="{BB962C8B-B14F-4D97-AF65-F5344CB8AC3E}">
        <p14:creationId xmlns:p14="http://schemas.microsoft.com/office/powerpoint/2010/main" val="1561465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1122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Individuals and Economics </vt:lpstr>
      <vt:lpstr>*Money is important in the everyday life of most people . People think about money when they make decisions . From buying groceries to saving money for a house or a car , almost everyone makes decisions based on how much money they have .</vt:lpstr>
      <vt:lpstr>*Scientists who study the economy look at the connection between the individual and the economy .</vt:lpstr>
      <vt:lpstr>*Budgeting : is planning how to use the money that comes in and goes out of a household .</vt:lpstr>
      <vt:lpstr>*Economic Decision –Making : People have a few choices when it comes to using the money they earn .</vt:lpstr>
      <vt:lpstr>2- the second choice is to save money . Saving your money can be important for emergencies or for big purchases you want to make someday . </vt:lpstr>
      <vt:lpstr>*Spending Money : It is lunchtime ! Today , you might have the choice between eating a home-cooked meal or going out to eat as a treat . When you make that decision , you take part in the economy of your community .</vt:lpstr>
      <vt:lpstr>*Consumer spending matters to businesses and communities because it can lead to profit .The more money people spend , the more the economy benefits .</vt:lpstr>
      <vt:lpstr>*Saving Money : saving money involves preparing for the future . Sometimes family members save for items they want , like a computer or a gaming device .</vt:lpstr>
      <vt:lpstr>*When an economy stays steady , with no unexpected changes , it has economic stability .</vt:lpstr>
      <vt:lpstr>*Governments take a share of wages –what people earn at their jobs –as taxes . Governments then use some of these taxes to improve the community .</vt:lpstr>
      <vt:lpstr>*From Commodity to community : A farm to a restaurant uses food provided by local businesses ,such as farms and ranches . This type of business shows a direct link between individuals and the economy of a community .</vt:lpstr>
      <vt:lpstr>*A farmer brings his olive oil to a market and sells it to a restaurant owner . The farmer makes a profit selling this commodity 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Fawzieh Quraan</dc:creator>
  <cp:lastModifiedBy>Fawzieh Quraan</cp:lastModifiedBy>
  <cp:revision>1</cp:revision>
  <dcterms:created xsi:type="dcterms:W3CDTF">2025-04-02T20:15:38Z</dcterms:created>
  <dcterms:modified xsi:type="dcterms:W3CDTF">2025-04-05T15:19:55Z</dcterms:modified>
</cp:coreProperties>
</file>