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A17D9-83A6-4A16-8EA2-B29A99CFB75E}" v="8" dt="2025-04-08T19:47:2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0B7A17D9-83A6-4A16-8EA2-B29A99CFB75E}"/>
    <pc:docChg chg="undo custSel addSld delSld modSld">
      <pc:chgData name="Fawzieh Quraan" userId="4a435a738dbdad6b" providerId="LiveId" clId="{0B7A17D9-83A6-4A16-8EA2-B29A99CFB75E}" dt="2025-04-08T19:48:16.910" v="6386" actId="13926"/>
      <pc:docMkLst>
        <pc:docMk/>
      </pc:docMkLst>
      <pc:sldChg chg="addSp modSp mod setBg">
        <pc:chgData name="Fawzieh Quraan" userId="4a435a738dbdad6b" providerId="LiveId" clId="{0B7A17D9-83A6-4A16-8EA2-B29A99CFB75E}" dt="2025-04-05T16:56:40.654" v="463" actId="26606"/>
        <pc:sldMkLst>
          <pc:docMk/>
          <pc:sldMk cId="3296742804" sldId="262"/>
        </pc:sldMkLst>
        <pc:spChg chg="mod">
          <ac:chgData name="Fawzieh Quraan" userId="4a435a738dbdad6b" providerId="LiveId" clId="{0B7A17D9-83A6-4A16-8EA2-B29A99CFB75E}" dt="2025-04-05T16:56:40.654" v="463" actId="26606"/>
          <ac:spMkLst>
            <pc:docMk/>
            <pc:sldMk cId="3296742804" sldId="262"/>
            <ac:spMk id="2" creationId="{ED589679-D377-69FB-402C-B5B30870207F}"/>
          </ac:spMkLst>
        </pc:spChg>
        <pc:spChg chg="mod">
          <ac:chgData name="Fawzieh Quraan" userId="4a435a738dbdad6b" providerId="LiveId" clId="{0B7A17D9-83A6-4A16-8EA2-B29A99CFB75E}" dt="2025-04-05T16:56:40.654" v="463" actId="26606"/>
          <ac:spMkLst>
            <pc:docMk/>
            <pc:sldMk cId="3296742804" sldId="262"/>
            <ac:spMk id="3" creationId="{EC1AD128-DFAD-C429-B5D8-9839F5A2B744}"/>
          </ac:spMkLst>
        </pc:spChg>
        <pc:spChg chg="add">
          <ac:chgData name="Fawzieh Quraan" userId="4a435a738dbdad6b" providerId="LiveId" clId="{0B7A17D9-83A6-4A16-8EA2-B29A99CFB75E}" dt="2025-04-05T16:56:40.654" v="463" actId="26606"/>
          <ac:spMkLst>
            <pc:docMk/>
            <pc:sldMk cId="3296742804" sldId="262"/>
            <ac:spMk id="10" creationId="{C0A1ED06-4733-4020-9C60-81D4D801408D}"/>
          </ac:spMkLst>
        </pc:spChg>
        <pc:spChg chg="add">
          <ac:chgData name="Fawzieh Quraan" userId="4a435a738dbdad6b" providerId="LiveId" clId="{0B7A17D9-83A6-4A16-8EA2-B29A99CFB75E}" dt="2025-04-05T16:56:40.654" v="463" actId="26606"/>
          <ac:spMkLst>
            <pc:docMk/>
            <pc:sldMk cId="3296742804" sldId="262"/>
            <ac:spMk id="12" creationId="{B0CA3509-3AF9-45FE-93ED-57BB5D5E8E07}"/>
          </ac:spMkLst>
        </pc:spChg>
        <pc:picChg chg="add mod ord">
          <ac:chgData name="Fawzieh Quraan" userId="4a435a738dbdad6b" providerId="LiveId" clId="{0B7A17D9-83A6-4A16-8EA2-B29A99CFB75E}" dt="2025-04-05T16:56:40.654" v="463" actId="26606"/>
          <ac:picMkLst>
            <pc:docMk/>
            <pc:sldMk cId="3296742804" sldId="262"/>
            <ac:picMk id="5" creationId="{609B14EA-D444-FFE4-2267-5DCFE2A5F2B5}"/>
          </ac:picMkLst>
        </pc:picChg>
      </pc:sldChg>
      <pc:sldChg chg="addSp modSp new mod setBg">
        <pc:chgData name="Fawzieh Quraan" userId="4a435a738dbdad6b" providerId="LiveId" clId="{0B7A17D9-83A6-4A16-8EA2-B29A99CFB75E}" dt="2025-04-05T17:18:56.944" v="1081" actId="26606"/>
        <pc:sldMkLst>
          <pc:docMk/>
          <pc:sldMk cId="2294891065" sldId="263"/>
        </pc:sldMkLst>
        <pc:spChg chg="mo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2" creationId="{7A66F8F1-DE62-0C5D-4390-5E4FC011A0FE}"/>
          </ac:spMkLst>
        </pc:spChg>
        <pc:spChg chg="mo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3" creationId="{B82EA285-F6E5-3735-B57C-98E10F60A414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8" creationId="{5A0118C5-4F8D-4CF4-BADD-53FEACC6C42A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10" creationId="{4E0A5C5C-2A95-428E-9F6A-0D29EBD57C9F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12" creationId="{1056F38F-7C4E-461D-8709-7D0024AE1F79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14" creationId="{C7278469-3C3C-49CE-AEEE-E176A4900B78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20" creationId="{4C6598AB-1C17-4D54-951C-A082D94ACB7A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22" creationId="{C83B66D7-137D-4AC1-B172-53D60F08BEB5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24" creationId="{F6B92503-6984-4D15-8B98-8718709B785D}"/>
          </ac:spMkLst>
        </pc:spChg>
        <pc:spChg chg="add">
          <ac:chgData name="Fawzieh Quraan" userId="4a435a738dbdad6b" providerId="LiveId" clId="{0B7A17D9-83A6-4A16-8EA2-B29A99CFB75E}" dt="2025-04-05T17:18:56.944" v="1081" actId="26606"/>
          <ac:spMkLst>
            <pc:docMk/>
            <pc:sldMk cId="2294891065" sldId="263"/>
            <ac:spMk id="26" creationId="{08DDF938-524E-4C18-A47D-C00627832366}"/>
          </ac:spMkLst>
        </pc:spChg>
        <pc:grpChg chg="add">
          <ac:chgData name="Fawzieh Quraan" userId="4a435a738dbdad6b" providerId="LiveId" clId="{0B7A17D9-83A6-4A16-8EA2-B29A99CFB75E}" dt="2025-04-05T17:18:56.944" v="1081" actId="26606"/>
          <ac:grpSpMkLst>
            <pc:docMk/>
            <pc:sldMk cId="2294891065" sldId="263"/>
            <ac:grpSpMk id="16" creationId="{93DC754C-7E09-422D-A8BB-AF632E90DFA2}"/>
          </ac:grpSpMkLst>
        </pc:grpChg>
        <pc:grpChg chg="add">
          <ac:chgData name="Fawzieh Quraan" userId="4a435a738dbdad6b" providerId="LiveId" clId="{0B7A17D9-83A6-4A16-8EA2-B29A99CFB75E}" dt="2025-04-05T17:18:56.944" v="1081" actId="26606"/>
          <ac:grpSpMkLst>
            <pc:docMk/>
            <pc:sldMk cId="2294891065" sldId="263"/>
            <ac:grpSpMk id="28" creationId="{3773FAF5-C452-4455-9411-D6AF5EBD4CA9}"/>
          </ac:grpSpMkLst>
        </pc:grpChg>
      </pc:sldChg>
      <pc:sldChg chg="addSp delSp modSp new mod setBg">
        <pc:chgData name="Fawzieh Quraan" userId="4a435a738dbdad6b" providerId="LiveId" clId="{0B7A17D9-83A6-4A16-8EA2-B29A99CFB75E}" dt="2025-04-05T17:38:56.877" v="1876" actId="207"/>
        <pc:sldMkLst>
          <pc:docMk/>
          <pc:sldMk cId="259037310" sldId="264"/>
        </pc:sldMkLst>
        <pc:spChg chg="mod">
          <ac:chgData name="Fawzieh Quraan" userId="4a435a738dbdad6b" providerId="LiveId" clId="{0B7A17D9-83A6-4A16-8EA2-B29A99CFB75E}" dt="2025-04-05T17:38:01.057" v="1872" actId="26606"/>
          <ac:spMkLst>
            <pc:docMk/>
            <pc:sldMk cId="259037310" sldId="264"/>
            <ac:spMk id="2" creationId="{0C83C8E7-527A-46C8-157C-0020D77FA609}"/>
          </ac:spMkLst>
        </pc:spChg>
        <pc:spChg chg="mod ord">
          <ac:chgData name="Fawzieh Quraan" userId="4a435a738dbdad6b" providerId="LiveId" clId="{0B7A17D9-83A6-4A16-8EA2-B29A99CFB75E}" dt="2025-04-05T17:38:56.877" v="1876" actId="207"/>
          <ac:spMkLst>
            <pc:docMk/>
            <pc:sldMk cId="259037310" sldId="264"/>
            <ac:spMk id="3" creationId="{EBAE484A-3301-8B4A-1546-5BE78EEFEAB7}"/>
          </ac:spMkLst>
        </pc:spChg>
        <pc:spChg chg="add mod">
          <ac:chgData name="Fawzieh Quraan" userId="4a435a738dbdad6b" providerId="LiveId" clId="{0B7A17D9-83A6-4A16-8EA2-B29A99CFB75E}" dt="2025-04-05T17:38:01.057" v="1872" actId="26606"/>
          <ac:spMkLst>
            <pc:docMk/>
            <pc:sldMk cId="259037310" sldId="264"/>
            <ac:spMk id="6" creationId="{F3C8BE8F-8281-1A1C-4E21-80330D535908}"/>
          </ac:spMkLst>
        </pc:spChg>
        <pc:spChg chg="add del">
          <ac:chgData name="Fawzieh Quraan" userId="4a435a738dbdad6b" providerId="LiveId" clId="{0B7A17D9-83A6-4A16-8EA2-B29A99CFB75E}" dt="2025-04-05T17:37:26.783" v="1854" actId="26606"/>
          <ac:spMkLst>
            <pc:docMk/>
            <pc:sldMk cId="259037310" sldId="264"/>
            <ac:spMk id="11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5T17:37:29.974" v="1858" actId="26606"/>
          <ac:spMkLst>
            <pc:docMk/>
            <pc:sldMk cId="259037310" sldId="264"/>
            <ac:spMk id="15" creationId="{55D4142C-5077-457F-A6AD-3FECFDB39685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19" creationId="{83C8019B-3985-409B-9B87-494B974EE9A2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21" creationId="{9E5C5460-229E-46C8-A712-CC317985420F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23" creationId="{B85A4DB3-61AA-49A1-85A9-B3397CD519AB}"/>
          </ac:spMkLst>
        </pc:spChg>
        <pc:spChg chg="add del">
          <ac:chgData name="Fawzieh Quraan" userId="4a435a738dbdad6b" providerId="LiveId" clId="{0B7A17D9-83A6-4A16-8EA2-B29A99CFB75E}" dt="2025-04-05T17:37:28.642" v="1856" actId="26606"/>
          <ac:spMkLst>
            <pc:docMk/>
            <pc:sldMk cId="259037310" sldId="264"/>
            <ac:spMk id="24" creationId="{B95B9BA8-1D69-4796-85F5-B6D0BD52354B}"/>
          </ac:spMkLst>
        </pc:spChg>
        <pc:spChg chg="add del">
          <ac:chgData name="Fawzieh Quraan" userId="4a435a738dbdad6b" providerId="LiveId" clId="{0B7A17D9-83A6-4A16-8EA2-B29A99CFB75E}" dt="2025-04-05T17:37:29.974" v="1858" actId="26606"/>
          <ac:spMkLst>
            <pc:docMk/>
            <pc:sldMk cId="259037310" sldId="264"/>
            <ac:spMk id="32" creationId="{9AA72BD9-2C5A-4EDC-931F-5AA08EACA0F3}"/>
          </ac:spMkLst>
        </pc:spChg>
        <pc:spChg chg="add del">
          <ac:chgData name="Fawzieh Quraan" userId="4a435a738dbdad6b" providerId="LiveId" clId="{0B7A17D9-83A6-4A16-8EA2-B29A99CFB75E}" dt="2025-04-05T17:37:29.974" v="1858" actId="26606"/>
          <ac:spMkLst>
            <pc:docMk/>
            <pc:sldMk cId="259037310" sldId="264"/>
            <ac:spMk id="33" creationId="{DD3981AC-7B61-4947-BCF3-F7AA7FA385B9}"/>
          </ac:spMkLst>
        </pc:spChg>
        <pc:spChg chg="add del">
          <ac:chgData name="Fawzieh Quraan" userId="4a435a738dbdad6b" providerId="LiveId" clId="{0B7A17D9-83A6-4A16-8EA2-B29A99CFB75E}" dt="2025-04-05T17:37:29.974" v="1858" actId="26606"/>
          <ac:spMkLst>
            <pc:docMk/>
            <pc:sldMk cId="259037310" sldId="264"/>
            <ac:spMk id="34" creationId="{7A5F0580-5EE9-419F-96EE-B6529EF6E7D0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36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37" creationId="{F98F79A4-A6C7-4101-B1E9-27E05CB7CFA0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38" creationId="{79AFCB35-9C04-4524-A0B1-57FF6865D013}"/>
          </ac:spMkLst>
        </pc:spChg>
        <pc:spChg chg="add del">
          <ac:chgData name="Fawzieh Quraan" userId="4a435a738dbdad6b" providerId="LiveId" clId="{0B7A17D9-83A6-4A16-8EA2-B29A99CFB75E}" dt="2025-04-05T17:37:34.646" v="1860" actId="26606"/>
          <ac:spMkLst>
            <pc:docMk/>
            <pc:sldMk cId="259037310" sldId="264"/>
            <ac:spMk id="39" creationId="{D11AD2AD-0BA0-4DD3-8EEA-84686A0E718C}"/>
          </ac:spMkLst>
        </pc:spChg>
        <pc:spChg chg="add del">
          <ac:chgData name="Fawzieh Quraan" userId="4a435a738dbdad6b" providerId="LiveId" clId="{0B7A17D9-83A6-4A16-8EA2-B29A99CFB75E}" dt="2025-04-05T17:37:36.275" v="1862" actId="26606"/>
          <ac:spMkLst>
            <pc:docMk/>
            <pc:sldMk cId="259037310" sldId="264"/>
            <ac:spMk id="42" creationId="{B95B9BA8-1D69-4796-85F5-B6D0BD52354B}"/>
          </ac:spMkLst>
        </pc:spChg>
        <pc:spChg chg="add del">
          <ac:chgData name="Fawzieh Quraan" userId="4a435a738dbdad6b" providerId="LiveId" clId="{0B7A17D9-83A6-4A16-8EA2-B29A99CFB75E}" dt="2025-04-05T17:38:01.057" v="1872" actId="26606"/>
          <ac:spMkLst>
            <pc:docMk/>
            <pc:sldMk cId="259037310" sldId="264"/>
            <ac:spMk id="52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5T17:38:01.057" v="1872" actId="26606"/>
          <ac:spMkLst>
            <pc:docMk/>
            <pc:sldMk cId="259037310" sldId="264"/>
            <ac:spMk id="56" creationId="{CAEBFCD5-5356-4326-8D39-8235A46CD7B2}"/>
          </ac:spMkLst>
        </pc:spChg>
        <pc:spChg chg="add del">
          <ac:chgData name="Fawzieh Quraan" userId="4a435a738dbdad6b" providerId="LiveId" clId="{0B7A17D9-83A6-4A16-8EA2-B29A99CFB75E}" dt="2025-04-05T17:37:55.774" v="1867" actId="26606"/>
          <ac:spMkLst>
            <pc:docMk/>
            <pc:sldMk cId="259037310" sldId="264"/>
            <ac:spMk id="76" creationId="{7D07B7BC-3270-4CF3-A7AA-0937908AD58A}"/>
          </ac:spMkLst>
        </pc:spChg>
        <pc:spChg chg="add del">
          <ac:chgData name="Fawzieh Quraan" userId="4a435a738dbdad6b" providerId="LiveId" clId="{0B7A17D9-83A6-4A16-8EA2-B29A99CFB75E}" dt="2025-04-05T17:37:57.517" v="1869" actId="26606"/>
          <ac:spMkLst>
            <pc:docMk/>
            <pc:sldMk cId="259037310" sldId="264"/>
            <ac:spMk id="431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5T17:37:57.517" v="1869" actId="26606"/>
          <ac:spMkLst>
            <pc:docMk/>
            <pc:sldMk cId="259037310" sldId="264"/>
            <ac:spMk id="432" creationId="{52D7FCC1-2D52-49CE-A986-EE6E0CA64957}"/>
          </ac:spMkLst>
        </pc:spChg>
        <pc:spChg chg="add del">
          <ac:chgData name="Fawzieh Quraan" userId="4a435a738dbdad6b" providerId="LiveId" clId="{0B7A17D9-83A6-4A16-8EA2-B29A99CFB75E}" dt="2025-04-05T17:37:57.517" v="1869" actId="26606"/>
          <ac:spMkLst>
            <pc:docMk/>
            <pc:sldMk cId="259037310" sldId="264"/>
            <ac:spMk id="433" creationId="{28C3CACD-E5A7-4AAC-AE47-75CF7D30FF7C}"/>
          </ac:spMkLst>
        </pc:spChg>
        <pc:spChg chg="add del">
          <ac:chgData name="Fawzieh Quraan" userId="4a435a738dbdad6b" providerId="LiveId" clId="{0B7A17D9-83A6-4A16-8EA2-B29A99CFB75E}" dt="2025-04-05T17:38:00.976" v="1871" actId="26606"/>
          <ac:spMkLst>
            <pc:docMk/>
            <pc:sldMk cId="259037310" sldId="264"/>
            <ac:spMk id="442" creationId="{5A0118C5-4F8D-4CF4-BADD-53FEACC6C42A}"/>
          </ac:spMkLst>
        </pc:spChg>
        <pc:spChg chg="add">
          <ac:chgData name="Fawzieh Quraan" userId="4a435a738dbdad6b" providerId="LiveId" clId="{0B7A17D9-83A6-4A16-8EA2-B29A99CFB75E}" dt="2025-04-05T17:38:01.057" v="1872" actId="26606"/>
          <ac:spMkLst>
            <pc:docMk/>
            <pc:sldMk cId="259037310" sldId="264"/>
            <ac:spMk id="446" creationId="{7D07B7BC-3270-4CF3-A7AA-0937908AD58A}"/>
          </ac:spMkLst>
        </pc:spChg>
        <pc:grpChg chg="add del">
          <ac:chgData name="Fawzieh Quraan" userId="4a435a738dbdad6b" providerId="LiveId" clId="{0B7A17D9-83A6-4A16-8EA2-B29A99CFB75E}" dt="2025-04-05T17:37:26.783" v="1854" actId="26606"/>
          <ac:grpSpMkLst>
            <pc:docMk/>
            <pc:sldMk cId="259037310" sldId="264"/>
            <ac:grpSpMk id="13" creationId="{B894EFA8-F425-4D19-A94B-445388B31E20}"/>
          </ac:grpSpMkLst>
        </pc:grpChg>
        <pc:grpChg chg="add del">
          <ac:chgData name="Fawzieh Quraan" userId="4a435a738dbdad6b" providerId="LiveId" clId="{0B7A17D9-83A6-4A16-8EA2-B29A99CFB75E}" dt="2025-04-05T17:37:26.783" v="1854" actId="26606"/>
          <ac:grpSpMkLst>
            <pc:docMk/>
            <pc:sldMk cId="259037310" sldId="264"/>
            <ac:grpSpMk id="17" creationId="{582A903B-6B78-4F0A-B7C9-3D80499020B8}"/>
          </ac:grpSpMkLst>
        </pc:grpChg>
        <pc:grpChg chg="add del">
          <ac:chgData name="Fawzieh Quraan" userId="4a435a738dbdad6b" providerId="LiveId" clId="{0B7A17D9-83A6-4A16-8EA2-B29A99CFB75E}" dt="2025-04-05T17:37:28.642" v="1856" actId="26606"/>
          <ac:grpSpMkLst>
            <pc:docMk/>
            <pc:sldMk cId="259037310" sldId="264"/>
            <ac:grpSpMk id="25" creationId="{D44E3F87-3D58-4B03-86B2-15A5C5B9C964}"/>
          </ac:grpSpMkLst>
        </pc:grpChg>
        <pc:grpChg chg="add del">
          <ac:chgData name="Fawzieh Quraan" userId="4a435a738dbdad6b" providerId="LiveId" clId="{0B7A17D9-83A6-4A16-8EA2-B29A99CFB75E}" dt="2025-04-05T17:37:34.646" v="1860" actId="26606"/>
          <ac:grpSpMkLst>
            <pc:docMk/>
            <pc:sldMk cId="259037310" sldId="264"/>
            <ac:grpSpMk id="40" creationId="{0C156BF8-7FF7-440F-BE2B-417DFFE8BFA5}"/>
          </ac:grpSpMkLst>
        </pc:grpChg>
        <pc:grpChg chg="add del">
          <ac:chgData name="Fawzieh Quraan" userId="4a435a738dbdad6b" providerId="LiveId" clId="{0B7A17D9-83A6-4A16-8EA2-B29A99CFB75E}" dt="2025-04-05T17:37:36.275" v="1862" actId="26606"/>
          <ac:grpSpMkLst>
            <pc:docMk/>
            <pc:sldMk cId="259037310" sldId="264"/>
            <ac:grpSpMk id="43" creationId="{23705FF7-CAB4-430F-A07B-AF2245F17F1C}"/>
          </ac:grpSpMkLst>
        </pc:grpChg>
        <pc:grpChg chg="add del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53" creationId="{89C6B508-0B2C-4D80-99F6-BC8C9C69341A}"/>
          </ac:grpSpMkLst>
        </pc:grpChg>
        <pc:grpChg chg="add del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57" creationId="{6B67BE95-96EF-433C-9F29-B0732AA6B6AC}"/>
          </ac:grpSpMkLst>
        </pc:grpChg>
        <pc:grpChg chg="add del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59" creationId="{D6E8B984-55B9-4A62-A043-997D00F0AE09}"/>
          </ac:grpSpMkLst>
        </pc:grpChg>
        <pc:grpChg chg="add del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66" creationId="{DDFA5A3F-B050-4826-ACB4-F634DD12C7BC}"/>
          </ac:grpSpMkLst>
        </pc:grpChg>
        <pc:grpChg chg="add del">
          <ac:chgData name="Fawzieh Quraan" userId="4a435a738dbdad6b" providerId="LiveId" clId="{0B7A17D9-83A6-4A16-8EA2-B29A99CFB75E}" dt="2025-04-05T17:37:55.774" v="1867" actId="26606"/>
          <ac:grpSpMkLst>
            <pc:docMk/>
            <pc:sldMk cId="259037310" sldId="264"/>
            <ac:grpSpMk id="78" creationId="{F25CF9F0-F8C1-414D-B348-B5FA27CCE6C4}"/>
          </ac:grpSpMkLst>
        </pc:grpChg>
        <pc:grpChg chg="add del">
          <ac:chgData name="Fawzieh Quraan" userId="4a435a738dbdad6b" providerId="LiveId" clId="{0B7A17D9-83A6-4A16-8EA2-B29A99CFB75E}" dt="2025-04-05T17:37:55.774" v="1867" actId="26606"/>
          <ac:grpSpMkLst>
            <pc:docMk/>
            <pc:sldMk cId="259037310" sldId="264"/>
            <ac:grpSpMk id="82" creationId="{B21CE605-3A03-402B-BB38-A81222A0BE93}"/>
          </ac:grpSpMkLst>
        </pc:grpChg>
        <pc:grpChg chg="add del">
          <ac:chgData name="Fawzieh Quraan" userId="4a435a738dbdad6b" providerId="LiveId" clId="{0B7A17D9-83A6-4A16-8EA2-B29A99CFB75E}" dt="2025-04-05T17:37:57.517" v="1869" actId="26606"/>
          <ac:grpSpMkLst>
            <pc:docMk/>
            <pc:sldMk cId="259037310" sldId="264"/>
            <ac:grpSpMk id="90" creationId="{03AF83E4-4DE2-499C-9F36-0279E7E4FBBE}"/>
          </ac:grpSpMkLst>
        </pc:grpChg>
        <pc:grpChg chg="add del">
          <ac:chgData name="Fawzieh Quraan" userId="4a435a738dbdad6b" providerId="LiveId" clId="{0B7A17D9-83A6-4A16-8EA2-B29A99CFB75E}" dt="2025-04-05T17:37:57.517" v="1869" actId="26606"/>
          <ac:grpSpMkLst>
            <pc:docMk/>
            <pc:sldMk cId="259037310" sldId="264"/>
            <ac:grpSpMk id="434" creationId="{3A35C15A-135A-4FD3-BA11-A046CFA3907A}"/>
          </ac:grpSpMkLst>
        </pc:grpChg>
        <pc:grpChg chg="add del">
          <ac:chgData name="Fawzieh Quraan" userId="4a435a738dbdad6b" providerId="LiveId" clId="{0B7A17D9-83A6-4A16-8EA2-B29A99CFB75E}" dt="2025-04-05T17:38:00.976" v="1871" actId="26606"/>
          <ac:grpSpMkLst>
            <pc:docMk/>
            <pc:sldMk cId="259037310" sldId="264"/>
            <ac:grpSpMk id="443" creationId="{B894EFA8-F425-4D19-A94B-445388B31E20}"/>
          </ac:grpSpMkLst>
        </pc:grpChg>
        <pc:grpChg chg="add del">
          <ac:chgData name="Fawzieh Quraan" userId="4a435a738dbdad6b" providerId="LiveId" clId="{0B7A17D9-83A6-4A16-8EA2-B29A99CFB75E}" dt="2025-04-05T17:38:00.976" v="1871" actId="26606"/>
          <ac:grpSpMkLst>
            <pc:docMk/>
            <pc:sldMk cId="259037310" sldId="264"/>
            <ac:grpSpMk id="444" creationId="{582A903B-6B78-4F0A-B7C9-3D80499020B8}"/>
          </ac:grpSpMkLst>
        </pc:grpChg>
        <pc:grpChg chg="add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447" creationId="{F25CF9F0-F8C1-414D-B348-B5FA27CCE6C4}"/>
          </ac:grpSpMkLst>
        </pc:grpChg>
        <pc:grpChg chg="add">
          <ac:chgData name="Fawzieh Quraan" userId="4a435a738dbdad6b" providerId="LiveId" clId="{0B7A17D9-83A6-4A16-8EA2-B29A99CFB75E}" dt="2025-04-05T17:38:01.057" v="1872" actId="26606"/>
          <ac:grpSpMkLst>
            <pc:docMk/>
            <pc:sldMk cId="259037310" sldId="264"/>
            <ac:grpSpMk id="450" creationId="{B21CE605-3A03-402B-BB38-A81222A0BE93}"/>
          </ac:grpSpMkLst>
        </pc:grpChg>
        <pc:picChg chg="add mod ord">
          <ac:chgData name="Fawzieh Quraan" userId="4a435a738dbdad6b" providerId="LiveId" clId="{0B7A17D9-83A6-4A16-8EA2-B29A99CFB75E}" dt="2025-04-05T17:38:01.057" v="1872" actId="26606"/>
          <ac:picMkLst>
            <pc:docMk/>
            <pc:sldMk cId="259037310" sldId="264"/>
            <ac:picMk id="5" creationId="{9E4FA768-8C5D-4E2A-2798-053C8EFA732B}"/>
          </ac:picMkLst>
        </pc:picChg>
      </pc:sldChg>
      <pc:sldChg chg="addSp delSp modSp new mod setBg">
        <pc:chgData name="Fawzieh Quraan" userId="4a435a738dbdad6b" providerId="LiveId" clId="{0B7A17D9-83A6-4A16-8EA2-B29A99CFB75E}" dt="2025-04-05T17:45:03.314" v="2379" actId="26606"/>
        <pc:sldMkLst>
          <pc:docMk/>
          <pc:sldMk cId="821652751" sldId="265"/>
        </pc:sldMkLst>
        <pc:spChg chg="mod">
          <ac:chgData name="Fawzieh Quraan" userId="4a435a738dbdad6b" providerId="LiveId" clId="{0B7A17D9-83A6-4A16-8EA2-B29A99CFB75E}" dt="2025-04-05T17:45:03.314" v="2379" actId="26606"/>
          <ac:spMkLst>
            <pc:docMk/>
            <pc:sldMk cId="821652751" sldId="265"/>
            <ac:spMk id="2" creationId="{FD136EC5-1A2D-76A0-27B2-7FBA065109AA}"/>
          </ac:spMkLst>
        </pc:spChg>
        <pc:spChg chg="mod">
          <ac:chgData name="Fawzieh Quraan" userId="4a435a738dbdad6b" providerId="LiveId" clId="{0B7A17D9-83A6-4A16-8EA2-B29A99CFB75E}" dt="2025-04-05T17:45:03.314" v="2379" actId="26606"/>
          <ac:spMkLst>
            <pc:docMk/>
            <pc:sldMk cId="821652751" sldId="265"/>
            <ac:spMk id="3" creationId="{937CE792-2990-332E-E754-2E24A2057BED}"/>
          </ac:spMkLst>
        </pc:spChg>
        <pc:spChg chg="add del">
          <ac:chgData name="Fawzieh Quraan" userId="4a435a738dbdad6b" providerId="LiveId" clId="{0B7A17D9-83A6-4A16-8EA2-B29A99CFB75E}" dt="2025-04-05T17:45:01.756" v="2376" actId="26606"/>
          <ac:spMkLst>
            <pc:docMk/>
            <pc:sldMk cId="821652751" sldId="265"/>
            <ac:spMk id="10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5T17:45:01.756" v="2376" actId="26606"/>
          <ac:spMkLst>
            <pc:docMk/>
            <pc:sldMk cId="821652751" sldId="265"/>
            <ac:spMk id="16" creationId="{CAEBFCD5-5356-4326-8D39-8235A46CD7B2}"/>
          </ac:spMkLst>
        </pc:spChg>
        <pc:spChg chg="add del">
          <ac:chgData name="Fawzieh Quraan" userId="4a435a738dbdad6b" providerId="LiveId" clId="{0B7A17D9-83A6-4A16-8EA2-B29A99CFB75E}" dt="2025-04-05T17:45:03.295" v="2378" actId="26606"/>
          <ac:spMkLst>
            <pc:docMk/>
            <pc:sldMk cId="821652751" sldId="265"/>
            <ac:spMk id="52" creationId="{04812C46-200A-4DEB-A05E-3ED6C68C2387}"/>
          </ac:spMkLst>
        </pc:spChg>
        <pc:spChg chg="add del">
          <ac:chgData name="Fawzieh Quraan" userId="4a435a738dbdad6b" providerId="LiveId" clId="{0B7A17D9-83A6-4A16-8EA2-B29A99CFB75E}" dt="2025-04-05T17:45:03.295" v="2378" actId="26606"/>
          <ac:spMkLst>
            <pc:docMk/>
            <pc:sldMk cId="821652751" sldId="265"/>
            <ac:spMk id="53" creationId="{D1EA859B-E555-4109-94F3-6700E046E008}"/>
          </ac:spMkLst>
        </pc:spChg>
        <pc:spChg chg="add">
          <ac:chgData name="Fawzieh Quraan" userId="4a435a738dbdad6b" providerId="LiveId" clId="{0B7A17D9-83A6-4A16-8EA2-B29A99CFB75E}" dt="2025-04-05T17:45:03.314" v="2379" actId="26606"/>
          <ac:spMkLst>
            <pc:docMk/>
            <pc:sldMk cId="821652751" sldId="265"/>
            <ac:spMk id="55" creationId="{B95B9BA8-1D69-4796-85F5-B6D0BD52354B}"/>
          </ac:spMkLst>
        </pc:spChg>
        <pc:grpChg chg="add del">
          <ac:chgData name="Fawzieh Quraan" userId="4a435a738dbdad6b" providerId="LiveId" clId="{0B7A17D9-83A6-4A16-8EA2-B29A99CFB75E}" dt="2025-04-05T17:45:01.756" v="2376" actId="26606"/>
          <ac:grpSpMkLst>
            <pc:docMk/>
            <pc:sldMk cId="821652751" sldId="265"/>
            <ac:grpSpMk id="12" creationId="{89C6B508-0B2C-4D80-99F6-BC8C9C69341A}"/>
          </ac:grpSpMkLst>
        </pc:grpChg>
        <pc:grpChg chg="add del">
          <ac:chgData name="Fawzieh Quraan" userId="4a435a738dbdad6b" providerId="LiveId" clId="{0B7A17D9-83A6-4A16-8EA2-B29A99CFB75E}" dt="2025-04-05T17:45:01.756" v="2376" actId="26606"/>
          <ac:grpSpMkLst>
            <pc:docMk/>
            <pc:sldMk cId="821652751" sldId="265"/>
            <ac:grpSpMk id="18" creationId="{6B67BE95-96EF-433C-9F29-B0732AA6B6AC}"/>
          </ac:grpSpMkLst>
        </pc:grpChg>
        <pc:grpChg chg="add del">
          <ac:chgData name="Fawzieh Quraan" userId="4a435a738dbdad6b" providerId="LiveId" clId="{0B7A17D9-83A6-4A16-8EA2-B29A99CFB75E}" dt="2025-04-05T17:45:01.756" v="2376" actId="26606"/>
          <ac:grpSpMkLst>
            <pc:docMk/>
            <pc:sldMk cId="821652751" sldId="265"/>
            <ac:grpSpMk id="22" creationId="{D6E8B984-55B9-4A62-A043-997D00F0AE09}"/>
          </ac:grpSpMkLst>
        </pc:grpChg>
        <pc:grpChg chg="add del">
          <ac:chgData name="Fawzieh Quraan" userId="4a435a738dbdad6b" providerId="LiveId" clId="{0B7A17D9-83A6-4A16-8EA2-B29A99CFB75E}" dt="2025-04-05T17:45:01.756" v="2376" actId="26606"/>
          <ac:grpSpMkLst>
            <pc:docMk/>
            <pc:sldMk cId="821652751" sldId="265"/>
            <ac:grpSpMk id="37" creationId="{DDFA5A3F-B050-4826-ACB4-F634DD12C7BC}"/>
          </ac:grpSpMkLst>
        </pc:grpChg>
        <pc:grpChg chg="add">
          <ac:chgData name="Fawzieh Quraan" userId="4a435a738dbdad6b" providerId="LiveId" clId="{0B7A17D9-83A6-4A16-8EA2-B29A99CFB75E}" dt="2025-04-05T17:45:03.314" v="2379" actId="26606"/>
          <ac:grpSpMkLst>
            <pc:docMk/>
            <pc:sldMk cId="821652751" sldId="265"/>
            <ac:grpSpMk id="56" creationId="{23705FF7-CAB4-430F-A07B-AF2245F17F1C}"/>
          </ac:grpSpMkLst>
        </pc:grpChg>
        <pc:picChg chg="add mod ord">
          <ac:chgData name="Fawzieh Quraan" userId="4a435a738dbdad6b" providerId="LiveId" clId="{0B7A17D9-83A6-4A16-8EA2-B29A99CFB75E}" dt="2025-04-05T17:45:03.314" v="2379" actId="26606"/>
          <ac:picMkLst>
            <pc:docMk/>
            <pc:sldMk cId="821652751" sldId="265"/>
            <ac:picMk id="5" creationId="{C7134FE5-FD5E-5E1E-ADBD-82742976B9C3}"/>
          </ac:picMkLst>
        </pc:picChg>
      </pc:sldChg>
      <pc:sldChg chg="addSp delSp modSp new mod setBg">
        <pc:chgData name="Fawzieh Quraan" userId="4a435a738dbdad6b" providerId="LiveId" clId="{0B7A17D9-83A6-4A16-8EA2-B29A99CFB75E}" dt="2025-04-05T17:47:30.118" v="2596" actId="27636"/>
        <pc:sldMkLst>
          <pc:docMk/>
          <pc:sldMk cId="3011088016" sldId="266"/>
        </pc:sldMkLst>
        <pc:spChg chg="mod">
          <ac:chgData name="Fawzieh Quraan" userId="4a435a738dbdad6b" providerId="LiveId" clId="{0B7A17D9-83A6-4A16-8EA2-B29A99CFB75E}" dt="2025-04-05T17:47:30.118" v="2596" actId="27636"/>
          <ac:spMkLst>
            <pc:docMk/>
            <pc:sldMk cId="3011088016" sldId="266"/>
            <ac:spMk id="2" creationId="{0006E845-43E3-04FF-59F3-63C9D957D524}"/>
          </ac:spMkLst>
        </pc:spChg>
        <pc:spChg chg="del mod">
          <ac:chgData name="Fawzieh Quraan" userId="4a435a738dbdad6b" providerId="LiveId" clId="{0B7A17D9-83A6-4A16-8EA2-B29A99CFB75E}" dt="2025-04-05T17:47:30.089" v="2595" actId="26606"/>
          <ac:spMkLst>
            <pc:docMk/>
            <pc:sldMk cId="3011088016" sldId="266"/>
            <ac:spMk id="3" creationId="{B31841AB-FC30-EE22-E448-A1E0776CFA3A}"/>
          </ac:spMkLst>
        </pc:spChg>
        <pc:spChg chg="add">
          <ac:chgData name="Fawzieh Quraan" userId="4a435a738dbdad6b" providerId="LiveId" clId="{0B7A17D9-83A6-4A16-8EA2-B29A99CFB75E}" dt="2025-04-05T17:47:30.089" v="2595" actId="26606"/>
          <ac:spMkLst>
            <pc:docMk/>
            <pc:sldMk cId="3011088016" sldId="266"/>
            <ac:spMk id="9" creationId="{0671A8AE-40A1-4631-A6B8-581AFF065482}"/>
          </ac:spMkLst>
        </pc:spChg>
        <pc:spChg chg="add">
          <ac:chgData name="Fawzieh Quraan" userId="4a435a738dbdad6b" providerId="LiveId" clId="{0B7A17D9-83A6-4A16-8EA2-B29A99CFB75E}" dt="2025-04-05T17:47:30.089" v="2595" actId="26606"/>
          <ac:spMkLst>
            <pc:docMk/>
            <pc:sldMk cId="3011088016" sldId="266"/>
            <ac:spMk id="11" creationId="{AB58EF07-17C2-48CF-ABB0-EEF1F17CB8F0}"/>
          </ac:spMkLst>
        </pc:spChg>
        <pc:spChg chg="add">
          <ac:chgData name="Fawzieh Quraan" userId="4a435a738dbdad6b" providerId="LiveId" clId="{0B7A17D9-83A6-4A16-8EA2-B29A99CFB75E}" dt="2025-04-05T17:47:30.089" v="2595" actId="26606"/>
          <ac:spMkLst>
            <pc:docMk/>
            <pc:sldMk cId="3011088016" sldId="266"/>
            <ac:spMk id="13" creationId="{AF2F604E-43BE-4DC3-B983-E071523364F8}"/>
          </ac:spMkLst>
        </pc:spChg>
        <pc:spChg chg="add">
          <ac:chgData name="Fawzieh Quraan" userId="4a435a738dbdad6b" providerId="LiveId" clId="{0B7A17D9-83A6-4A16-8EA2-B29A99CFB75E}" dt="2025-04-05T17:47:30.089" v="2595" actId="26606"/>
          <ac:spMkLst>
            <pc:docMk/>
            <pc:sldMk cId="3011088016" sldId="266"/>
            <ac:spMk id="15" creationId="{08C9B587-E65E-4B52-B37C-ABEBB6E87928}"/>
          </ac:spMkLst>
        </pc:spChg>
        <pc:picChg chg="add">
          <ac:chgData name="Fawzieh Quraan" userId="4a435a738dbdad6b" providerId="LiveId" clId="{0B7A17D9-83A6-4A16-8EA2-B29A99CFB75E}" dt="2025-04-05T17:47:30.089" v="2595" actId="26606"/>
          <ac:picMkLst>
            <pc:docMk/>
            <pc:sldMk cId="3011088016" sldId="266"/>
            <ac:picMk id="5" creationId="{6AE065A7-F140-B9A5-4BE3-9D6E03127348}"/>
          </ac:picMkLst>
        </pc:picChg>
      </pc:sldChg>
      <pc:sldChg chg="addSp delSp modSp new mod setBg">
        <pc:chgData name="Fawzieh Quraan" userId="4a435a738dbdad6b" providerId="LiveId" clId="{0B7A17D9-83A6-4A16-8EA2-B29A99CFB75E}" dt="2025-04-05T17:54:49.398" v="3142" actId="26606"/>
        <pc:sldMkLst>
          <pc:docMk/>
          <pc:sldMk cId="4200341195" sldId="267"/>
        </pc:sldMkLst>
        <pc:spChg chg="mod">
          <ac:chgData name="Fawzieh Quraan" userId="4a435a738dbdad6b" providerId="LiveId" clId="{0B7A17D9-83A6-4A16-8EA2-B29A99CFB75E}" dt="2025-04-05T17:54:49.398" v="3142" actId="26606"/>
          <ac:spMkLst>
            <pc:docMk/>
            <pc:sldMk cId="4200341195" sldId="267"/>
            <ac:spMk id="2" creationId="{C4CB794E-A3DB-BBD4-8512-4BBB5E5F9E53}"/>
          </ac:spMkLst>
        </pc:spChg>
        <pc:spChg chg="mod">
          <ac:chgData name="Fawzieh Quraan" userId="4a435a738dbdad6b" providerId="LiveId" clId="{0B7A17D9-83A6-4A16-8EA2-B29A99CFB75E}" dt="2025-04-05T17:54:49.398" v="3142" actId="26606"/>
          <ac:spMkLst>
            <pc:docMk/>
            <pc:sldMk cId="4200341195" sldId="267"/>
            <ac:spMk id="3" creationId="{BFD0A1BE-F82D-4135-ACC1-D2DBBD81107D}"/>
          </ac:spMkLst>
        </pc:spChg>
        <pc:spChg chg="add mod">
          <ac:chgData name="Fawzieh Quraan" userId="4a435a738dbdad6b" providerId="LiveId" clId="{0B7A17D9-83A6-4A16-8EA2-B29A99CFB75E}" dt="2025-04-05T17:54:49.398" v="3142" actId="26606"/>
          <ac:spMkLst>
            <pc:docMk/>
            <pc:sldMk cId="4200341195" sldId="267"/>
            <ac:spMk id="6" creationId="{371DE6AA-E728-B1C0-EC55-5FCFBE8C3AE1}"/>
          </ac:spMkLst>
        </pc:spChg>
        <pc:spChg chg="add del">
          <ac:chgData name="Fawzieh Quraan" userId="4a435a738dbdad6b" providerId="LiveId" clId="{0B7A17D9-83A6-4A16-8EA2-B29A99CFB75E}" dt="2025-04-05T17:54:49.382" v="3141" actId="26606"/>
          <ac:spMkLst>
            <pc:docMk/>
            <pc:sldMk cId="4200341195" sldId="267"/>
            <ac:spMk id="11" creationId="{E8A8EAB8-D2FF-444D-B34B-7D32F106AD0E}"/>
          </ac:spMkLst>
        </pc:spChg>
        <pc:spChg chg="add">
          <ac:chgData name="Fawzieh Quraan" userId="4a435a738dbdad6b" providerId="LiveId" clId="{0B7A17D9-83A6-4A16-8EA2-B29A99CFB75E}" dt="2025-04-05T17:54:49.398" v="3142" actId="26606"/>
          <ac:spMkLst>
            <pc:docMk/>
            <pc:sldMk cId="4200341195" sldId="267"/>
            <ac:spMk id="17" creationId="{135FA909-3F24-448C-A8BC-7CF77F62F84F}"/>
          </ac:spMkLst>
        </pc:spChg>
        <pc:grpChg chg="add">
          <ac:chgData name="Fawzieh Quraan" userId="4a435a738dbdad6b" providerId="LiveId" clId="{0B7A17D9-83A6-4A16-8EA2-B29A99CFB75E}" dt="2025-04-05T17:54:49.398" v="3142" actId="26606"/>
          <ac:grpSpMkLst>
            <pc:docMk/>
            <pc:sldMk cId="4200341195" sldId="267"/>
            <ac:grpSpMk id="18" creationId="{8B60959F-9B69-4520-A16E-EA6BECC747D6}"/>
          </ac:grpSpMkLst>
        </pc:grpChg>
        <pc:picChg chg="add mod">
          <ac:chgData name="Fawzieh Quraan" userId="4a435a738dbdad6b" providerId="LiveId" clId="{0B7A17D9-83A6-4A16-8EA2-B29A99CFB75E}" dt="2025-04-05T17:54:49.398" v="3142" actId="26606"/>
          <ac:picMkLst>
            <pc:docMk/>
            <pc:sldMk cId="4200341195" sldId="267"/>
            <ac:picMk id="5" creationId="{D7A29EE0-A997-B2AA-2078-DA882E8B9A01}"/>
          </ac:picMkLst>
        </pc:picChg>
        <pc:cxnChg chg="add del">
          <ac:chgData name="Fawzieh Quraan" userId="4a435a738dbdad6b" providerId="LiveId" clId="{0B7A17D9-83A6-4A16-8EA2-B29A99CFB75E}" dt="2025-04-05T17:54:49.382" v="3141" actId="26606"/>
          <ac:cxnSpMkLst>
            <pc:docMk/>
            <pc:sldMk cId="4200341195" sldId="267"/>
            <ac:cxnSpMk id="13" creationId="{EEA38897-7BA3-4408-8083-3235339C4A60}"/>
          </ac:cxnSpMkLst>
        </pc:cxnChg>
        <pc:cxnChg chg="add del">
          <ac:chgData name="Fawzieh Quraan" userId="4a435a738dbdad6b" providerId="LiveId" clId="{0B7A17D9-83A6-4A16-8EA2-B29A99CFB75E}" dt="2025-04-05T17:54:49.382" v="3141" actId="26606"/>
          <ac:cxnSpMkLst>
            <pc:docMk/>
            <pc:sldMk cId="4200341195" sldId="267"/>
            <ac:cxnSpMk id="15" creationId="{F11AD06B-AB20-4097-8606-5DA00DBACE88}"/>
          </ac:cxnSpMkLst>
        </pc:cxnChg>
      </pc:sldChg>
      <pc:sldChg chg="addSp modSp new mod setBg">
        <pc:chgData name="Fawzieh Quraan" userId="4a435a738dbdad6b" providerId="LiveId" clId="{0B7A17D9-83A6-4A16-8EA2-B29A99CFB75E}" dt="2025-04-05T17:57:36.194" v="3469" actId="26606"/>
        <pc:sldMkLst>
          <pc:docMk/>
          <pc:sldMk cId="2284037654" sldId="268"/>
        </pc:sldMkLst>
        <pc:spChg chg="mod">
          <ac:chgData name="Fawzieh Quraan" userId="4a435a738dbdad6b" providerId="LiveId" clId="{0B7A17D9-83A6-4A16-8EA2-B29A99CFB75E}" dt="2025-04-05T17:57:36.194" v="3469" actId="26606"/>
          <ac:spMkLst>
            <pc:docMk/>
            <pc:sldMk cId="2284037654" sldId="268"/>
            <ac:spMk id="2" creationId="{04B5E73B-1F8A-27EB-E690-6F5900FCAA7D}"/>
          </ac:spMkLst>
        </pc:spChg>
        <pc:spChg chg="mod">
          <ac:chgData name="Fawzieh Quraan" userId="4a435a738dbdad6b" providerId="LiveId" clId="{0B7A17D9-83A6-4A16-8EA2-B29A99CFB75E}" dt="2025-04-05T17:57:36.194" v="3469" actId="26606"/>
          <ac:spMkLst>
            <pc:docMk/>
            <pc:sldMk cId="2284037654" sldId="268"/>
            <ac:spMk id="3" creationId="{D16EA474-1549-28AE-B5BF-2EFE647F29F8}"/>
          </ac:spMkLst>
        </pc:spChg>
        <pc:spChg chg="add">
          <ac:chgData name="Fawzieh Quraan" userId="4a435a738dbdad6b" providerId="LiveId" clId="{0B7A17D9-83A6-4A16-8EA2-B29A99CFB75E}" dt="2025-04-05T17:57:36.194" v="3469" actId="26606"/>
          <ac:spMkLst>
            <pc:docMk/>
            <pc:sldMk cId="2284037654" sldId="268"/>
            <ac:spMk id="9" creationId="{362810D9-2C5A-477D-949C-C191895477F3}"/>
          </ac:spMkLst>
        </pc:spChg>
        <pc:spChg chg="add">
          <ac:chgData name="Fawzieh Quraan" userId="4a435a738dbdad6b" providerId="LiveId" clId="{0B7A17D9-83A6-4A16-8EA2-B29A99CFB75E}" dt="2025-04-05T17:57:36.194" v="3469" actId="26606"/>
          <ac:spMkLst>
            <pc:docMk/>
            <pc:sldMk cId="2284037654" sldId="268"/>
            <ac:spMk id="11" creationId="{081E4A58-353D-44AE-B2FC-2A74E2E400F7}"/>
          </ac:spMkLst>
        </pc:spChg>
        <pc:picChg chg="add">
          <ac:chgData name="Fawzieh Quraan" userId="4a435a738dbdad6b" providerId="LiveId" clId="{0B7A17D9-83A6-4A16-8EA2-B29A99CFB75E}" dt="2025-04-05T17:57:36.194" v="3469" actId="26606"/>
          <ac:picMkLst>
            <pc:docMk/>
            <pc:sldMk cId="2284037654" sldId="268"/>
            <ac:picMk id="5" creationId="{A72F224F-E754-EA0A-861F-FD7A5F2BE220}"/>
          </ac:picMkLst>
        </pc:picChg>
      </pc:sldChg>
      <pc:sldChg chg="addSp delSp modSp new mod setBg">
        <pc:chgData name="Fawzieh Quraan" userId="4a435a738dbdad6b" providerId="LiveId" clId="{0B7A17D9-83A6-4A16-8EA2-B29A99CFB75E}" dt="2025-04-05T18:08:23.420" v="3823" actId="962"/>
        <pc:sldMkLst>
          <pc:docMk/>
          <pc:sldMk cId="2716795074" sldId="269"/>
        </pc:sldMkLst>
        <pc:spChg chg="mod">
          <ac:chgData name="Fawzieh Quraan" userId="4a435a738dbdad6b" providerId="LiveId" clId="{0B7A17D9-83A6-4A16-8EA2-B29A99CFB75E}" dt="2025-04-05T18:06:32.137" v="3818" actId="26606"/>
          <ac:spMkLst>
            <pc:docMk/>
            <pc:sldMk cId="2716795074" sldId="269"/>
            <ac:spMk id="2" creationId="{7E8F7987-F0B3-B84C-B13B-4E5C160A8146}"/>
          </ac:spMkLst>
        </pc:spChg>
        <pc:spChg chg="add del">
          <ac:chgData name="Fawzieh Quraan" userId="4a435a738dbdad6b" providerId="LiveId" clId="{0B7A17D9-83A6-4A16-8EA2-B29A99CFB75E}" dt="2025-04-05T18:06:32.137" v="3818" actId="26606"/>
          <ac:spMkLst>
            <pc:docMk/>
            <pc:sldMk cId="2716795074" sldId="269"/>
            <ac:spMk id="3" creationId="{795AB329-E6EC-263C-ABC0-F59BBAFA533D}"/>
          </ac:spMkLst>
        </pc:spChg>
        <pc:spChg chg="add mod">
          <ac:chgData name="Fawzieh Quraan" userId="4a435a738dbdad6b" providerId="LiveId" clId="{0B7A17D9-83A6-4A16-8EA2-B29A99CFB75E}" dt="2025-04-05T18:08:19.323" v="3821" actId="931"/>
          <ac:spMkLst>
            <pc:docMk/>
            <pc:sldMk cId="2716795074" sldId="269"/>
            <ac:spMk id="7" creationId="{CDEE8D5F-4A67-5525-40F3-D1B93BA74071}"/>
          </ac:spMkLst>
        </pc:spChg>
        <pc:spChg chg="add del">
          <ac:chgData name="Fawzieh Quraan" userId="4a435a738dbdad6b" providerId="LiveId" clId="{0B7A17D9-83A6-4A16-8EA2-B29A99CFB75E}" dt="2025-04-05T18:06:30.418" v="3815" actId="26606"/>
          <ac:spMkLst>
            <pc:docMk/>
            <pc:sldMk cId="2716795074" sldId="269"/>
            <ac:spMk id="9" creationId="{4D60F200-5EB0-B223-2439-C96C67F0FEE1}"/>
          </ac:spMkLst>
        </pc:spChg>
        <pc:spChg chg="add del">
          <ac:chgData name="Fawzieh Quraan" userId="4a435a738dbdad6b" providerId="LiveId" clId="{0B7A17D9-83A6-4A16-8EA2-B29A99CFB75E}" dt="2025-04-05T18:06:30.418" v="3815" actId="26606"/>
          <ac:spMkLst>
            <pc:docMk/>
            <pc:sldMk cId="2716795074" sldId="269"/>
            <ac:spMk id="11" creationId="{F92CB243-67C5-E304-31A0-4D7D607BAFBA}"/>
          </ac:spMkLst>
        </pc:spChg>
        <pc:spChg chg="add del">
          <ac:chgData name="Fawzieh Quraan" userId="4a435a738dbdad6b" providerId="LiveId" clId="{0B7A17D9-83A6-4A16-8EA2-B29A99CFB75E}" dt="2025-04-05T18:06:30.418" v="3815" actId="26606"/>
          <ac:spMkLst>
            <pc:docMk/>
            <pc:sldMk cId="2716795074" sldId="269"/>
            <ac:spMk id="13" creationId="{11A95761-C93E-94BF-087D-D2A823789EAB}"/>
          </ac:spMkLst>
        </pc:spChg>
        <pc:spChg chg="add del">
          <ac:chgData name="Fawzieh Quraan" userId="4a435a738dbdad6b" providerId="LiveId" clId="{0B7A17D9-83A6-4A16-8EA2-B29A99CFB75E}" dt="2025-04-05T18:06:30.418" v="3815" actId="26606"/>
          <ac:spMkLst>
            <pc:docMk/>
            <pc:sldMk cId="2716795074" sldId="269"/>
            <ac:spMk id="15" creationId="{6E63D1A5-FD49-4756-F62E-786C34E631EF}"/>
          </ac:spMkLst>
        </pc:spChg>
        <pc:spChg chg="add del">
          <ac:chgData name="Fawzieh Quraan" userId="4a435a738dbdad6b" providerId="LiveId" clId="{0B7A17D9-83A6-4A16-8EA2-B29A99CFB75E}" dt="2025-04-05T18:06:32.090" v="3817" actId="26606"/>
          <ac:spMkLst>
            <pc:docMk/>
            <pc:sldMk cId="2716795074" sldId="269"/>
            <ac:spMk id="17" creationId="{9D768B77-8742-43A0-AF16-6AC4D378E482}"/>
          </ac:spMkLst>
        </pc:spChg>
        <pc:spChg chg="add del">
          <ac:chgData name="Fawzieh Quraan" userId="4a435a738dbdad6b" providerId="LiveId" clId="{0B7A17D9-83A6-4A16-8EA2-B29A99CFB75E}" dt="2025-04-05T18:06:32.090" v="3817" actId="26606"/>
          <ac:spMkLst>
            <pc:docMk/>
            <pc:sldMk cId="2716795074" sldId="269"/>
            <ac:spMk id="18" creationId="{48B13CA8-CBEA-4805-955D-CEBE32236560}"/>
          </ac:spMkLst>
        </pc:spChg>
        <pc:spChg chg="add">
          <ac:chgData name="Fawzieh Quraan" userId="4a435a738dbdad6b" providerId="LiveId" clId="{0B7A17D9-83A6-4A16-8EA2-B29A99CFB75E}" dt="2025-04-05T18:06:32.137" v="3818" actId="26606"/>
          <ac:spMkLst>
            <pc:docMk/>
            <pc:sldMk cId="2716795074" sldId="269"/>
            <ac:spMk id="21" creationId="{362810D9-2C5A-477D-949C-C191895477F3}"/>
          </ac:spMkLst>
        </pc:spChg>
        <pc:spChg chg="add">
          <ac:chgData name="Fawzieh Quraan" userId="4a435a738dbdad6b" providerId="LiveId" clId="{0B7A17D9-83A6-4A16-8EA2-B29A99CFB75E}" dt="2025-04-05T18:06:32.137" v="3818" actId="26606"/>
          <ac:spMkLst>
            <pc:docMk/>
            <pc:sldMk cId="2716795074" sldId="269"/>
            <ac:spMk id="23" creationId="{081E4A58-353D-44AE-B2FC-2A74E2E400F7}"/>
          </ac:spMkLst>
        </pc:spChg>
        <pc:spChg chg="add del">
          <ac:chgData name="Fawzieh Quraan" userId="4a435a738dbdad6b" providerId="LiveId" clId="{0B7A17D9-83A6-4A16-8EA2-B29A99CFB75E}" dt="2025-04-05T18:08:19.323" v="3821" actId="931"/>
          <ac:spMkLst>
            <pc:docMk/>
            <pc:sldMk cId="2716795074" sldId="269"/>
            <ac:spMk id="24" creationId="{795AB329-E6EC-263C-ABC0-F59BBAFA533D}"/>
          </ac:spMkLst>
        </pc:spChg>
        <pc:picChg chg="add del">
          <ac:chgData name="Fawzieh Quraan" userId="4a435a738dbdad6b" providerId="LiveId" clId="{0B7A17D9-83A6-4A16-8EA2-B29A99CFB75E}" dt="2025-04-05T18:06:30.418" v="3815" actId="26606"/>
          <ac:picMkLst>
            <pc:docMk/>
            <pc:sldMk cId="2716795074" sldId="269"/>
            <ac:picMk id="5" creationId="{BBFF1E7D-3F40-5BF9-2E32-ABE7E664841E}"/>
          </ac:picMkLst>
        </pc:picChg>
        <pc:picChg chg="add mod">
          <ac:chgData name="Fawzieh Quraan" userId="4a435a738dbdad6b" providerId="LiveId" clId="{0B7A17D9-83A6-4A16-8EA2-B29A99CFB75E}" dt="2025-04-05T18:08:23.420" v="3822" actId="27614"/>
          <ac:picMkLst>
            <pc:docMk/>
            <pc:sldMk cId="2716795074" sldId="269"/>
            <ac:picMk id="6" creationId="{B536EC8C-4E68-CB3E-59DE-6AC59EDF95DF}"/>
          </ac:picMkLst>
        </pc:picChg>
        <pc:picChg chg="add del">
          <ac:chgData name="Fawzieh Quraan" userId="4a435a738dbdad6b" providerId="LiveId" clId="{0B7A17D9-83A6-4A16-8EA2-B29A99CFB75E}" dt="2025-04-05T18:06:32.090" v="3817" actId="26606"/>
          <ac:picMkLst>
            <pc:docMk/>
            <pc:sldMk cId="2716795074" sldId="269"/>
            <ac:picMk id="19" creationId="{FB0D1448-D1D3-C879-A360-AB54BFA4DA49}"/>
          </ac:picMkLst>
        </pc:picChg>
        <pc:picChg chg="add mod">
          <ac:chgData name="Fawzieh Quraan" userId="4a435a738dbdad6b" providerId="LiveId" clId="{0B7A17D9-83A6-4A16-8EA2-B29A99CFB75E}" dt="2025-04-05T18:08:23.420" v="3823" actId="962"/>
          <ac:picMkLst>
            <pc:docMk/>
            <pc:sldMk cId="2716795074" sldId="269"/>
            <ac:picMk id="22" creationId="{47BE799C-3D87-045B-22F4-88EE3A7C7076}"/>
          </ac:picMkLst>
        </pc:picChg>
      </pc:sldChg>
      <pc:sldChg chg="new del">
        <pc:chgData name="Fawzieh Quraan" userId="4a435a738dbdad6b" providerId="LiveId" clId="{0B7A17D9-83A6-4A16-8EA2-B29A99CFB75E}" dt="2025-04-05T18:07:10.814" v="3820" actId="2696"/>
        <pc:sldMkLst>
          <pc:docMk/>
          <pc:sldMk cId="2770763952" sldId="270"/>
        </pc:sldMkLst>
      </pc:sldChg>
      <pc:sldChg chg="addSp modSp new mod setBg">
        <pc:chgData name="Fawzieh Quraan" userId="4a435a738dbdad6b" providerId="LiveId" clId="{0B7A17D9-83A6-4A16-8EA2-B29A99CFB75E}" dt="2025-04-05T18:13:18.416" v="4244" actId="27636"/>
        <pc:sldMkLst>
          <pc:docMk/>
          <pc:sldMk cId="3981793835" sldId="270"/>
        </pc:sldMkLst>
        <pc:spChg chg="mod">
          <ac:chgData name="Fawzieh Quraan" userId="4a435a738dbdad6b" providerId="LiveId" clId="{0B7A17D9-83A6-4A16-8EA2-B29A99CFB75E}" dt="2025-04-05T18:13:18.416" v="4244" actId="27636"/>
          <ac:spMkLst>
            <pc:docMk/>
            <pc:sldMk cId="3981793835" sldId="270"/>
            <ac:spMk id="2" creationId="{7F34002D-78B0-D8F4-46E0-C1C08B2F71CE}"/>
          </ac:spMkLst>
        </pc:spChg>
        <pc:spChg chg="mod">
          <ac:chgData name="Fawzieh Quraan" userId="4a435a738dbdad6b" providerId="LiveId" clId="{0B7A17D9-83A6-4A16-8EA2-B29A99CFB75E}" dt="2025-04-05T18:13:18.398" v="4243" actId="26606"/>
          <ac:spMkLst>
            <pc:docMk/>
            <pc:sldMk cId="3981793835" sldId="270"/>
            <ac:spMk id="3" creationId="{DEF39081-270B-3F79-F5AF-E3ED16DD3BAA}"/>
          </ac:spMkLst>
        </pc:spChg>
        <pc:spChg chg="add">
          <ac:chgData name="Fawzieh Quraan" userId="4a435a738dbdad6b" providerId="LiveId" clId="{0B7A17D9-83A6-4A16-8EA2-B29A99CFB75E}" dt="2025-04-05T18:13:18.398" v="4243" actId="26606"/>
          <ac:spMkLst>
            <pc:docMk/>
            <pc:sldMk cId="3981793835" sldId="270"/>
            <ac:spMk id="8" creationId="{5A0118C5-4F8D-4CF4-BADD-53FEACC6C42A}"/>
          </ac:spMkLst>
        </pc:spChg>
        <pc:spChg chg="add">
          <ac:chgData name="Fawzieh Quraan" userId="4a435a738dbdad6b" providerId="LiveId" clId="{0B7A17D9-83A6-4A16-8EA2-B29A99CFB75E}" dt="2025-04-05T18:13:18.398" v="4243" actId="26606"/>
          <ac:spMkLst>
            <pc:docMk/>
            <pc:sldMk cId="3981793835" sldId="270"/>
            <ac:spMk id="29" creationId="{EC11F68A-CC71-4196-BBF3-20CDCD75D4E6}"/>
          </ac:spMkLst>
        </pc:spChg>
        <pc:spChg chg="add">
          <ac:chgData name="Fawzieh Quraan" userId="4a435a738dbdad6b" providerId="LiveId" clId="{0B7A17D9-83A6-4A16-8EA2-B29A99CFB75E}" dt="2025-04-05T18:13:18.398" v="4243" actId="26606"/>
          <ac:spMkLst>
            <pc:docMk/>
            <pc:sldMk cId="3981793835" sldId="270"/>
            <ac:spMk id="31" creationId="{085F9950-F10E-4E64-962B-F70345789875}"/>
          </ac:spMkLst>
        </pc:spChg>
        <pc:grpChg chg="add">
          <ac:chgData name="Fawzieh Quraan" userId="4a435a738dbdad6b" providerId="LiveId" clId="{0B7A17D9-83A6-4A16-8EA2-B29A99CFB75E}" dt="2025-04-05T18:13:18.398" v="4243" actId="26606"/>
          <ac:grpSpMkLst>
            <pc:docMk/>
            <pc:sldMk cId="3981793835" sldId="270"/>
            <ac:grpSpMk id="10" creationId="{1E8369D0-2C3B-4E27-AC6C-A246AC28CDA1}"/>
          </ac:grpSpMkLst>
        </pc:grpChg>
        <pc:grpChg chg="add">
          <ac:chgData name="Fawzieh Quraan" userId="4a435a738dbdad6b" providerId="LiveId" clId="{0B7A17D9-83A6-4A16-8EA2-B29A99CFB75E}" dt="2025-04-05T18:13:18.398" v="4243" actId="26606"/>
          <ac:grpSpMkLst>
            <pc:docMk/>
            <pc:sldMk cId="3981793835" sldId="270"/>
            <ac:grpSpMk id="14" creationId="{C6F74901-2A71-43C3-837C-27CCD6B6D636}"/>
          </ac:grpSpMkLst>
        </pc:grpChg>
      </pc:sldChg>
      <pc:sldChg chg="addSp modSp new mod setBg">
        <pc:chgData name="Fawzieh Quraan" userId="4a435a738dbdad6b" providerId="LiveId" clId="{0B7A17D9-83A6-4A16-8EA2-B29A99CFB75E}" dt="2025-04-05T18:19:10.163" v="4735" actId="26606"/>
        <pc:sldMkLst>
          <pc:docMk/>
          <pc:sldMk cId="1290771087" sldId="271"/>
        </pc:sldMkLst>
        <pc:spChg chg="mod">
          <ac:chgData name="Fawzieh Quraan" userId="4a435a738dbdad6b" providerId="LiveId" clId="{0B7A17D9-83A6-4A16-8EA2-B29A99CFB75E}" dt="2025-04-05T18:19:10.163" v="4735" actId="26606"/>
          <ac:spMkLst>
            <pc:docMk/>
            <pc:sldMk cId="1290771087" sldId="271"/>
            <ac:spMk id="2" creationId="{932D2F1C-5E58-4791-63F9-C100C8A97A72}"/>
          </ac:spMkLst>
        </pc:spChg>
        <pc:spChg chg="mod">
          <ac:chgData name="Fawzieh Quraan" userId="4a435a738dbdad6b" providerId="LiveId" clId="{0B7A17D9-83A6-4A16-8EA2-B29A99CFB75E}" dt="2025-04-05T18:19:10.163" v="4735" actId="26606"/>
          <ac:spMkLst>
            <pc:docMk/>
            <pc:sldMk cId="1290771087" sldId="271"/>
            <ac:spMk id="3" creationId="{91C7086F-6F1D-A6C9-ACD2-0346C98ADE32}"/>
          </ac:spMkLst>
        </pc:spChg>
        <pc:spChg chg="add">
          <ac:chgData name="Fawzieh Quraan" userId="4a435a738dbdad6b" providerId="LiveId" clId="{0B7A17D9-83A6-4A16-8EA2-B29A99CFB75E}" dt="2025-04-05T18:19:10.163" v="4735" actId="26606"/>
          <ac:spMkLst>
            <pc:docMk/>
            <pc:sldMk cId="1290771087" sldId="271"/>
            <ac:spMk id="9" creationId="{362810D9-2C5A-477D-949C-C191895477F3}"/>
          </ac:spMkLst>
        </pc:spChg>
        <pc:spChg chg="add">
          <ac:chgData name="Fawzieh Quraan" userId="4a435a738dbdad6b" providerId="LiveId" clId="{0B7A17D9-83A6-4A16-8EA2-B29A99CFB75E}" dt="2025-04-05T18:19:10.163" v="4735" actId="26606"/>
          <ac:spMkLst>
            <pc:docMk/>
            <pc:sldMk cId="1290771087" sldId="271"/>
            <ac:spMk id="11" creationId="{081E4A58-353D-44AE-B2FC-2A74E2E400F7}"/>
          </ac:spMkLst>
        </pc:spChg>
        <pc:picChg chg="add">
          <ac:chgData name="Fawzieh Quraan" userId="4a435a738dbdad6b" providerId="LiveId" clId="{0B7A17D9-83A6-4A16-8EA2-B29A99CFB75E}" dt="2025-04-05T18:19:10.163" v="4735" actId="26606"/>
          <ac:picMkLst>
            <pc:docMk/>
            <pc:sldMk cId="1290771087" sldId="271"/>
            <ac:picMk id="5" creationId="{F06BBCCB-5CEC-B92A-6779-CC66A4072A95}"/>
          </ac:picMkLst>
        </pc:picChg>
      </pc:sldChg>
      <pc:sldChg chg="addSp modSp new mod setBg setClrOvrMap">
        <pc:chgData name="Fawzieh Quraan" userId="4a435a738dbdad6b" providerId="LiveId" clId="{0B7A17D9-83A6-4A16-8EA2-B29A99CFB75E}" dt="2025-04-08T19:32:39.956" v="5249" actId="26606"/>
        <pc:sldMkLst>
          <pc:docMk/>
          <pc:sldMk cId="2624306757" sldId="272"/>
        </pc:sldMkLst>
        <pc:spChg chg="mod">
          <ac:chgData name="Fawzieh Quraan" userId="4a435a738dbdad6b" providerId="LiveId" clId="{0B7A17D9-83A6-4A16-8EA2-B29A99CFB75E}" dt="2025-04-08T19:32:39.956" v="5249" actId="26606"/>
          <ac:spMkLst>
            <pc:docMk/>
            <pc:sldMk cId="2624306757" sldId="272"/>
            <ac:spMk id="2" creationId="{6A13473B-F02C-CE2E-477E-A8A1AACD419A}"/>
          </ac:spMkLst>
        </pc:spChg>
        <pc:spChg chg="mod">
          <ac:chgData name="Fawzieh Quraan" userId="4a435a738dbdad6b" providerId="LiveId" clId="{0B7A17D9-83A6-4A16-8EA2-B29A99CFB75E}" dt="2025-04-08T19:32:39.956" v="5249" actId="26606"/>
          <ac:spMkLst>
            <pc:docMk/>
            <pc:sldMk cId="2624306757" sldId="272"/>
            <ac:spMk id="3" creationId="{29F390BA-D5A0-3498-6AE0-14EFB15368D0}"/>
          </ac:spMkLst>
        </pc:spChg>
        <pc:spChg chg="add mod">
          <ac:chgData name="Fawzieh Quraan" userId="4a435a738dbdad6b" providerId="LiveId" clId="{0B7A17D9-83A6-4A16-8EA2-B29A99CFB75E}" dt="2025-04-08T19:32:39.956" v="5249" actId="26606"/>
          <ac:spMkLst>
            <pc:docMk/>
            <pc:sldMk cId="2624306757" sldId="272"/>
            <ac:spMk id="6" creationId="{74876DA5-27C5-700E-FC75-7E9AABE15825}"/>
          </ac:spMkLst>
        </pc:spChg>
        <pc:spChg chg="add">
          <ac:chgData name="Fawzieh Quraan" userId="4a435a738dbdad6b" providerId="LiveId" clId="{0B7A17D9-83A6-4A16-8EA2-B29A99CFB75E}" dt="2025-04-08T19:32:39.956" v="5249" actId="26606"/>
          <ac:spMkLst>
            <pc:docMk/>
            <pc:sldMk cId="2624306757" sldId="272"/>
            <ac:spMk id="11" creationId="{9228552E-C8B1-4A80-8448-0787CE0FC704}"/>
          </ac:spMkLst>
        </pc:spChg>
        <pc:picChg chg="add mod ord">
          <ac:chgData name="Fawzieh Quraan" userId="4a435a738dbdad6b" providerId="LiveId" clId="{0B7A17D9-83A6-4A16-8EA2-B29A99CFB75E}" dt="2025-04-08T19:32:39.956" v="5249" actId="26606"/>
          <ac:picMkLst>
            <pc:docMk/>
            <pc:sldMk cId="2624306757" sldId="272"/>
            <ac:picMk id="5" creationId="{6699549F-21C9-EAA0-26AA-BDB600D6D198}"/>
          </ac:picMkLst>
        </pc:picChg>
      </pc:sldChg>
      <pc:sldChg chg="addSp delSp modSp new mod setBg">
        <pc:chgData name="Fawzieh Quraan" userId="4a435a738dbdad6b" providerId="LiveId" clId="{0B7A17D9-83A6-4A16-8EA2-B29A99CFB75E}" dt="2025-04-08T19:41:55.883" v="5886" actId="1076"/>
        <pc:sldMkLst>
          <pc:docMk/>
          <pc:sldMk cId="4211058768" sldId="273"/>
        </pc:sldMkLst>
        <pc:spChg chg="mod">
          <ac:chgData name="Fawzieh Quraan" userId="4a435a738dbdad6b" providerId="LiveId" clId="{0B7A17D9-83A6-4A16-8EA2-B29A99CFB75E}" dt="2025-04-08T19:41:50.120" v="5884" actId="26606"/>
          <ac:spMkLst>
            <pc:docMk/>
            <pc:sldMk cId="4211058768" sldId="273"/>
            <ac:spMk id="2" creationId="{01D60D82-DF95-B548-B60B-C7D760C805E0}"/>
          </ac:spMkLst>
        </pc:spChg>
        <pc:spChg chg="mod ord">
          <ac:chgData name="Fawzieh Quraan" userId="4a435a738dbdad6b" providerId="LiveId" clId="{0B7A17D9-83A6-4A16-8EA2-B29A99CFB75E}" dt="2025-04-08T19:41:50.120" v="5884" actId="26606"/>
          <ac:spMkLst>
            <pc:docMk/>
            <pc:sldMk cId="4211058768" sldId="273"/>
            <ac:spMk id="3" creationId="{530658FA-1268-2C82-C598-F40AB4A3DF3A}"/>
          </ac:spMkLst>
        </pc:spChg>
        <pc:spChg chg="add mod">
          <ac:chgData name="Fawzieh Quraan" userId="4a435a738dbdad6b" providerId="LiveId" clId="{0B7A17D9-83A6-4A16-8EA2-B29A99CFB75E}" dt="2025-04-08T19:41:55.883" v="5886" actId="1076"/>
          <ac:spMkLst>
            <pc:docMk/>
            <pc:sldMk cId="4211058768" sldId="273"/>
            <ac:spMk id="6" creationId="{177AF07D-EBB9-F233-F474-C9ED7CC15571}"/>
          </ac:spMkLst>
        </pc:spChg>
        <pc:spChg chg="add del">
          <ac:chgData name="Fawzieh Quraan" userId="4a435a738dbdad6b" providerId="LiveId" clId="{0B7A17D9-83A6-4A16-8EA2-B29A99CFB75E}" dt="2025-04-08T19:41:02.888" v="5855" actId="26606"/>
          <ac:spMkLst>
            <pc:docMk/>
            <pc:sldMk cId="4211058768" sldId="273"/>
            <ac:spMk id="11" creationId="{45D37F4E-DDB4-456B-97E0-9937730A039F}"/>
          </ac:spMkLst>
        </pc:spChg>
        <pc:spChg chg="add del">
          <ac:chgData name="Fawzieh Quraan" userId="4a435a738dbdad6b" providerId="LiveId" clId="{0B7A17D9-83A6-4A16-8EA2-B29A99CFB75E}" dt="2025-04-08T19:41:02.888" v="5855" actId="26606"/>
          <ac:spMkLst>
            <pc:docMk/>
            <pc:sldMk cId="4211058768" sldId="273"/>
            <ac:spMk id="13" creationId="{B2DD41CD-8F47-4F56-AD12-4E2FF7696987}"/>
          </ac:spMkLst>
        </pc:spChg>
        <pc:spChg chg="add del">
          <ac:chgData name="Fawzieh Quraan" userId="4a435a738dbdad6b" providerId="LiveId" clId="{0B7A17D9-83A6-4A16-8EA2-B29A99CFB75E}" dt="2025-04-08T19:41:34.706" v="5873" actId="26606"/>
          <ac:spMkLst>
            <pc:docMk/>
            <pc:sldMk cId="4211058768" sldId="273"/>
            <ac:spMk id="15" creationId="{E659831F-0D9A-4C63-9EBB-8435B85A440F}"/>
          </ac:spMkLst>
        </pc:spChg>
        <pc:spChg chg="add del">
          <ac:chgData name="Fawzieh Quraan" userId="4a435a738dbdad6b" providerId="LiveId" clId="{0B7A17D9-83A6-4A16-8EA2-B29A99CFB75E}" dt="2025-04-08T19:41:07.060" v="5857" actId="26606"/>
          <ac:spMkLst>
            <pc:docMk/>
            <pc:sldMk cId="4211058768" sldId="273"/>
            <ac:spMk id="16" creationId="{6EFC920F-B85A-4068-BD93-41064EDE93D3}"/>
          </ac:spMkLst>
        </pc:spChg>
        <pc:spChg chg="add del">
          <ac:chgData name="Fawzieh Quraan" userId="4a435a738dbdad6b" providerId="LiveId" clId="{0B7A17D9-83A6-4A16-8EA2-B29A99CFB75E}" dt="2025-04-08T19:41:07.060" v="5857" actId="26606"/>
          <ac:spMkLst>
            <pc:docMk/>
            <pc:sldMk cId="4211058768" sldId="273"/>
            <ac:spMk id="17" creationId="{CBC4F608-B4B8-48C3-9572-C0F061B1CD99}"/>
          </ac:spMkLst>
        </pc:spChg>
        <pc:spChg chg="add del">
          <ac:chgData name="Fawzieh Quraan" userId="4a435a738dbdad6b" providerId="LiveId" clId="{0B7A17D9-83A6-4A16-8EA2-B29A99CFB75E}" dt="2025-04-08T19:41:07.060" v="5857" actId="26606"/>
          <ac:spMkLst>
            <pc:docMk/>
            <pc:sldMk cId="4211058768" sldId="273"/>
            <ac:spMk id="19" creationId="{1382A32C-5B0C-4B1C-A074-76C6DBCC9F87}"/>
          </ac:spMkLst>
        </pc:spChg>
        <pc:spChg chg="add del">
          <ac:chgData name="Fawzieh Quraan" userId="4a435a738dbdad6b" providerId="LiveId" clId="{0B7A17D9-83A6-4A16-8EA2-B29A99CFB75E}" dt="2025-04-08T19:41:12.885" v="5859" actId="26606"/>
          <ac:spMkLst>
            <pc:docMk/>
            <pc:sldMk cId="4211058768" sldId="273"/>
            <ac:spMk id="21" creationId="{B65C0385-5E30-4D2E-AF9F-4639659D34E9}"/>
          </ac:spMkLst>
        </pc:spChg>
        <pc:spChg chg="add del">
          <ac:chgData name="Fawzieh Quraan" userId="4a435a738dbdad6b" providerId="LiveId" clId="{0B7A17D9-83A6-4A16-8EA2-B29A99CFB75E}" dt="2025-04-08T19:41:12.885" v="5859" actId="26606"/>
          <ac:spMkLst>
            <pc:docMk/>
            <pc:sldMk cId="4211058768" sldId="273"/>
            <ac:spMk id="22" creationId="{E335820B-3A29-42C5-AA8D-10ECA43CD985}"/>
          </ac:spMkLst>
        </pc:spChg>
        <pc:spChg chg="add del">
          <ac:chgData name="Fawzieh Quraan" userId="4a435a738dbdad6b" providerId="LiveId" clId="{0B7A17D9-83A6-4A16-8EA2-B29A99CFB75E}" dt="2025-04-08T19:41:17.750" v="5861" actId="26606"/>
          <ac:spMkLst>
            <pc:docMk/>
            <pc:sldMk cId="4211058768" sldId="273"/>
            <ac:spMk id="24" creationId="{45D37F4E-DDB4-456B-97E0-9937730A039F}"/>
          </ac:spMkLst>
        </pc:spChg>
        <pc:spChg chg="add del">
          <ac:chgData name="Fawzieh Quraan" userId="4a435a738dbdad6b" providerId="LiveId" clId="{0B7A17D9-83A6-4A16-8EA2-B29A99CFB75E}" dt="2025-04-08T19:41:17.750" v="5861" actId="26606"/>
          <ac:spMkLst>
            <pc:docMk/>
            <pc:sldMk cId="4211058768" sldId="273"/>
            <ac:spMk id="25" creationId="{B2DD41CD-8F47-4F56-AD12-4E2FF7696987}"/>
          </ac:spMkLst>
        </pc:spChg>
        <pc:spChg chg="add del">
          <ac:chgData name="Fawzieh Quraan" userId="4a435a738dbdad6b" providerId="LiveId" clId="{0B7A17D9-83A6-4A16-8EA2-B29A99CFB75E}" dt="2025-04-08T19:41:19.259" v="5863" actId="26606"/>
          <ac:spMkLst>
            <pc:docMk/>
            <pc:sldMk cId="4211058768" sldId="273"/>
            <ac:spMk id="27" creationId="{6EFC920F-B85A-4068-BD93-41064EDE93D3}"/>
          </ac:spMkLst>
        </pc:spChg>
        <pc:spChg chg="add del">
          <ac:chgData name="Fawzieh Quraan" userId="4a435a738dbdad6b" providerId="LiveId" clId="{0B7A17D9-83A6-4A16-8EA2-B29A99CFB75E}" dt="2025-04-08T19:41:19.259" v="5863" actId="26606"/>
          <ac:spMkLst>
            <pc:docMk/>
            <pc:sldMk cId="4211058768" sldId="273"/>
            <ac:spMk id="29" creationId="{CBC4F608-B4B8-48C3-9572-C0F061B1CD99}"/>
          </ac:spMkLst>
        </pc:spChg>
        <pc:spChg chg="add del">
          <ac:chgData name="Fawzieh Quraan" userId="4a435a738dbdad6b" providerId="LiveId" clId="{0B7A17D9-83A6-4A16-8EA2-B29A99CFB75E}" dt="2025-04-08T19:41:19.259" v="5863" actId="26606"/>
          <ac:spMkLst>
            <pc:docMk/>
            <pc:sldMk cId="4211058768" sldId="273"/>
            <ac:spMk id="30" creationId="{1382A32C-5B0C-4B1C-A074-76C6DBCC9F87}"/>
          </ac:spMkLst>
        </pc:spChg>
        <pc:spChg chg="add del">
          <ac:chgData name="Fawzieh Quraan" userId="4a435a738dbdad6b" providerId="LiveId" clId="{0B7A17D9-83A6-4A16-8EA2-B29A99CFB75E}" dt="2025-04-08T19:41:20.722" v="5865" actId="26606"/>
          <ac:spMkLst>
            <pc:docMk/>
            <pc:sldMk cId="4211058768" sldId="273"/>
            <ac:spMk id="32" creationId="{B65C0385-5E30-4D2E-AF9F-4639659D34E9}"/>
          </ac:spMkLst>
        </pc:spChg>
        <pc:spChg chg="add del">
          <ac:chgData name="Fawzieh Quraan" userId="4a435a738dbdad6b" providerId="LiveId" clId="{0B7A17D9-83A6-4A16-8EA2-B29A99CFB75E}" dt="2025-04-08T19:41:20.722" v="5865" actId="26606"/>
          <ac:spMkLst>
            <pc:docMk/>
            <pc:sldMk cId="4211058768" sldId="273"/>
            <ac:spMk id="33" creationId="{E335820B-3A29-42C5-AA8D-10ECA43CD985}"/>
          </ac:spMkLst>
        </pc:spChg>
        <pc:spChg chg="add del">
          <ac:chgData name="Fawzieh Quraan" userId="4a435a738dbdad6b" providerId="LiveId" clId="{0B7A17D9-83A6-4A16-8EA2-B29A99CFB75E}" dt="2025-04-08T19:41:24.405" v="5867" actId="26606"/>
          <ac:spMkLst>
            <pc:docMk/>
            <pc:sldMk cId="4211058768" sldId="273"/>
            <ac:spMk id="35" creationId="{AF6CB648-9554-488A-B457-99CAAD1DA528}"/>
          </ac:spMkLst>
        </pc:spChg>
        <pc:spChg chg="add del">
          <ac:chgData name="Fawzieh Quraan" userId="4a435a738dbdad6b" providerId="LiveId" clId="{0B7A17D9-83A6-4A16-8EA2-B29A99CFB75E}" dt="2025-04-08T19:41:24.405" v="5867" actId="26606"/>
          <ac:spMkLst>
            <pc:docMk/>
            <pc:sldMk cId="4211058768" sldId="273"/>
            <ac:spMk id="36" creationId="{E1ED8A68-A582-AC62-104E-E319E9DB340C}"/>
          </ac:spMkLst>
        </pc:spChg>
        <pc:spChg chg="add del">
          <ac:chgData name="Fawzieh Quraan" userId="4a435a738dbdad6b" providerId="LiveId" clId="{0B7A17D9-83A6-4A16-8EA2-B29A99CFB75E}" dt="2025-04-08T19:41:26.432" v="5869" actId="26606"/>
          <ac:spMkLst>
            <pc:docMk/>
            <pc:sldMk cId="4211058768" sldId="273"/>
            <ac:spMk id="38" creationId="{03AF1C04-3FEF-41BD-BB84-2F263765BEBC}"/>
          </ac:spMkLst>
        </pc:spChg>
        <pc:spChg chg="add del">
          <ac:chgData name="Fawzieh Quraan" userId="4a435a738dbdad6b" providerId="LiveId" clId="{0B7A17D9-83A6-4A16-8EA2-B29A99CFB75E}" dt="2025-04-08T19:41:32.919" v="5871" actId="26606"/>
          <ac:spMkLst>
            <pc:docMk/>
            <pc:sldMk cId="4211058768" sldId="273"/>
            <ac:spMk id="52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8T19:41:32.919" v="5871" actId="26606"/>
          <ac:spMkLst>
            <pc:docMk/>
            <pc:sldMk cId="4211058768" sldId="273"/>
            <ac:spMk id="56" creationId="{CAEBFCD5-5356-4326-8D39-8235A46CD7B2}"/>
          </ac:spMkLst>
        </pc:spChg>
        <pc:spChg chg="add del">
          <ac:chgData name="Fawzieh Quraan" userId="4a435a738dbdad6b" providerId="LiveId" clId="{0B7A17D9-83A6-4A16-8EA2-B29A99CFB75E}" dt="2025-04-08T19:41:34.706" v="5873" actId="26606"/>
          <ac:spMkLst>
            <pc:docMk/>
            <pc:sldMk cId="4211058768" sldId="273"/>
            <ac:spMk id="83" creationId="{058A14AF-9FB5-4CC7-BA35-E8E85D3EDF0E}"/>
          </ac:spMkLst>
        </pc:spChg>
        <pc:spChg chg="add del">
          <ac:chgData name="Fawzieh Quraan" userId="4a435a738dbdad6b" providerId="LiveId" clId="{0B7A17D9-83A6-4A16-8EA2-B29A99CFB75E}" dt="2025-04-08T19:41:34.706" v="5873" actId="26606"/>
          <ac:spMkLst>
            <pc:docMk/>
            <pc:sldMk cId="4211058768" sldId="273"/>
            <ac:spMk id="84" creationId="{3A9A4357-BD1D-4622-A4FE-766E6AB8DE84}"/>
          </ac:spMkLst>
        </pc:spChg>
        <pc:spChg chg="add del">
          <ac:chgData name="Fawzieh Quraan" userId="4a435a738dbdad6b" providerId="LiveId" clId="{0B7A17D9-83A6-4A16-8EA2-B29A99CFB75E}" dt="2025-04-08T19:41:34.706" v="5873" actId="26606"/>
          <ac:spMkLst>
            <pc:docMk/>
            <pc:sldMk cId="4211058768" sldId="273"/>
            <ac:spMk id="85" creationId="{E6995CE5-F890-4ABA-82A2-26507CE8D2A3}"/>
          </ac:spMkLst>
        </pc:spChg>
        <pc:spChg chg="add del">
          <ac:chgData name="Fawzieh Quraan" userId="4a435a738dbdad6b" providerId="LiveId" clId="{0B7A17D9-83A6-4A16-8EA2-B29A99CFB75E}" dt="2025-04-08T19:41:38.597" v="5875" actId="26606"/>
          <ac:spMkLst>
            <pc:docMk/>
            <pc:sldMk cId="4211058768" sldId="273"/>
            <ac:spMk id="87" creationId="{5A0118C5-4F8D-4CF4-BADD-53FEACC6C42A}"/>
          </ac:spMkLst>
        </pc:spChg>
        <pc:spChg chg="add del">
          <ac:chgData name="Fawzieh Quraan" userId="4a435a738dbdad6b" providerId="LiveId" clId="{0B7A17D9-83A6-4A16-8EA2-B29A99CFB75E}" dt="2025-04-08T19:41:40.401" v="5877" actId="26606"/>
          <ac:spMkLst>
            <pc:docMk/>
            <pc:sldMk cId="4211058768" sldId="273"/>
            <ac:spMk id="96" creationId="{117AB3D3-3C9C-4DED-809A-78734805B895}"/>
          </ac:spMkLst>
        </pc:spChg>
        <pc:spChg chg="add del">
          <ac:chgData name="Fawzieh Quraan" userId="4a435a738dbdad6b" providerId="LiveId" clId="{0B7A17D9-83A6-4A16-8EA2-B29A99CFB75E}" dt="2025-04-08T19:41:40.401" v="5877" actId="26606"/>
          <ac:spMkLst>
            <pc:docMk/>
            <pc:sldMk cId="4211058768" sldId="273"/>
            <ac:spMk id="97" creationId="{3A9A4357-BD1D-4622-A4FE-766E6AB8DE84}"/>
          </ac:spMkLst>
        </pc:spChg>
        <pc:spChg chg="add del">
          <ac:chgData name="Fawzieh Quraan" userId="4a435a738dbdad6b" providerId="LiveId" clId="{0B7A17D9-83A6-4A16-8EA2-B29A99CFB75E}" dt="2025-04-08T19:41:40.401" v="5877" actId="26606"/>
          <ac:spMkLst>
            <pc:docMk/>
            <pc:sldMk cId="4211058768" sldId="273"/>
            <ac:spMk id="98" creationId="{E659831F-0D9A-4C63-9EBB-8435B85A440F}"/>
          </ac:spMkLst>
        </pc:spChg>
        <pc:spChg chg="add del">
          <ac:chgData name="Fawzieh Quraan" userId="4a435a738dbdad6b" providerId="LiveId" clId="{0B7A17D9-83A6-4A16-8EA2-B29A99CFB75E}" dt="2025-04-08T19:41:40.401" v="5877" actId="26606"/>
          <ac:spMkLst>
            <pc:docMk/>
            <pc:sldMk cId="4211058768" sldId="273"/>
            <ac:spMk id="99" creationId="{E6995CE5-F890-4ABA-82A2-26507CE8D2A3}"/>
          </ac:spMkLst>
        </pc:spChg>
        <pc:spChg chg="add del">
          <ac:chgData name="Fawzieh Quraan" userId="4a435a738dbdad6b" providerId="LiveId" clId="{0B7A17D9-83A6-4A16-8EA2-B29A99CFB75E}" dt="2025-04-08T19:41:43.892" v="5879" actId="26606"/>
          <ac:spMkLst>
            <pc:docMk/>
            <pc:sldMk cId="4211058768" sldId="273"/>
            <ac:spMk id="101" creationId="{AF6CB648-9554-488A-B457-99CAAD1DA528}"/>
          </ac:spMkLst>
        </pc:spChg>
        <pc:spChg chg="add del">
          <ac:chgData name="Fawzieh Quraan" userId="4a435a738dbdad6b" providerId="LiveId" clId="{0B7A17D9-83A6-4A16-8EA2-B29A99CFB75E}" dt="2025-04-08T19:41:43.892" v="5879" actId="26606"/>
          <ac:spMkLst>
            <pc:docMk/>
            <pc:sldMk cId="4211058768" sldId="273"/>
            <ac:spMk id="102" creationId="{E3ADCBE7-9330-1CDA-00EB-CDD12DB722FF}"/>
          </ac:spMkLst>
        </pc:spChg>
        <pc:spChg chg="add del">
          <ac:chgData name="Fawzieh Quraan" userId="4a435a738dbdad6b" providerId="LiveId" clId="{0B7A17D9-83A6-4A16-8EA2-B29A99CFB75E}" dt="2025-04-08T19:41:45.797" v="5881" actId="26606"/>
          <ac:spMkLst>
            <pc:docMk/>
            <pc:sldMk cId="4211058768" sldId="273"/>
            <ac:spMk id="104" creationId="{FE1EC756-41E9-4FD6-AD48-EF46A28137B7}"/>
          </ac:spMkLst>
        </pc:spChg>
        <pc:spChg chg="add del">
          <ac:chgData name="Fawzieh Quraan" userId="4a435a738dbdad6b" providerId="LiveId" clId="{0B7A17D9-83A6-4A16-8EA2-B29A99CFB75E}" dt="2025-04-08T19:41:45.797" v="5881" actId="26606"/>
          <ac:spMkLst>
            <pc:docMk/>
            <pc:sldMk cId="4211058768" sldId="273"/>
            <ac:spMk id="105" creationId="{E66F6371-9EA5-9354-29DC-1D07B921F79C}"/>
          </ac:spMkLst>
        </pc:spChg>
        <pc:spChg chg="add del">
          <ac:chgData name="Fawzieh Quraan" userId="4a435a738dbdad6b" providerId="LiveId" clId="{0B7A17D9-83A6-4A16-8EA2-B29A99CFB75E}" dt="2025-04-08T19:41:50.100" v="5883" actId="26606"/>
          <ac:spMkLst>
            <pc:docMk/>
            <pc:sldMk cId="4211058768" sldId="273"/>
            <ac:spMk id="107" creationId="{5A0118C5-4F8D-4CF4-BADD-53FEACC6C42A}"/>
          </ac:spMkLst>
        </pc:spChg>
        <pc:spChg chg="add">
          <ac:chgData name="Fawzieh Quraan" userId="4a435a738dbdad6b" providerId="LiveId" clId="{0B7A17D9-83A6-4A16-8EA2-B29A99CFB75E}" dt="2025-04-08T19:41:50.120" v="5884" actId="26606"/>
          <ac:spMkLst>
            <pc:docMk/>
            <pc:sldMk cId="4211058768" sldId="273"/>
            <ac:spMk id="116" creationId="{5A0118C5-4F8D-4CF4-BADD-53FEACC6C42A}"/>
          </ac:spMkLst>
        </pc:spChg>
        <pc:spChg chg="add">
          <ac:chgData name="Fawzieh Quraan" userId="4a435a738dbdad6b" providerId="LiveId" clId="{0B7A17D9-83A6-4A16-8EA2-B29A99CFB75E}" dt="2025-04-08T19:41:50.120" v="5884" actId="26606"/>
          <ac:spMkLst>
            <pc:docMk/>
            <pc:sldMk cId="4211058768" sldId="273"/>
            <ac:spMk id="120" creationId="{CAEBFCD5-5356-4326-8D39-8235A46CD7B2}"/>
          </ac:spMkLst>
        </pc:spChg>
        <pc:grpChg chg="add del">
          <ac:chgData name="Fawzieh Quraan" userId="4a435a738dbdad6b" providerId="LiveId" clId="{0B7A17D9-83A6-4A16-8EA2-B29A99CFB75E}" dt="2025-04-08T19:41:07.060" v="5857" actId="26606"/>
          <ac:grpSpMkLst>
            <pc:docMk/>
            <pc:sldMk cId="4211058768" sldId="273"/>
            <ac:grpSpMk id="18" creationId="{1C559108-BBAE-426C-8564-051D2BA6DDC8}"/>
          </ac:grpSpMkLst>
        </pc:grpChg>
        <pc:grpChg chg="add">
          <ac:chgData name="Fawzieh Quraan" userId="4a435a738dbdad6b" providerId="LiveId" clId="{0B7A17D9-83A6-4A16-8EA2-B29A99CFB75E}" dt="2025-04-08T19:41:50.120" v="5884" actId="26606"/>
          <ac:grpSpMkLst>
            <pc:docMk/>
            <pc:sldMk cId="4211058768" sldId="273"/>
            <ac:grpSpMk id="23" creationId="{D6E8B984-55B9-4A62-A043-997D00F0AE09}"/>
          </ac:grpSpMkLst>
        </pc:grpChg>
        <pc:grpChg chg="add del">
          <ac:chgData name="Fawzieh Quraan" userId="4a435a738dbdad6b" providerId="LiveId" clId="{0B7A17D9-83A6-4A16-8EA2-B29A99CFB75E}" dt="2025-04-08T19:41:19.259" v="5863" actId="26606"/>
          <ac:grpSpMkLst>
            <pc:docMk/>
            <pc:sldMk cId="4211058768" sldId="273"/>
            <ac:grpSpMk id="28" creationId="{1C559108-BBAE-426C-8564-051D2BA6DDC8}"/>
          </ac:grpSpMkLst>
        </pc:grpChg>
        <pc:grpChg chg="add del">
          <ac:chgData name="Fawzieh Quraan" userId="4a435a738dbdad6b" providerId="LiveId" clId="{0B7A17D9-83A6-4A16-8EA2-B29A99CFB75E}" dt="2025-04-08T19:41:26.432" v="5869" actId="26606"/>
          <ac:grpSpMkLst>
            <pc:docMk/>
            <pc:sldMk cId="4211058768" sldId="273"/>
            <ac:grpSpMk id="39" creationId="{E56E71F1-5A87-4A96-B42F-2DFA1B766B5E}"/>
          </ac:grpSpMkLst>
        </pc:grpChg>
        <pc:grpChg chg="add del">
          <ac:chgData name="Fawzieh Quraan" userId="4a435a738dbdad6b" providerId="LiveId" clId="{0B7A17D9-83A6-4A16-8EA2-B29A99CFB75E}" dt="2025-04-08T19:41:26.432" v="5869" actId="26606"/>
          <ac:grpSpMkLst>
            <pc:docMk/>
            <pc:sldMk cId="4211058768" sldId="273"/>
            <ac:grpSpMk id="40" creationId="{C733FE3C-12C4-4FA2-A795-87D2F6776A53}"/>
          </ac:grpSpMkLst>
        </pc:grpChg>
        <pc:grpChg chg="add del">
          <ac:chgData name="Fawzieh Quraan" userId="4a435a738dbdad6b" providerId="LiveId" clId="{0B7A17D9-83A6-4A16-8EA2-B29A99CFB75E}" dt="2025-04-08T19:41:26.432" v="5869" actId="26606"/>
          <ac:grpSpMkLst>
            <pc:docMk/>
            <pc:sldMk cId="4211058768" sldId="273"/>
            <ac:grpSpMk id="43" creationId="{0C2B5F12-8A82-4A59-9400-3164CBF47F63}"/>
          </ac:grpSpMkLst>
        </pc:grpChg>
        <pc:grpChg chg="add del">
          <ac:chgData name="Fawzieh Quraan" userId="4a435a738dbdad6b" providerId="LiveId" clId="{0B7A17D9-83A6-4A16-8EA2-B29A99CFB75E}" dt="2025-04-08T19:41:32.919" v="5871" actId="26606"/>
          <ac:grpSpMkLst>
            <pc:docMk/>
            <pc:sldMk cId="4211058768" sldId="273"/>
            <ac:grpSpMk id="53" creationId="{89C6B508-0B2C-4D80-99F6-BC8C9C69341A}"/>
          </ac:grpSpMkLst>
        </pc:grpChg>
        <pc:grpChg chg="add del">
          <ac:chgData name="Fawzieh Quraan" userId="4a435a738dbdad6b" providerId="LiveId" clId="{0B7A17D9-83A6-4A16-8EA2-B29A99CFB75E}" dt="2025-04-08T19:41:32.919" v="5871" actId="26606"/>
          <ac:grpSpMkLst>
            <pc:docMk/>
            <pc:sldMk cId="4211058768" sldId="273"/>
            <ac:grpSpMk id="57" creationId="{6B67BE95-96EF-433C-9F29-B0732AA6B6AC}"/>
          </ac:grpSpMkLst>
        </pc:grpChg>
        <pc:grpChg chg="add del">
          <ac:chgData name="Fawzieh Quraan" userId="4a435a738dbdad6b" providerId="LiveId" clId="{0B7A17D9-83A6-4A16-8EA2-B29A99CFB75E}" dt="2025-04-08T19:41:32.919" v="5871" actId="26606"/>
          <ac:grpSpMkLst>
            <pc:docMk/>
            <pc:sldMk cId="4211058768" sldId="273"/>
            <ac:grpSpMk id="59" creationId="{D6E8B984-55B9-4A62-A043-997D00F0AE09}"/>
          </ac:grpSpMkLst>
        </pc:grpChg>
        <pc:grpChg chg="add del">
          <ac:chgData name="Fawzieh Quraan" userId="4a435a738dbdad6b" providerId="LiveId" clId="{0B7A17D9-83A6-4A16-8EA2-B29A99CFB75E}" dt="2025-04-08T19:41:32.919" v="5871" actId="26606"/>
          <ac:grpSpMkLst>
            <pc:docMk/>
            <pc:sldMk cId="4211058768" sldId="273"/>
            <ac:grpSpMk id="71" creationId="{DDFA5A3F-B050-4826-ACB4-F634DD12C7BC}"/>
          </ac:grpSpMkLst>
        </pc:grpChg>
        <pc:grpChg chg="add del">
          <ac:chgData name="Fawzieh Quraan" userId="4a435a738dbdad6b" providerId="LiveId" clId="{0B7A17D9-83A6-4A16-8EA2-B29A99CFB75E}" dt="2025-04-08T19:41:38.597" v="5875" actId="26606"/>
          <ac:grpSpMkLst>
            <pc:docMk/>
            <pc:sldMk cId="4211058768" sldId="273"/>
            <ac:grpSpMk id="88" creationId="{B894EFA8-F425-4D19-A94B-445388B31E20}"/>
          </ac:grpSpMkLst>
        </pc:grpChg>
        <pc:grpChg chg="add del">
          <ac:chgData name="Fawzieh Quraan" userId="4a435a738dbdad6b" providerId="LiveId" clId="{0B7A17D9-83A6-4A16-8EA2-B29A99CFB75E}" dt="2025-04-08T19:41:38.597" v="5875" actId="26606"/>
          <ac:grpSpMkLst>
            <pc:docMk/>
            <pc:sldMk cId="4211058768" sldId="273"/>
            <ac:grpSpMk id="90" creationId="{582A903B-6B78-4F0A-B7C9-3D80499020B8}"/>
          </ac:grpSpMkLst>
        </pc:grpChg>
        <pc:grpChg chg="add del">
          <ac:chgData name="Fawzieh Quraan" userId="4a435a738dbdad6b" providerId="LiveId" clId="{0B7A17D9-83A6-4A16-8EA2-B29A99CFB75E}" dt="2025-04-08T19:41:50.100" v="5883" actId="26606"/>
          <ac:grpSpMkLst>
            <pc:docMk/>
            <pc:sldMk cId="4211058768" sldId="273"/>
            <ac:grpSpMk id="108" creationId="{B894EFA8-F425-4D19-A94B-445388B31E20}"/>
          </ac:grpSpMkLst>
        </pc:grpChg>
        <pc:grpChg chg="add del">
          <ac:chgData name="Fawzieh Quraan" userId="4a435a738dbdad6b" providerId="LiveId" clId="{0B7A17D9-83A6-4A16-8EA2-B29A99CFB75E}" dt="2025-04-08T19:41:50.100" v="5883" actId="26606"/>
          <ac:grpSpMkLst>
            <pc:docMk/>
            <pc:sldMk cId="4211058768" sldId="273"/>
            <ac:grpSpMk id="110" creationId="{582A903B-6B78-4F0A-B7C9-3D80499020B8}"/>
          </ac:grpSpMkLst>
        </pc:grpChg>
        <pc:grpChg chg="add">
          <ac:chgData name="Fawzieh Quraan" userId="4a435a738dbdad6b" providerId="LiveId" clId="{0B7A17D9-83A6-4A16-8EA2-B29A99CFB75E}" dt="2025-04-08T19:41:50.120" v="5884" actId="26606"/>
          <ac:grpSpMkLst>
            <pc:docMk/>
            <pc:sldMk cId="4211058768" sldId="273"/>
            <ac:grpSpMk id="117" creationId="{89C6B508-0B2C-4D80-99F6-BC8C9C69341A}"/>
          </ac:grpSpMkLst>
        </pc:grpChg>
        <pc:grpChg chg="add">
          <ac:chgData name="Fawzieh Quraan" userId="4a435a738dbdad6b" providerId="LiveId" clId="{0B7A17D9-83A6-4A16-8EA2-B29A99CFB75E}" dt="2025-04-08T19:41:50.120" v="5884" actId="26606"/>
          <ac:grpSpMkLst>
            <pc:docMk/>
            <pc:sldMk cId="4211058768" sldId="273"/>
            <ac:grpSpMk id="121" creationId="{6B67BE95-96EF-433C-9F29-B0732AA6B6AC}"/>
          </ac:grpSpMkLst>
        </pc:grpChg>
        <pc:grpChg chg="add">
          <ac:chgData name="Fawzieh Quraan" userId="4a435a738dbdad6b" providerId="LiveId" clId="{0B7A17D9-83A6-4A16-8EA2-B29A99CFB75E}" dt="2025-04-08T19:41:50.120" v="5884" actId="26606"/>
          <ac:grpSpMkLst>
            <pc:docMk/>
            <pc:sldMk cId="4211058768" sldId="273"/>
            <ac:grpSpMk id="134" creationId="{DDFA5A3F-B050-4826-ACB4-F634DD12C7BC}"/>
          </ac:grpSpMkLst>
        </pc:grpChg>
        <pc:picChg chg="add mod ord">
          <ac:chgData name="Fawzieh Quraan" userId="4a435a738dbdad6b" providerId="LiveId" clId="{0B7A17D9-83A6-4A16-8EA2-B29A99CFB75E}" dt="2025-04-08T19:41:55.883" v="5886" actId="1076"/>
          <ac:picMkLst>
            <pc:docMk/>
            <pc:sldMk cId="4211058768" sldId="273"/>
            <ac:picMk id="5" creationId="{BF9E0520-AE73-FEC8-C1C1-FB17C6AC2EC0}"/>
          </ac:picMkLst>
        </pc:picChg>
      </pc:sldChg>
      <pc:sldChg chg="addSp modSp new mod setBg setClrOvrMap">
        <pc:chgData name="Fawzieh Quraan" userId="4a435a738dbdad6b" providerId="LiveId" clId="{0B7A17D9-83A6-4A16-8EA2-B29A99CFB75E}" dt="2025-04-08T19:47:25.254" v="6366" actId="26606"/>
        <pc:sldMkLst>
          <pc:docMk/>
          <pc:sldMk cId="2169958161" sldId="274"/>
        </pc:sldMkLst>
        <pc:spChg chg="mod">
          <ac:chgData name="Fawzieh Quraan" userId="4a435a738dbdad6b" providerId="LiveId" clId="{0B7A17D9-83A6-4A16-8EA2-B29A99CFB75E}" dt="2025-04-08T19:47:25.254" v="6366" actId="26606"/>
          <ac:spMkLst>
            <pc:docMk/>
            <pc:sldMk cId="2169958161" sldId="274"/>
            <ac:spMk id="2" creationId="{06C2C7A0-4B82-C4A4-5DBE-FAAD358F1DE4}"/>
          </ac:spMkLst>
        </pc:spChg>
        <pc:spChg chg="mod">
          <ac:chgData name="Fawzieh Quraan" userId="4a435a738dbdad6b" providerId="LiveId" clId="{0B7A17D9-83A6-4A16-8EA2-B29A99CFB75E}" dt="2025-04-08T19:47:25.254" v="6366" actId="26606"/>
          <ac:spMkLst>
            <pc:docMk/>
            <pc:sldMk cId="2169958161" sldId="274"/>
            <ac:spMk id="3" creationId="{46CDF540-C13D-2103-0B7F-F4D2020B9E6A}"/>
          </ac:spMkLst>
        </pc:spChg>
        <pc:spChg chg="add">
          <ac:chgData name="Fawzieh Quraan" userId="4a435a738dbdad6b" providerId="LiveId" clId="{0B7A17D9-83A6-4A16-8EA2-B29A99CFB75E}" dt="2025-04-08T19:47:25.254" v="6366" actId="26606"/>
          <ac:spMkLst>
            <pc:docMk/>
            <pc:sldMk cId="2169958161" sldId="274"/>
            <ac:spMk id="10" creationId="{9228552E-C8B1-4A80-8448-0787CE0FC704}"/>
          </ac:spMkLst>
        </pc:spChg>
        <pc:picChg chg="add mod ord">
          <ac:chgData name="Fawzieh Quraan" userId="4a435a738dbdad6b" providerId="LiveId" clId="{0B7A17D9-83A6-4A16-8EA2-B29A99CFB75E}" dt="2025-04-08T19:47:25.254" v="6366" actId="26606"/>
          <ac:picMkLst>
            <pc:docMk/>
            <pc:sldMk cId="2169958161" sldId="274"/>
            <ac:picMk id="5" creationId="{5B733C5D-0274-99AD-5ADC-5E6E3F4CFEA8}"/>
          </ac:picMkLst>
        </pc:picChg>
      </pc:sldChg>
      <pc:sldChg chg="delSp modSp new mod">
        <pc:chgData name="Fawzieh Quraan" userId="4a435a738dbdad6b" providerId="LiveId" clId="{0B7A17D9-83A6-4A16-8EA2-B29A99CFB75E}" dt="2025-04-08T19:48:16.910" v="6386" actId="13926"/>
        <pc:sldMkLst>
          <pc:docMk/>
          <pc:sldMk cId="730675722" sldId="275"/>
        </pc:sldMkLst>
        <pc:spChg chg="del mod">
          <ac:chgData name="Fawzieh Quraan" userId="4a435a738dbdad6b" providerId="LiveId" clId="{0B7A17D9-83A6-4A16-8EA2-B29A99CFB75E}" dt="2025-04-08T19:47:51.065" v="6372" actId="21"/>
          <ac:spMkLst>
            <pc:docMk/>
            <pc:sldMk cId="730675722" sldId="275"/>
            <ac:spMk id="2" creationId="{0E38F4C4-4FDF-64C3-1A1A-E1C31547F7DA}"/>
          </ac:spMkLst>
        </pc:spChg>
        <pc:spChg chg="mod">
          <ac:chgData name="Fawzieh Quraan" userId="4a435a738dbdad6b" providerId="LiveId" clId="{0B7A17D9-83A6-4A16-8EA2-B29A99CFB75E}" dt="2025-04-08T19:48:16.910" v="6386" actId="13926"/>
          <ac:spMkLst>
            <pc:docMk/>
            <pc:sldMk cId="730675722" sldId="275"/>
            <ac:spMk id="3" creationId="{215668CF-1EC2-3BA6-6A2C-7926EB8200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8AAD-5B30-C2DC-A21E-B793A9A5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80152-62A5-350D-271C-7BC312537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9DDA-67D5-CF8A-4473-5333528C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3451D-CCF3-06C7-163B-B4546FE9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DEE3-75FD-98FD-937B-1EC220EC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8CF-32FF-A4A6-9287-D0DCFEA4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93F7D-1BC7-9D5B-8C7B-089A4FEB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EF35-70BB-2013-49BF-FD6E62A5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4F92A-51C3-0A3E-D2CA-5114BD8C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ABEC9-D625-ABB5-BF67-37632740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4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78108-73F5-E752-BD14-B19D0C843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5BC8C-0B4E-EA6A-89D2-86064A9A7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8B32-36B0-BCAD-598A-39D8FE25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9548-D387-6557-AE89-F9B9EE21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08246-3D7E-8E4D-77D3-4B24CF59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F6A8-5AF9-6898-952F-15CF416E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1C5D-89B0-4D85-2121-9325B2E0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86-FEAE-DFF6-413C-79C8E3A3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F681-A8A2-927F-BBD9-B6757381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4D9C-8DF8-FE71-4469-FBED351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BCC4-4EBA-A99D-A230-8B7CE16C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9395-2CB7-3275-7B7D-2443F249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5EA19-90DD-A693-E364-077233E6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5CD1-6670-F61D-4920-4C96BC36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BB54B-4050-04D8-C4E3-9434F9F7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4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8A70-8C9B-2F99-F489-39ED38D8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6594-7D28-1F6D-4196-35659975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69098-ED44-8768-E3F0-0649C3E5A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84292-859A-BF72-69E2-1AF5DAF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E8326-58EF-D419-5907-EF6E885C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39B9F-8425-66F9-0BF2-9F305A91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8EE8-6674-EF03-2195-DCBC32B4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9EF00-CAC1-83F0-1F52-46012AB1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A7C77-679E-56E8-2613-8FFA82781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DC727-6E28-7317-5EC9-A7C2CA69F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20FD8-0FA8-6301-21F7-8A6788226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56F6F-47EC-38AD-BD27-7E538C69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0A701-5BDD-88BA-A075-76E6CFA0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5B133-98F8-54AF-EB09-1BF72814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FA92-5C80-BF6D-E0C3-30B00516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E2A-A791-F3A5-5FBC-99EE9FEA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74ECB-C050-3894-0644-349EBC67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59F9-C7A3-9632-09D3-7790EE6B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3DE34-1270-8E9B-B149-D6EBA329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33F90-1328-6B46-E341-7D374229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E020A-B48B-8F96-AED2-953E729C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9D67-54CD-E4B1-37BE-F7953985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0D5D-BC45-8843-BFAC-78295586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6B4EA-245B-F1C7-9092-9C6E4DAF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67CE2-7569-9638-F571-C1595CF3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DD695-63B1-D836-5148-487DD7D3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402F4-09AC-4D3A-42ED-DB57C926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0875-E2BF-114A-5B31-DEE4B5F6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C971B-2947-80AA-D299-175B9EF3F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5192A-F55C-DA19-AA66-1B4536161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E4443-4FF2-811A-29B1-B97A7F47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D46A-AA12-75BC-D675-69E33241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2E10-4434-F272-33A7-6002CEAC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031CA-6619-2B87-1941-BAD470DF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ED36C-B013-E5C1-E335-8F6B019D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F996-6BD5-D3C2-47E8-034E1C182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B7C55-2822-4657-BEFE-C13EAD18F9B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B886-EAA0-0176-F49B-0476DEFCE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02887-1497-F17A-40CE-9B12F37FE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F199D-35C7-46F4-A3F1-EB79378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showinsights.com/2019/04/weekly-insights-how-has-technology-helped-shows-the-mos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chinese-junk-ship-science-museum-9846a9e2af0a4e44a87bb5838670f77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menj/945931298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flickr.com/photos/queen_of_subtle/1792356353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rmatura_mongol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Transport_in_Bat_Ya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genghis-khan-portrait-wax-figures-temujin-mongolia-mongol-empire-wallpaper-zogq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r_trad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books.org/wiki/H%C3%B8jryggede_agr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darinmansion.com/item/chinese-pellet-crossbo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298332@N06/3777515937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mel-animal-resting-heat-harness-42825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junpuriinqatar.blogspot.com/2011/11/traditional-dhow-exhibition-in-qatar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FF0C6-4089-DF43-BA2D-E1B9A28C4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highlight>
                  <a:srgbClr val="00FF00"/>
                </a:highlight>
              </a:rPr>
              <a:t>Technology and Trade </a:t>
            </a:r>
          </a:p>
        </p:txBody>
      </p:sp>
      <p:pic>
        <p:nvPicPr>
          <p:cNvPr id="5" name="Picture 4" descr="A hand holding a globe&#10;&#10;AI-generated content may be incorrect.">
            <a:extLst>
              <a:ext uri="{FF2B5EF4-FFF2-40B4-BE49-F238E27FC236}">
                <a16:creationId xmlns:a16="http://schemas.microsoft.com/office/drawing/2014/main" id="{ED8905D2-52D6-942D-6701-BCEFCFC6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18" r="2" b="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FFEA-F744-DD41-5DB2-470392F5BCEE}"/>
              </a:ext>
            </a:extLst>
          </p:cNvPr>
          <p:cNvSpPr txBox="1"/>
          <p:nvPr/>
        </p:nvSpPr>
        <p:spPr>
          <a:xfrm>
            <a:off x="9581990" y="6657945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radeshowinsights.com/2019/04/weekly-insights-how-has-technology-helped-shows-the-mo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36EC5-1A2D-76A0-27B2-7FBA0651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*Chinese shipbuilders built ships known as junk ships . These ships had flexible sails that made them easier to steer and navigate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E792-2990-332E-E754-2E24A205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>
                    <a:alpha val="80000"/>
                  </a:schemeClr>
                </a:solidFill>
              </a:rPr>
              <a:t>The Chinese shipbuilders adapted Oceania’s ships and smaller river boats into junk ships .The magnificent ships of Zheng He’s (Treasure Fleet ) were junk ships .</a:t>
            </a:r>
          </a:p>
          <a:p>
            <a:pPr marL="0" indent="0">
              <a:buNone/>
            </a:pPr>
            <a:r>
              <a:rPr lang="en-US" sz="1900">
                <a:solidFill>
                  <a:schemeClr val="bg1">
                    <a:alpha val="80000"/>
                  </a:schemeClr>
                </a:solidFill>
              </a:rPr>
              <a:t>Camels , long adapted to the African environment , became more integral to trade with the involvement of Arab and Berber traders , facilitating cross-desert journeys .</a:t>
            </a:r>
          </a:p>
        </p:txBody>
      </p:sp>
      <p:pic>
        <p:nvPicPr>
          <p:cNvPr id="5" name="Picture 4" descr="A model of a ship&#10;&#10;AI-generated content may be incorrect.">
            <a:extLst>
              <a:ext uri="{FF2B5EF4-FFF2-40B4-BE49-F238E27FC236}">
                <a16:creationId xmlns:a16="http://schemas.microsoft.com/office/drawing/2014/main" id="{C7134FE5-FD5E-5E1E-ADBD-82742976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50" r="14043" b="2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5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ld map with flight paths">
            <a:extLst>
              <a:ext uri="{FF2B5EF4-FFF2-40B4-BE49-F238E27FC236}">
                <a16:creationId xmlns:a16="http://schemas.microsoft.com/office/drawing/2014/main" id="{6AE065A7-F140-B9A5-4BE3-9D6E0312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732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6E845-43E3-04FF-59F3-63C9D957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As cultures interacted through trade , they searched for ways to develop the fastest , more effective travel . They wanted to travel further and continue to benefit from the wealth the trade routes created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8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B794E-A3DB-BBD4-8512-4BBB5E5F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*Technological Innovation –the Stirrup : Medieval civilizations employed camels and other animals . People also widely used horses to travel between places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A1BE-F82D-4135-ACC1-D2DBBD81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One invention that led to historical change along trade routes was the stirrup .A 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  <a:highlight>
                  <a:srgbClr val="00FF00"/>
                </a:highlight>
              </a:rPr>
              <a:t>stirrup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is a loop attached to both sides of a saddle where riders could put their feet .</a:t>
            </a:r>
          </a:p>
          <a:p>
            <a:pPr marL="0" indent="0">
              <a:buNone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Historians believe people first made stirrups in India around the second century CE .Over time , different civilizations replaced fabric stirrups with leather .Leather , metal replaced leather .</a:t>
            </a:r>
          </a:p>
        </p:txBody>
      </p:sp>
      <p:pic>
        <p:nvPicPr>
          <p:cNvPr id="5" name="Picture 4" descr="A close-up of a horse's saddle&#10;&#10;AI-generated content may be incorrect.">
            <a:extLst>
              <a:ext uri="{FF2B5EF4-FFF2-40B4-BE49-F238E27FC236}">
                <a16:creationId xmlns:a16="http://schemas.microsoft.com/office/drawing/2014/main" id="{D7A29EE0-A997-B2AA-2078-DA882E8B9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14" r="20799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1DE6AA-E728-B1C0-EC55-5FCFBE8C3AE1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jmenj/945931298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4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F224F-E754-EA0A-861F-FD7A5F2BE2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5E73B-1F8A-27EB-E690-6F5900FC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*The stirrup was an important invention for two reasons :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A474-1549-28AE-B5BF-2EFE647F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1) it made it easier for the rider to mount the horse .</a:t>
            </a:r>
          </a:p>
          <a:p>
            <a:r>
              <a:rPr lang="en-US">
                <a:solidFill>
                  <a:srgbClr val="FFFFFF"/>
                </a:solidFill>
              </a:rPr>
              <a:t>2)it made the rider more secure in the saddle and able to ride faster .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As people traveled and shard technology , the use of the stirrup spread from Asia to Europe and everywhere else , people rode horses .</a:t>
            </a:r>
          </a:p>
        </p:txBody>
      </p:sp>
    </p:spTree>
    <p:extLst>
      <p:ext uri="{BB962C8B-B14F-4D97-AF65-F5344CB8AC3E}">
        <p14:creationId xmlns:p14="http://schemas.microsoft.com/office/powerpoint/2010/main" val="228403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Symbols in gold on a red background">
            <a:extLst>
              <a:ext uri="{FF2B5EF4-FFF2-40B4-BE49-F238E27FC236}">
                <a16:creationId xmlns:a16="http://schemas.microsoft.com/office/drawing/2014/main" id="{47BE799C-3D87-045B-22F4-88EE3A7C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2500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F7987-F0B3-B84C-B13B-4E5C160A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*Technology of Communication –Printing : As you learned earlier , Chinese artisans started making paper before the Abbasid Caliphate spread the technology . Around 868 CE , during dynasty (618-907 CE ) , the Chinese created the first known printed book . So it appears that China may have created the first printing presses , too !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-up of a block of stamps&#10;&#10;AI-generated content may be incorrect.">
            <a:extLst>
              <a:ext uri="{FF2B5EF4-FFF2-40B4-BE49-F238E27FC236}">
                <a16:creationId xmlns:a16="http://schemas.microsoft.com/office/drawing/2014/main" id="{B536EC8C-4E68-CB3E-59DE-6AC59EDF9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6588" y="794346"/>
            <a:ext cx="6907212" cy="5180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E8D5F-4A67-5525-40F3-D1B93BA74071}"/>
              </a:ext>
            </a:extLst>
          </p:cNvPr>
          <p:cNvSpPr txBox="1"/>
          <p:nvPr/>
        </p:nvSpPr>
        <p:spPr>
          <a:xfrm>
            <a:off x="4446588" y="5974755"/>
            <a:ext cx="6907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lickr.com/photos/queen_of_subtle/179235635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1679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002D-78B0-D8F4-46E0-C1C08B2F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</a:rPr>
              <a:t>*Chinese artisans used a woodblock printing method .This involved several steps .First they carved characters onto wooden blocks , a full scroll or page at a time .Then they inked the blocks and printed them onto papers .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9081-270B-3F79-F5AF-E3ED16DD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This method allowed for the production of many copies of a text .Woodblock printing made it possible to share books and documents more easily . This helped to spread knowledge and ideas .</a:t>
            </a:r>
          </a:p>
        </p:txBody>
      </p:sp>
    </p:spTree>
    <p:extLst>
      <p:ext uri="{BB962C8B-B14F-4D97-AF65-F5344CB8AC3E}">
        <p14:creationId xmlns:p14="http://schemas.microsoft.com/office/powerpoint/2010/main" val="398179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azine printing process">
            <a:extLst>
              <a:ext uri="{FF2B5EF4-FFF2-40B4-BE49-F238E27FC236}">
                <a16:creationId xmlns:a16="http://schemas.microsoft.com/office/drawing/2014/main" id="{F06BBCCB-5CEC-B92A-6779-CC66A407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9804" b="69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D2F1C-5E58-4791-63F9-C100C8A9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Later , during the Song Dynasty (960-1279CE),Chinese inventors developed a better printing method called (moveable type printing ).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086F-6F1D-A6C9-ACD2-0346C98A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Instead of carving whole pages , they made individuals characters that could be rearranged and reused . </a:t>
            </a:r>
          </a:p>
          <a:p>
            <a:r>
              <a:rPr lang="en-US" dirty="0">
                <a:solidFill>
                  <a:srgbClr val="FFFFFF"/>
                </a:solidFill>
              </a:rPr>
              <a:t>This made printing much faster and more efficient .The invention of printing in China was crucial for education and communication .It promoted the spread of literature , science ,and technology within China and eventually around the world </a:t>
            </a:r>
          </a:p>
        </p:txBody>
      </p:sp>
    </p:spTree>
    <p:extLst>
      <p:ext uri="{BB962C8B-B14F-4D97-AF65-F5344CB8AC3E}">
        <p14:creationId xmlns:p14="http://schemas.microsoft.com/office/powerpoint/2010/main" val="129077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rmor riding a horse&#10;&#10;AI-generated content may be incorrect.">
            <a:extLst>
              <a:ext uri="{FF2B5EF4-FFF2-40B4-BE49-F238E27FC236}">
                <a16:creationId xmlns:a16="http://schemas.microsoft.com/office/drawing/2014/main" id="{6699549F-21C9-EAA0-26AA-BDB600D6D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78" b="76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3473B-F02C-CE2E-477E-A8A1AACD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highlight>
                  <a:srgbClr val="FFFF00"/>
                </a:highlight>
              </a:rPr>
              <a:t>The Mongols </a:t>
            </a:r>
            <a:r>
              <a:rPr lang="en-US" sz="2800">
                <a:solidFill>
                  <a:srgbClr val="FFFFFF"/>
                </a:solidFill>
              </a:rPr>
              <a:t>: in central Asia , nomadic tribes called Mongols traveled on horseback to different lands . In 1211CE , Genghis Khan united these tribes as their ruler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90BA-D5A0-3498-6AE0-14EFB153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 quickly expanded the Mongol Empire to become the largest land-based empire ever . </a:t>
            </a:r>
          </a:p>
          <a:p>
            <a:r>
              <a:rPr lang="en-US">
                <a:solidFill>
                  <a:srgbClr val="FFFFFF"/>
                </a:solidFill>
              </a:rPr>
              <a:t>Genghis Khan made communication a priority .He built bridges and roads to connect the territory . The empire adopted one common language using the Uyghur alphabet .Another important communication development was a postal relay network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76DA5-27C5-700E-FC75-7E9AABE15825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t.wikipedia.org/wiki/Armatura_mongo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0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rs parked cars on a street&#10;&#10;AI-generated content may be incorrect.">
            <a:extLst>
              <a:ext uri="{FF2B5EF4-FFF2-40B4-BE49-F238E27FC236}">
                <a16:creationId xmlns:a16="http://schemas.microsoft.com/office/drawing/2014/main" id="{BF9E0520-AE73-FEC8-C1C1-FB17C6AC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31" r="6940"/>
          <a:stretch/>
        </p:blipFill>
        <p:spPr>
          <a:xfrm>
            <a:off x="2820730" y="3396075"/>
            <a:ext cx="3634674" cy="3217333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60D82-DF95-B548-B60B-C7D760C8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</a:rPr>
              <a:t>The Yam system included relay stations every 20 to 30 miles . These stations had lodging , food, and rested horses . Riders could hand over the messages they carried to the next rider or they could grab a new horse and food and go . </a:t>
            </a:r>
          </a:p>
        </p:txBody>
      </p:sp>
      <p:grpSp>
        <p:nvGrpSpPr>
          <p:cNvPr id="121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58FA-1268-2C82-C598-F40AB4A3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Yam system made communication much faster . It also improved trade and increased the spread of culture and technology . The presence of Mongol riders and leaders made the Silk Road trade routes safer .Safer roads meant more trade , major goal of Genghis Khan . Trade expanded between Asia , the Middle East , and Europe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AF07D-EBB9-F233-F474-C9ED7CC15571}"/>
              </a:ext>
            </a:extLst>
          </p:cNvPr>
          <p:cNvSpPr txBox="1"/>
          <p:nvPr/>
        </p:nvSpPr>
        <p:spPr>
          <a:xfrm>
            <a:off x="4023328" y="6413353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Category:Transport_in_Bat_Y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word&#10;&#10;AI-generated content may be incorrect.">
            <a:extLst>
              <a:ext uri="{FF2B5EF4-FFF2-40B4-BE49-F238E27FC236}">
                <a16:creationId xmlns:a16="http://schemas.microsoft.com/office/drawing/2014/main" id="{5B733C5D-0274-99AD-5ADC-5E6E3F4C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2C7A0-4B82-C4A4-5DBE-FAAD358F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*In addition , the Mongols learned paper and printing technology that started in China . With that skill , the Mongols introduced paper currency backed by silk and precious metals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F540-C13D-2103-0B7F-F4D2020B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This meant people could exchange the paper money for its worth in other items . With paper currency , Genghis Khan and his son transformed the way commerce took place . </a:t>
            </a:r>
          </a:p>
          <a:p>
            <a:r>
              <a:rPr lang="en-US">
                <a:solidFill>
                  <a:srgbClr val="FFFFFF"/>
                </a:solidFill>
              </a:rPr>
              <a:t>These are just some of the advancements that strengthened the Mongol empire and also benefited the rest of the world .</a:t>
            </a:r>
          </a:p>
        </p:txBody>
      </p:sp>
    </p:spTree>
    <p:extLst>
      <p:ext uri="{BB962C8B-B14F-4D97-AF65-F5344CB8AC3E}">
        <p14:creationId xmlns:p14="http://schemas.microsoft.com/office/powerpoint/2010/main" val="2169958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men smoking pipes&#10;&#10;AI-generated content may be incorrect.">
            <a:extLst>
              <a:ext uri="{FF2B5EF4-FFF2-40B4-BE49-F238E27FC236}">
                <a16:creationId xmlns:a16="http://schemas.microsoft.com/office/drawing/2014/main" id="{188E46FE-54D2-26B3-E495-CD519AA8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49" r="4783" b="-2"/>
          <a:stretch/>
        </p:blipFill>
        <p:spPr>
          <a:xfrm>
            <a:off x="2511713" y="3104705"/>
            <a:ext cx="3634674" cy="32173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A3020-18E9-5405-4109-9F1295F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Trade in the Middle Ages brought two main benefits . It made people wealthy and spread different cultures .This spread of cultures led to the development of new technology .</a:t>
            </a:r>
          </a:p>
        </p:txBody>
      </p:sp>
      <p:grpSp>
        <p:nvGrpSpPr>
          <p:cNvPr id="19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5734-018D-0E0A-7FDB-3C1B0047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The sharing of these new technologies led to rapid growth in trade . The places where these new technologies came from became more influential or important .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Historians have two main ideas about how new technology appeared and spread during the Middle Ages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A9497-BE15-40A3-B9CF-DF3D5BE78CEA}"/>
              </a:ext>
            </a:extLst>
          </p:cNvPr>
          <p:cNvSpPr txBox="1"/>
          <p:nvPr/>
        </p:nvSpPr>
        <p:spPr>
          <a:xfrm>
            <a:off x="3714311" y="6121983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ur_tra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68CF-1EC2-3BA6-6A2C-7926EB8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582" y="2521527"/>
            <a:ext cx="7853217" cy="365543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73067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ainting of a person plowing a field with a cow&#10;&#10;AI-generated content may be incorrect.">
            <a:extLst>
              <a:ext uri="{FF2B5EF4-FFF2-40B4-BE49-F238E27FC236}">
                <a16:creationId xmlns:a16="http://schemas.microsoft.com/office/drawing/2014/main" id="{BCE87B23-830A-0A32-083D-80150AD80F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5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E1C3B-7991-D212-82B8-186D6FBC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1-They think societies created technology to solve problems . For example , the invention of the heavy plow in medieval Europe helped farmers work the heavy soil . This new tool made it easier to turn the soil over .This method of soil preparation helped plants grow better and made farms more successful .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E3E05-3213-64A6-AC59-838BF0F8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2-They think technology moved from east to west . For instance , papermaking technology from China reached Europe through trade routes . This happened because people traded goods and ideas along these east-to-west routes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B96C1-FD65-4046-A145-6351DB88DC3B}"/>
              </a:ext>
            </a:extLst>
          </p:cNvPr>
          <p:cNvSpPr txBox="1"/>
          <p:nvPr/>
        </p:nvSpPr>
        <p:spPr>
          <a:xfrm>
            <a:off x="9759924" y="6648838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a.wikibooks.org/wiki/H%C3%B8jryggede_ag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wooden crossbow and a box of nuts&#10;&#10;AI-generated content may be incorrect.">
            <a:extLst>
              <a:ext uri="{FF2B5EF4-FFF2-40B4-BE49-F238E27FC236}">
                <a16:creationId xmlns:a16="http://schemas.microsoft.com/office/drawing/2014/main" id="{20C2B132-8919-1322-4CA1-FCA0B919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14" r="3897" b="-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83C07-A4D0-0AB1-1B94-9284D4C8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History shows that technology positively affected the world during the Middle Ages . It is important to remember that there were adverse effects , too .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7192-4CB2-F362-E1D0-AC70CC0D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example , the invention of the crossbow made wars more deadly . This shows that technology can bring benefits but can also cause harm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C72B4-44B8-B19A-205F-2B99F2C1DE8A}"/>
              </a:ext>
            </a:extLst>
          </p:cNvPr>
          <p:cNvSpPr txBox="1"/>
          <p:nvPr/>
        </p:nvSpPr>
        <p:spPr>
          <a:xfrm>
            <a:off x="9894576" y="6648838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andarinmansion.com/item/chinese-pellet-crossb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9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rass compass on a tile floor&#10;&#10;AI-generated content may be incorrect.">
            <a:extLst>
              <a:ext uri="{FF2B5EF4-FFF2-40B4-BE49-F238E27FC236}">
                <a16:creationId xmlns:a16="http://schemas.microsoft.com/office/drawing/2014/main" id="{34A07701-7513-B848-E487-1A1A41A3C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38" b="2453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8139B-9B04-E65D-65A9-D7BB8671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*Navigational Technology –The Compass :Technological innovations related to trade had a significant impact on the way trade worked . For example , the Chinese developed the magnetic compass during the Han Dynasty of 206 BCE through 220 CE . Explorers discovered that a magnetic metal always points to the north or south poles .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4C40-502F-B862-59F0-7C3DEF8F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They created a magnetic compass : an instrument that finds direction using a needle that always points to magnetic north . Being able to determine north helped navigators find the direction in which they wanted to travel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FEE3A-14EB-3585-5140-F0ACFB7D1BBB}"/>
              </a:ext>
            </a:extLst>
          </p:cNvPr>
          <p:cNvSpPr txBox="1"/>
          <p:nvPr/>
        </p:nvSpPr>
        <p:spPr>
          <a:xfrm>
            <a:off x="9581991" y="6648838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9298332@N06/377751593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Vintage compass">
            <a:extLst>
              <a:ext uri="{FF2B5EF4-FFF2-40B4-BE49-F238E27FC236}">
                <a16:creationId xmlns:a16="http://schemas.microsoft.com/office/drawing/2014/main" id="{AB306D46-F48F-DC4E-F889-9F999B723A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3111" r="1" b="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43B78-6B4F-88CE-09B2-3D51DA86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The original spoon shaped design was heavy and difficult for travelers to carry . As travelers and traders used these compasses , they improved the technology . Over time , the design became smaller and a better shape for travelers and traders .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30E5-A7E2-F205-2654-F1368E30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Smaller compasses allowed traders to navigate the oceans more accurately than the original compass technology .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Many societies and civilizations used the invention. This usage led to some unexpected events . Travelers created new routes to the far East that led to the discovery of new lands . One positive effect of finding these new areas was that some people became wealthy . However , this sometimes led to conflict between traders and people settled in the region .</a:t>
            </a:r>
          </a:p>
        </p:txBody>
      </p:sp>
    </p:spTree>
    <p:extLst>
      <p:ext uri="{BB962C8B-B14F-4D97-AF65-F5344CB8AC3E}">
        <p14:creationId xmlns:p14="http://schemas.microsoft.com/office/powerpoint/2010/main" val="290972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mel sitting on the street&#10;&#10;AI-generated content may be incorrect.">
            <a:extLst>
              <a:ext uri="{FF2B5EF4-FFF2-40B4-BE49-F238E27FC236}">
                <a16:creationId xmlns:a16="http://schemas.microsoft.com/office/drawing/2014/main" id="{609B14EA-D444-FFE4-2267-5DCFE2A5F2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964" b="3546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89679-D377-69FB-402C-B5B30870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*</a:t>
            </a:r>
            <a:r>
              <a:rPr lang="en-US" sz="4000">
                <a:solidFill>
                  <a:srgbClr val="FFFFFF"/>
                </a:solidFill>
                <a:highlight>
                  <a:srgbClr val="00FF00"/>
                </a:highlight>
              </a:rPr>
              <a:t>Technology by Land –The Camel Saddle </a:t>
            </a:r>
            <a:r>
              <a:rPr lang="en-US" sz="4000">
                <a:solidFill>
                  <a:srgbClr val="FFFFFF"/>
                </a:solidFill>
              </a:rPr>
              <a:t>: Some inventions made travel more comfortable and efficient for traders during the Middle Ages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D128-DFAD-C429-B5D8-9839F5A2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One such invention was the camel saddle . The Silk Road and the Trans –Saharan Trade Route crossed desserts , and camels bore the burden of carrying riders , goods , and materials . The camel saddle helped travel by 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1)making it more comfortable to ride over long distances 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2) balancing the weight of people and goods so the animals could carry more . </a:t>
            </a:r>
          </a:p>
        </p:txBody>
      </p:sp>
    </p:spTree>
    <p:extLst>
      <p:ext uri="{BB962C8B-B14F-4D97-AF65-F5344CB8AC3E}">
        <p14:creationId xmlns:p14="http://schemas.microsoft.com/office/powerpoint/2010/main" val="32967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6F8F1-DE62-0C5D-4390-5E4FC011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</a:rPr>
              <a:t>*The use of camel saddles spread through Islamic lands and became a common feature of caravans across trade routes 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A285-F6E5-3735-B57C-98E10F60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Different regions produced different styles and designs of the saddle . For instance , traders from the deserts of the Arabian Peninsula and North Africa decorated the saddlebags they attached to the saddles . The designs featured tassels that could chase away flies . In places such as central Asia , people designed saddles to fit onto Bactrian camels , which have two humps .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These examples highlight how different cultures adapted technology to meet their needs .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489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6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48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model of a ship in a room&#10;&#10;AI-generated content may be incorrect.">
            <a:extLst>
              <a:ext uri="{FF2B5EF4-FFF2-40B4-BE49-F238E27FC236}">
                <a16:creationId xmlns:a16="http://schemas.microsoft.com/office/drawing/2014/main" id="{9E4FA768-8C5D-4E2A-2798-053C8EFA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31" r="1203" b="3"/>
          <a:stretch/>
        </p:blipFill>
        <p:spPr>
          <a:xfrm>
            <a:off x="859867" y="2197387"/>
            <a:ext cx="5196543" cy="3903162"/>
          </a:xfrm>
          <a:prstGeom prst="rect">
            <a:avLst/>
          </a:prstGeom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83C8E7-527A-46C8-157C-0020D77F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*Technology by Sea –Shipbuilding : trade routes crossed land and sea . Travelers used astrolabes and compass to find their way on both . However , for trade across the oceans to grow and become efficient , new inventions in shipbuilding were needed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84A-3301-8B4A-1546-5BE78EEF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anchor="ctr">
            <a:norm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Medieval shipbuilders wanted fast ships that could hold a lot of goods . To meet this need , Arab sailors created a new kind of ship called a dhow . They constructed dhows out of wood. These ships had high ,curved front section or prow .Dhows also had triangle –shaped lateen sails that could catch wind from all directions , thus making ships move faster .Arab sailors built these ships in many sizes and for many different uses . Dhow ships sail even today in many parts of the Arabian Sea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8BE8F-8281-1A1C-4E21-80330D535908}"/>
              </a:ext>
            </a:extLst>
          </p:cNvPr>
          <p:cNvSpPr txBox="1"/>
          <p:nvPr/>
        </p:nvSpPr>
        <p:spPr>
          <a:xfrm>
            <a:off x="3467240" y="5900494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rjunpuriinqatar.blogspot.com/2011/11/traditional-dhow-exhibition-in-qata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1636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Technology and Trade </vt:lpstr>
      <vt:lpstr>Trade in the Middle Ages brought two main benefits . It made people wealthy and spread different cultures .This spread of cultures led to the development of new technology .</vt:lpstr>
      <vt:lpstr>1-They think societies created technology to solve problems . For example , the invention of the heavy plow in medieval Europe helped farmers work the heavy soil . This new tool made it easier to turn the soil over .This method of soil preparation helped plants grow better and made farms more successful .</vt:lpstr>
      <vt:lpstr>History shows that technology positively affected the world during the Middle Ages . It is important to remember that there were adverse effects , too . </vt:lpstr>
      <vt:lpstr>*Navigational Technology –The Compass :Technological innovations related to trade had a significant impact on the way trade worked . For example , the Chinese developed the magnetic compass during the Han Dynasty of 206 BCE through 220 CE . Explorers discovered that a magnetic metal always points to the north or south poles .</vt:lpstr>
      <vt:lpstr>The original spoon shaped design was heavy and difficult for travelers to carry . As travelers and traders used these compasses , they improved the technology . Over time , the design became smaller and a better shape for travelers and traders .</vt:lpstr>
      <vt:lpstr>*Technology by Land –The Camel Saddle : Some inventions made travel more comfortable and efficient for traders during the Middle Ages .</vt:lpstr>
      <vt:lpstr>*The use of camel saddles spread through Islamic lands and became a common feature of caravans across trade routes .</vt:lpstr>
      <vt:lpstr>*Technology by Sea –Shipbuilding : trade routes crossed land and sea . Travelers used astrolabes and compass to find their way on both . However , for trade across the oceans to grow and become efficient , new inventions in shipbuilding were needed .</vt:lpstr>
      <vt:lpstr>*Chinese shipbuilders built ships known as junk ships . These ships had flexible sails that made them easier to steer and navigate . </vt:lpstr>
      <vt:lpstr>As cultures interacted through trade , they searched for ways to develop the fastest , more effective travel . They wanted to travel further and continue to benefit from the wealth the trade routes created .</vt:lpstr>
      <vt:lpstr>*Technological Innovation –the Stirrup : Medieval civilizations employed camels and other animals . People also widely used horses to travel between places .</vt:lpstr>
      <vt:lpstr>*The stirrup was an important invention for two reasons : </vt:lpstr>
      <vt:lpstr>*Technology of Communication –Printing : As you learned earlier , Chinese artisans started making paper before the Abbasid Caliphate spread the technology . Around 868 CE , during dynasty (618-907 CE ) , the Chinese created the first known printed book . So it appears that China may have created the first printing presses , too !</vt:lpstr>
      <vt:lpstr>*Chinese artisans used a woodblock printing method .This involved several steps .First they carved characters onto wooden blocks , a full scroll or page at a time .Then they inked the blocks and printed them onto papers .</vt:lpstr>
      <vt:lpstr>Later , during the Song Dynasty (960-1279CE),Chinese inventors developed a better printing method called (moveable type printing ).</vt:lpstr>
      <vt:lpstr>The Mongols : in central Asia , nomadic tribes called Mongols traveled on horseback to different lands . In 1211CE , Genghis Khan united these tribes as their ruler . </vt:lpstr>
      <vt:lpstr>The Yam system included relay stations every 20 to 30 miles . These stations had lodging , food, and rested horses . Riders could hand over the messages they carried to the next rider or they could grab a new horse and food and go . </vt:lpstr>
      <vt:lpstr>*In addition , the Mongols learned paper and printing technology that started in China . With that skill , the Mongols introduced paper currency backed by silk and precious metals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2025-04-05T16:15:26Z</dcterms:created>
  <dcterms:modified xsi:type="dcterms:W3CDTF">2025-04-08T19:48:33Z</dcterms:modified>
</cp:coreProperties>
</file>