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0" r:id="rId1"/>
  </p:sldMasterIdLst>
  <p:notesMasterIdLst>
    <p:notesMasterId r:id="rId15"/>
  </p:notesMasterIdLst>
  <p:sldIdLst>
    <p:sldId id="256" r:id="rId2"/>
    <p:sldId id="259" r:id="rId3"/>
    <p:sldId id="260" r:id="rId4"/>
    <p:sldId id="261" r:id="rId5"/>
    <p:sldId id="311" r:id="rId6"/>
    <p:sldId id="312" r:id="rId7"/>
    <p:sldId id="313" r:id="rId8"/>
    <p:sldId id="314" r:id="rId9"/>
    <p:sldId id="262" r:id="rId10"/>
    <p:sldId id="315" r:id="rId11"/>
    <p:sldId id="316" r:id="rId12"/>
    <p:sldId id="267" r:id="rId13"/>
    <p:sldId id="268"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D47175C6-1A65-44AF-826A-CD67E7E71515}">
  <a:tblStyle styleId="{D47175C6-1A65-44AF-826A-CD67E7E71515}"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53D5B646-37DD-4A67-9C39-9A69BCBC7508}" styleName="Table_1">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2" d="100"/>
          <a:sy n="102" d="100"/>
        </p:scale>
        <p:origin x="-456"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95006170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4"/>
        <p:cNvGrpSpPr/>
        <p:nvPr/>
      </p:nvGrpSpPr>
      <p:grpSpPr>
        <a:xfrm>
          <a:off x="0" y="0"/>
          <a:ext cx="0" cy="0"/>
          <a:chOff x="0" y="0"/>
          <a:chExt cx="0" cy="0"/>
        </a:xfrm>
      </p:grpSpPr>
      <p:sp>
        <p:nvSpPr>
          <p:cNvPr id="915" name="Google Shape;915;g4dfce81f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6" name="Google Shape;916;g4dfce81f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6"/>
        <p:cNvGrpSpPr/>
        <p:nvPr/>
      </p:nvGrpSpPr>
      <p:grpSpPr>
        <a:xfrm>
          <a:off x="0" y="0"/>
          <a:ext cx="0" cy="0"/>
          <a:chOff x="0" y="0"/>
          <a:chExt cx="0" cy="0"/>
        </a:xfrm>
      </p:grpSpPr>
      <p:sp>
        <p:nvSpPr>
          <p:cNvPr id="1357" name="Google Shape;1357;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8" name="Google Shape;1358;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6"/>
        <p:cNvGrpSpPr/>
        <p:nvPr/>
      </p:nvGrpSpPr>
      <p:grpSpPr>
        <a:xfrm>
          <a:off x="0" y="0"/>
          <a:ext cx="0" cy="0"/>
          <a:chOff x="0" y="0"/>
          <a:chExt cx="0" cy="0"/>
        </a:xfrm>
      </p:grpSpPr>
      <p:sp>
        <p:nvSpPr>
          <p:cNvPr id="1357" name="Google Shape;1357;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8" name="Google Shape;1358;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6"/>
        <p:cNvGrpSpPr/>
        <p:nvPr/>
      </p:nvGrpSpPr>
      <p:grpSpPr>
        <a:xfrm>
          <a:off x="0" y="0"/>
          <a:ext cx="0" cy="0"/>
          <a:chOff x="0" y="0"/>
          <a:chExt cx="0" cy="0"/>
        </a:xfrm>
      </p:grpSpPr>
      <p:sp>
        <p:nvSpPr>
          <p:cNvPr id="1557" name="Google Shape;1557;g54dda1946d_6_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8" name="Google Shape;1558;g54dda1946d_6_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1"/>
        <p:cNvGrpSpPr/>
        <p:nvPr/>
      </p:nvGrpSpPr>
      <p:grpSpPr>
        <a:xfrm>
          <a:off x="0" y="0"/>
          <a:ext cx="0" cy="0"/>
          <a:chOff x="0" y="0"/>
          <a:chExt cx="0" cy="0"/>
        </a:xfrm>
      </p:grpSpPr>
      <p:sp>
        <p:nvSpPr>
          <p:cNvPr id="1642" name="Google Shape;1642;g54ff9c4cb4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3" name="Google Shape;1643;g54ff9c4cb4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5"/>
        <p:cNvGrpSpPr/>
        <p:nvPr/>
      </p:nvGrpSpPr>
      <p:grpSpPr>
        <a:xfrm>
          <a:off x="0" y="0"/>
          <a:ext cx="0" cy="0"/>
          <a:chOff x="0" y="0"/>
          <a:chExt cx="0" cy="0"/>
        </a:xfrm>
      </p:grpSpPr>
      <p:sp>
        <p:nvSpPr>
          <p:cNvPr id="1106" name="Google Shape;1106;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7" name="Google Shape;1107;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2"/>
        <p:cNvGrpSpPr/>
        <p:nvPr/>
      </p:nvGrpSpPr>
      <p:grpSpPr>
        <a:xfrm>
          <a:off x="0" y="0"/>
          <a:ext cx="0" cy="0"/>
          <a:chOff x="0" y="0"/>
          <a:chExt cx="0" cy="0"/>
        </a:xfrm>
      </p:grpSpPr>
      <p:sp>
        <p:nvSpPr>
          <p:cNvPr id="1183" name="Google Shape;1183;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4" name="Google Shape;1184;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9"/>
        <p:cNvGrpSpPr/>
        <p:nvPr/>
      </p:nvGrpSpPr>
      <p:grpSpPr>
        <a:xfrm>
          <a:off x="0" y="0"/>
          <a:ext cx="0" cy="0"/>
          <a:chOff x="0" y="0"/>
          <a:chExt cx="0" cy="0"/>
        </a:xfrm>
      </p:grpSpPr>
      <p:sp>
        <p:nvSpPr>
          <p:cNvPr id="1350" name="Google Shape;1350;g14072739ea5_1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1" name="Google Shape;1351;g14072739ea5_1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9"/>
        <p:cNvGrpSpPr/>
        <p:nvPr/>
      </p:nvGrpSpPr>
      <p:grpSpPr>
        <a:xfrm>
          <a:off x="0" y="0"/>
          <a:ext cx="0" cy="0"/>
          <a:chOff x="0" y="0"/>
          <a:chExt cx="0" cy="0"/>
        </a:xfrm>
      </p:grpSpPr>
      <p:sp>
        <p:nvSpPr>
          <p:cNvPr id="1350" name="Google Shape;1350;g14072739ea5_1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1" name="Google Shape;1351;g14072739ea5_1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9"/>
        <p:cNvGrpSpPr/>
        <p:nvPr/>
      </p:nvGrpSpPr>
      <p:grpSpPr>
        <a:xfrm>
          <a:off x="0" y="0"/>
          <a:ext cx="0" cy="0"/>
          <a:chOff x="0" y="0"/>
          <a:chExt cx="0" cy="0"/>
        </a:xfrm>
      </p:grpSpPr>
      <p:sp>
        <p:nvSpPr>
          <p:cNvPr id="1350" name="Google Shape;1350;g14072739ea5_1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1" name="Google Shape;1351;g14072739ea5_1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9"/>
        <p:cNvGrpSpPr/>
        <p:nvPr/>
      </p:nvGrpSpPr>
      <p:grpSpPr>
        <a:xfrm>
          <a:off x="0" y="0"/>
          <a:ext cx="0" cy="0"/>
          <a:chOff x="0" y="0"/>
          <a:chExt cx="0" cy="0"/>
        </a:xfrm>
      </p:grpSpPr>
      <p:sp>
        <p:nvSpPr>
          <p:cNvPr id="1350" name="Google Shape;1350;g14072739ea5_1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1" name="Google Shape;1351;g14072739ea5_1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9"/>
        <p:cNvGrpSpPr/>
        <p:nvPr/>
      </p:nvGrpSpPr>
      <p:grpSpPr>
        <a:xfrm>
          <a:off x="0" y="0"/>
          <a:ext cx="0" cy="0"/>
          <a:chOff x="0" y="0"/>
          <a:chExt cx="0" cy="0"/>
        </a:xfrm>
      </p:grpSpPr>
      <p:sp>
        <p:nvSpPr>
          <p:cNvPr id="1350" name="Google Shape;1350;g14072739ea5_1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1" name="Google Shape;1351;g14072739ea5_1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6"/>
        <p:cNvGrpSpPr/>
        <p:nvPr/>
      </p:nvGrpSpPr>
      <p:grpSpPr>
        <a:xfrm>
          <a:off x="0" y="0"/>
          <a:ext cx="0" cy="0"/>
          <a:chOff x="0" y="0"/>
          <a:chExt cx="0" cy="0"/>
        </a:xfrm>
      </p:grpSpPr>
      <p:sp>
        <p:nvSpPr>
          <p:cNvPr id="1357" name="Google Shape;1357;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8" name="Google Shape;1358;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4469950" y="681264"/>
            <a:ext cx="3884400" cy="2493600"/>
          </a:xfrm>
          <a:prstGeom prst="rect">
            <a:avLst/>
          </a:prstGeom>
        </p:spPr>
        <p:txBody>
          <a:bodyPr spcFirstLastPara="1" wrap="square" lIns="91425" tIns="91425" rIns="91425" bIns="91425" anchor="b" anchorCtr="0">
            <a:noAutofit/>
          </a:bodyPr>
          <a:lstStyle>
            <a:lvl1pPr lvl="0" algn="ctr">
              <a:spcBef>
                <a:spcPts val="0"/>
              </a:spcBef>
              <a:spcAft>
                <a:spcPts val="0"/>
              </a:spcAft>
              <a:buClr>
                <a:srgbClr val="191919"/>
              </a:buClr>
              <a:buSzPts val="5200"/>
              <a:buNone/>
              <a:defRPr sz="7000"/>
            </a:lvl1pPr>
            <a:lvl2pPr lvl="1" algn="ctr">
              <a:spcBef>
                <a:spcPts val="0"/>
              </a:spcBef>
              <a:spcAft>
                <a:spcPts val="0"/>
              </a:spcAft>
              <a:buClr>
                <a:schemeClr val="hlink"/>
              </a:buClr>
              <a:buSzPts val="5200"/>
              <a:buNone/>
              <a:defRPr sz="5200">
                <a:solidFill>
                  <a:schemeClr val="hlink"/>
                </a:solidFill>
              </a:defRPr>
            </a:lvl2pPr>
            <a:lvl3pPr lvl="2" algn="ctr">
              <a:spcBef>
                <a:spcPts val="0"/>
              </a:spcBef>
              <a:spcAft>
                <a:spcPts val="0"/>
              </a:spcAft>
              <a:buClr>
                <a:schemeClr val="hlink"/>
              </a:buClr>
              <a:buSzPts val="5200"/>
              <a:buNone/>
              <a:defRPr sz="5200">
                <a:solidFill>
                  <a:schemeClr val="hlink"/>
                </a:solidFill>
              </a:defRPr>
            </a:lvl3pPr>
            <a:lvl4pPr lvl="3" algn="ctr">
              <a:spcBef>
                <a:spcPts val="0"/>
              </a:spcBef>
              <a:spcAft>
                <a:spcPts val="0"/>
              </a:spcAft>
              <a:buClr>
                <a:schemeClr val="hlink"/>
              </a:buClr>
              <a:buSzPts val="5200"/>
              <a:buNone/>
              <a:defRPr sz="5200">
                <a:solidFill>
                  <a:schemeClr val="hlink"/>
                </a:solidFill>
              </a:defRPr>
            </a:lvl4pPr>
            <a:lvl5pPr lvl="4" algn="ctr">
              <a:spcBef>
                <a:spcPts val="0"/>
              </a:spcBef>
              <a:spcAft>
                <a:spcPts val="0"/>
              </a:spcAft>
              <a:buClr>
                <a:schemeClr val="hlink"/>
              </a:buClr>
              <a:buSzPts val="5200"/>
              <a:buNone/>
              <a:defRPr sz="5200">
                <a:solidFill>
                  <a:schemeClr val="hlink"/>
                </a:solidFill>
              </a:defRPr>
            </a:lvl5pPr>
            <a:lvl6pPr lvl="5" algn="ctr">
              <a:spcBef>
                <a:spcPts val="0"/>
              </a:spcBef>
              <a:spcAft>
                <a:spcPts val="0"/>
              </a:spcAft>
              <a:buClr>
                <a:schemeClr val="hlink"/>
              </a:buClr>
              <a:buSzPts val="5200"/>
              <a:buNone/>
              <a:defRPr sz="5200">
                <a:solidFill>
                  <a:schemeClr val="hlink"/>
                </a:solidFill>
              </a:defRPr>
            </a:lvl6pPr>
            <a:lvl7pPr lvl="6" algn="ctr">
              <a:spcBef>
                <a:spcPts val="0"/>
              </a:spcBef>
              <a:spcAft>
                <a:spcPts val="0"/>
              </a:spcAft>
              <a:buClr>
                <a:schemeClr val="hlink"/>
              </a:buClr>
              <a:buSzPts val="5200"/>
              <a:buNone/>
              <a:defRPr sz="5200">
                <a:solidFill>
                  <a:schemeClr val="hlink"/>
                </a:solidFill>
              </a:defRPr>
            </a:lvl7pPr>
            <a:lvl8pPr lvl="7" algn="ctr">
              <a:spcBef>
                <a:spcPts val="0"/>
              </a:spcBef>
              <a:spcAft>
                <a:spcPts val="0"/>
              </a:spcAft>
              <a:buClr>
                <a:schemeClr val="hlink"/>
              </a:buClr>
              <a:buSzPts val="5200"/>
              <a:buNone/>
              <a:defRPr sz="5200">
                <a:solidFill>
                  <a:schemeClr val="hlink"/>
                </a:solidFill>
              </a:defRPr>
            </a:lvl8pPr>
            <a:lvl9pPr lvl="8" algn="ctr">
              <a:spcBef>
                <a:spcPts val="0"/>
              </a:spcBef>
              <a:spcAft>
                <a:spcPts val="0"/>
              </a:spcAft>
              <a:buClr>
                <a:schemeClr val="hlink"/>
              </a:buClr>
              <a:buSzPts val="5200"/>
              <a:buNone/>
              <a:defRPr sz="5200">
                <a:solidFill>
                  <a:schemeClr val="hlink"/>
                </a:solidFill>
              </a:defRPr>
            </a:lvl9pPr>
          </a:lstStyle>
          <a:p>
            <a:endParaRPr/>
          </a:p>
        </p:txBody>
      </p:sp>
      <p:sp>
        <p:nvSpPr>
          <p:cNvPr id="10" name="Google Shape;10;p2"/>
          <p:cNvSpPr txBox="1">
            <a:spLocks noGrp="1"/>
          </p:cNvSpPr>
          <p:nvPr>
            <p:ph type="subTitle" idx="1"/>
          </p:nvPr>
        </p:nvSpPr>
        <p:spPr>
          <a:xfrm>
            <a:off x="5238550" y="3672703"/>
            <a:ext cx="2347200" cy="714300"/>
          </a:xfrm>
          <a:prstGeom prst="rect">
            <a:avLst/>
          </a:prstGeom>
        </p:spPr>
        <p:txBody>
          <a:bodyPr spcFirstLastPara="1" wrap="square" lIns="91425" tIns="91425" rIns="91425" bIns="91425" anchor="t" anchorCtr="0">
            <a:noAutofit/>
          </a:bodyPr>
          <a:lstStyle>
            <a:lvl1pPr lvl="0" algn="ctr">
              <a:spcBef>
                <a:spcPts val="0"/>
              </a:spcBef>
              <a:spcAft>
                <a:spcPts val="0"/>
              </a:spcAft>
              <a:buSzPts val="1400"/>
              <a:buNone/>
              <a:defRPr sz="1600">
                <a:solidFill>
                  <a:schemeClr val="dk1"/>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grpSp>
        <p:nvGrpSpPr>
          <p:cNvPr id="11" name="Google Shape;11;p2"/>
          <p:cNvGrpSpPr/>
          <p:nvPr/>
        </p:nvGrpSpPr>
        <p:grpSpPr>
          <a:xfrm rot="1081970" flipH="1">
            <a:off x="-76325" y="-234353"/>
            <a:ext cx="1221958" cy="2084859"/>
            <a:chOff x="971119" y="3290570"/>
            <a:chExt cx="612189" cy="1044510"/>
          </a:xfrm>
        </p:grpSpPr>
        <p:sp>
          <p:nvSpPr>
            <p:cNvPr id="12" name="Google Shape;12;p2"/>
            <p:cNvSpPr/>
            <p:nvPr/>
          </p:nvSpPr>
          <p:spPr>
            <a:xfrm>
              <a:off x="1259586" y="3938904"/>
              <a:ext cx="75691" cy="126428"/>
            </a:xfrm>
            <a:custGeom>
              <a:avLst/>
              <a:gdLst/>
              <a:ahLst/>
              <a:cxnLst/>
              <a:rect l="l" t="t" r="r" b="b"/>
              <a:pathLst>
                <a:path w="75691" h="126428" extrusionOk="0">
                  <a:moveTo>
                    <a:pt x="0" y="0"/>
                  </a:moveTo>
                  <a:lnTo>
                    <a:pt x="75692" y="0"/>
                  </a:lnTo>
                  <a:lnTo>
                    <a:pt x="75692" y="126428"/>
                  </a:lnTo>
                  <a:lnTo>
                    <a:pt x="0" y="126428"/>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13" name="Google Shape;13;p2"/>
            <p:cNvSpPr/>
            <p:nvPr/>
          </p:nvSpPr>
          <p:spPr>
            <a:xfrm>
              <a:off x="1259522" y="3940492"/>
              <a:ext cx="75755" cy="24638"/>
            </a:xfrm>
            <a:custGeom>
              <a:avLst/>
              <a:gdLst/>
              <a:ahLst/>
              <a:cxnLst/>
              <a:rect l="l" t="t" r="r" b="b"/>
              <a:pathLst>
                <a:path w="75755" h="24638" extrusionOk="0">
                  <a:moveTo>
                    <a:pt x="75755" y="889"/>
                  </a:moveTo>
                  <a:cubicBezTo>
                    <a:pt x="62103" y="2413"/>
                    <a:pt x="48260" y="3048"/>
                    <a:pt x="34290" y="2730"/>
                  </a:cubicBezTo>
                  <a:cubicBezTo>
                    <a:pt x="22733" y="2477"/>
                    <a:pt x="11303" y="1524"/>
                    <a:pt x="0" y="0"/>
                  </a:cubicBezTo>
                  <a:lnTo>
                    <a:pt x="0" y="22035"/>
                  </a:lnTo>
                  <a:cubicBezTo>
                    <a:pt x="11113" y="23432"/>
                    <a:pt x="22415" y="24257"/>
                    <a:pt x="33782" y="24574"/>
                  </a:cubicBezTo>
                  <a:cubicBezTo>
                    <a:pt x="36385" y="24638"/>
                    <a:pt x="39052" y="24638"/>
                    <a:pt x="41656" y="24638"/>
                  </a:cubicBezTo>
                  <a:cubicBezTo>
                    <a:pt x="53149" y="24638"/>
                    <a:pt x="64516" y="24003"/>
                    <a:pt x="75755" y="22860"/>
                  </a:cubicBezTo>
                  <a:lnTo>
                    <a:pt x="75755" y="88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14" name="Google Shape;14;p2"/>
            <p:cNvSpPr/>
            <p:nvPr/>
          </p:nvSpPr>
          <p:spPr>
            <a:xfrm>
              <a:off x="1259586" y="4034154"/>
              <a:ext cx="75691" cy="31241"/>
            </a:xfrm>
            <a:custGeom>
              <a:avLst/>
              <a:gdLst/>
              <a:ahLst/>
              <a:cxnLst/>
              <a:rect l="l" t="t" r="r" b="b"/>
              <a:pathLst>
                <a:path w="75691" h="31241" extrusionOk="0">
                  <a:moveTo>
                    <a:pt x="75692" y="31242"/>
                  </a:moveTo>
                  <a:lnTo>
                    <a:pt x="0" y="31242"/>
                  </a:lnTo>
                  <a:lnTo>
                    <a:pt x="0" y="0"/>
                  </a:lnTo>
                  <a:lnTo>
                    <a:pt x="75692" y="15304"/>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15" name="Google Shape;15;p2"/>
            <p:cNvSpPr/>
            <p:nvPr/>
          </p:nvSpPr>
          <p:spPr>
            <a:xfrm>
              <a:off x="1200150" y="4065396"/>
              <a:ext cx="194627" cy="117665"/>
            </a:xfrm>
            <a:custGeom>
              <a:avLst/>
              <a:gdLst/>
              <a:ahLst/>
              <a:cxnLst/>
              <a:rect l="l" t="t" r="r" b="b"/>
              <a:pathLst>
                <a:path w="194627" h="117665" extrusionOk="0">
                  <a:moveTo>
                    <a:pt x="142748" y="0"/>
                  </a:moveTo>
                  <a:lnTo>
                    <a:pt x="51879" y="0"/>
                  </a:lnTo>
                  <a:cubicBezTo>
                    <a:pt x="38354" y="0"/>
                    <a:pt x="26543" y="9271"/>
                    <a:pt x="23304" y="22416"/>
                  </a:cubicBezTo>
                  <a:lnTo>
                    <a:pt x="0" y="117666"/>
                  </a:lnTo>
                  <a:lnTo>
                    <a:pt x="194627" y="117666"/>
                  </a:lnTo>
                  <a:lnTo>
                    <a:pt x="171323" y="22416"/>
                  </a:lnTo>
                  <a:cubicBezTo>
                    <a:pt x="168085" y="9208"/>
                    <a:pt x="156274" y="0"/>
                    <a:pt x="142748" y="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16" name="Google Shape;16;p2"/>
            <p:cNvSpPr/>
            <p:nvPr/>
          </p:nvSpPr>
          <p:spPr>
            <a:xfrm>
              <a:off x="1107821" y="4182998"/>
              <a:ext cx="379348" cy="152082"/>
            </a:xfrm>
            <a:custGeom>
              <a:avLst/>
              <a:gdLst/>
              <a:ahLst/>
              <a:cxnLst/>
              <a:rect l="l" t="t" r="r" b="b"/>
              <a:pathLst>
                <a:path w="379348" h="152082" extrusionOk="0">
                  <a:moveTo>
                    <a:pt x="298767" y="0"/>
                  </a:moveTo>
                  <a:lnTo>
                    <a:pt x="80518" y="0"/>
                  </a:lnTo>
                  <a:cubicBezTo>
                    <a:pt x="61277" y="0"/>
                    <a:pt x="44259" y="12446"/>
                    <a:pt x="38481" y="30798"/>
                  </a:cubicBezTo>
                  <a:lnTo>
                    <a:pt x="0" y="152083"/>
                  </a:lnTo>
                  <a:lnTo>
                    <a:pt x="379349" y="152083"/>
                  </a:lnTo>
                  <a:lnTo>
                    <a:pt x="340868" y="30798"/>
                  </a:lnTo>
                  <a:cubicBezTo>
                    <a:pt x="334963" y="12446"/>
                    <a:pt x="317944" y="0"/>
                    <a:pt x="298767" y="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17" name="Google Shape;17;p2"/>
            <p:cNvSpPr/>
            <p:nvPr/>
          </p:nvSpPr>
          <p:spPr>
            <a:xfrm>
              <a:off x="1200150" y="4152138"/>
              <a:ext cx="194627" cy="30860"/>
            </a:xfrm>
            <a:custGeom>
              <a:avLst/>
              <a:gdLst/>
              <a:ahLst/>
              <a:cxnLst/>
              <a:rect l="l" t="t" r="r" b="b"/>
              <a:pathLst>
                <a:path w="194627" h="30860" extrusionOk="0">
                  <a:moveTo>
                    <a:pt x="0" y="30861"/>
                  </a:moveTo>
                  <a:lnTo>
                    <a:pt x="194627" y="30861"/>
                  </a:lnTo>
                  <a:lnTo>
                    <a:pt x="191770" y="19240"/>
                  </a:lnTo>
                  <a:lnTo>
                    <a:pt x="7557"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grpSp>
          <p:nvGrpSpPr>
            <p:cNvPr id="18" name="Google Shape;18;p2"/>
            <p:cNvGrpSpPr/>
            <p:nvPr/>
          </p:nvGrpSpPr>
          <p:grpSpPr>
            <a:xfrm>
              <a:off x="971119" y="3290570"/>
              <a:ext cx="612189" cy="657478"/>
              <a:chOff x="971119" y="3290570"/>
              <a:chExt cx="612189" cy="657478"/>
            </a:xfrm>
          </p:grpSpPr>
          <p:sp>
            <p:nvSpPr>
              <p:cNvPr id="19" name="Google Shape;19;p2"/>
              <p:cNvSpPr/>
              <p:nvPr/>
            </p:nvSpPr>
            <p:spPr>
              <a:xfrm rot="-1193110">
                <a:off x="1296820" y="3298958"/>
                <a:ext cx="6728" cy="633672"/>
              </a:xfrm>
              <a:custGeom>
                <a:avLst/>
                <a:gdLst/>
                <a:ahLst/>
                <a:cxnLst/>
                <a:rect l="l" t="t" r="r" b="b"/>
                <a:pathLst>
                  <a:path w="6731" h="633926" extrusionOk="0">
                    <a:moveTo>
                      <a:pt x="0" y="0"/>
                    </a:moveTo>
                    <a:lnTo>
                      <a:pt x="6731" y="0"/>
                    </a:lnTo>
                    <a:lnTo>
                      <a:pt x="6731" y="633927"/>
                    </a:lnTo>
                    <a:lnTo>
                      <a:pt x="0" y="633927"/>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grpSp>
            <p:nvGrpSpPr>
              <p:cNvPr id="20" name="Google Shape;20;p2"/>
              <p:cNvGrpSpPr/>
              <p:nvPr/>
            </p:nvGrpSpPr>
            <p:grpSpPr>
              <a:xfrm>
                <a:off x="1018666" y="3335654"/>
                <a:ext cx="564642" cy="564642"/>
                <a:chOff x="1018666" y="3335654"/>
                <a:chExt cx="564642" cy="564642"/>
              </a:xfrm>
            </p:grpSpPr>
            <p:sp>
              <p:nvSpPr>
                <p:cNvPr id="21" name="Google Shape;21;p2"/>
                <p:cNvSpPr/>
                <p:nvPr/>
              </p:nvSpPr>
              <p:spPr>
                <a:xfrm>
                  <a:off x="1018666" y="3335654"/>
                  <a:ext cx="564642" cy="564642"/>
                </a:xfrm>
                <a:custGeom>
                  <a:avLst/>
                  <a:gdLst/>
                  <a:ahLst/>
                  <a:cxnLst/>
                  <a:rect l="l" t="t" r="r" b="b"/>
                  <a:pathLst>
                    <a:path w="564642" h="564642" extrusionOk="0">
                      <a:moveTo>
                        <a:pt x="564642" y="282321"/>
                      </a:moveTo>
                      <a:cubicBezTo>
                        <a:pt x="564642" y="438243"/>
                        <a:pt x="438243" y="564642"/>
                        <a:pt x="282321" y="564642"/>
                      </a:cubicBezTo>
                      <a:cubicBezTo>
                        <a:pt x="126399" y="564642"/>
                        <a:pt x="0" y="438243"/>
                        <a:pt x="0" y="282321"/>
                      </a:cubicBezTo>
                      <a:cubicBezTo>
                        <a:pt x="0" y="126400"/>
                        <a:pt x="126399" y="0"/>
                        <a:pt x="282321" y="0"/>
                      </a:cubicBezTo>
                      <a:cubicBezTo>
                        <a:pt x="438243" y="0"/>
                        <a:pt x="564642" y="126399"/>
                        <a:pt x="564642" y="282321"/>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grpSp>
              <p:nvGrpSpPr>
                <p:cNvPr id="22" name="Google Shape;22;p2"/>
                <p:cNvGrpSpPr/>
                <p:nvPr/>
              </p:nvGrpSpPr>
              <p:grpSpPr>
                <a:xfrm>
                  <a:off x="1018954" y="3336099"/>
                  <a:ext cx="555718" cy="499427"/>
                  <a:chOff x="1018954" y="3336099"/>
                  <a:chExt cx="555718" cy="499427"/>
                </a:xfrm>
              </p:grpSpPr>
              <p:sp>
                <p:nvSpPr>
                  <p:cNvPr id="23" name="Google Shape;23;p2"/>
                  <p:cNvSpPr/>
                  <p:nvPr/>
                </p:nvSpPr>
                <p:spPr>
                  <a:xfrm>
                    <a:off x="1238377" y="3336099"/>
                    <a:ext cx="51815" cy="32847"/>
                  </a:xfrm>
                  <a:custGeom>
                    <a:avLst/>
                    <a:gdLst/>
                    <a:ahLst/>
                    <a:cxnLst/>
                    <a:rect l="l" t="t" r="r" b="b"/>
                    <a:pathLst>
                      <a:path w="51815" h="32847" extrusionOk="0">
                        <a:moveTo>
                          <a:pt x="8128" y="17653"/>
                        </a:moveTo>
                        <a:cubicBezTo>
                          <a:pt x="10541" y="22035"/>
                          <a:pt x="12446" y="26734"/>
                          <a:pt x="15430" y="30734"/>
                        </a:cubicBezTo>
                        <a:cubicBezTo>
                          <a:pt x="16002" y="31433"/>
                          <a:pt x="16574" y="32131"/>
                          <a:pt x="17399" y="32512"/>
                        </a:cubicBezTo>
                        <a:cubicBezTo>
                          <a:pt x="18351" y="32957"/>
                          <a:pt x="19494" y="32893"/>
                          <a:pt x="20510" y="32703"/>
                        </a:cubicBezTo>
                        <a:cubicBezTo>
                          <a:pt x="28194" y="31560"/>
                          <a:pt x="34925" y="26734"/>
                          <a:pt x="39878" y="20765"/>
                        </a:cubicBezTo>
                        <a:cubicBezTo>
                          <a:pt x="44894" y="14859"/>
                          <a:pt x="48387" y="7810"/>
                          <a:pt x="51816" y="889"/>
                        </a:cubicBezTo>
                        <a:cubicBezTo>
                          <a:pt x="49784" y="572"/>
                          <a:pt x="47815" y="317"/>
                          <a:pt x="45783" y="0"/>
                        </a:cubicBezTo>
                        <a:cubicBezTo>
                          <a:pt x="30416" y="889"/>
                          <a:pt x="15113" y="3048"/>
                          <a:pt x="0" y="6477"/>
                        </a:cubicBezTo>
                        <a:cubicBezTo>
                          <a:pt x="3175" y="9970"/>
                          <a:pt x="5905" y="13653"/>
                          <a:pt x="8128" y="1765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24" name="Google Shape;24;p2"/>
                  <p:cNvSpPr/>
                  <p:nvPr/>
                </p:nvSpPr>
                <p:spPr>
                  <a:xfrm>
                    <a:off x="1325635" y="3360737"/>
                    <a:ext cx="249037" cy="193496"/>
                  </a:xfrm>
                  <a:custGeom>
                    <a:avLst/>
                    <a:gdLst/>
                    <a:ahLst/>
                    <a:cxnLst/>
                    <a:rect l="l" t="t" r="r" b="b"/>
                    <a:pathLst>
                      <a:path w="249037" h="193496" extrusionOk="0">
                        <a:moveTo>
                          <a:pt x="135754" y="24828"/>
                        </a:moveTo>
                        <a:cubicBezTo>
                          <a:pt x="130166" y="26734"/>
                          <a:pt x="124832" y="29528"/>
                          <a:pt x="120133" y="33084"/>
                        </a:cubicBezTo>
                        <a:cubicBezTo>
                          <a:pt x="118482" y="34353"/>
                          <a:pt x="116640" y="35751"/>
                          <a:pt x="114545" y="35560"/>
                        </a:cubicBezTo>
                        <a:cubicBezTo>
                          <a:pt x="112005" y="35242"/>
                          <a:pt x="110481" y="32639"/>
                          <a:pt x="108322" y="31178"/>
                        </a:cubicBezTo>
                        <a:cubicBezTo>
                          <a:pt x="103686" y="28067"/>
                          <a:pt x="95812" y="30226"/>
                          <a:pt x="93272" y="25273"/>
                        </a:cubicBezTo>
                        <a:cubicBezTo>
                          <a:pt x="91939" y="22670"/>
                          <a:pt x="93082" y="19495"/>
                          <a:pt x="94288" y="16828"/>
                        </a:cubicBezTo>
                        <a:cubicBezTo>
                          <a:pt x="96257" y="12573"/>
                          <a:pt x="98479" y="8382"/>
                          <a:pt x="100892" y="4382"/>
                        </a:cubicBezTo>
                        <a:cubicBezTo>
                          <a:pt x="97781" y="2858"/>
                          <a:pt x="94669" y="1460"/>
                          <a:pt x="91558" y="0"/>
                        </a:cubicBezTo>
                        <a:cubicBezTo>
                          <a:pt x="89589" y="3683"/>
                          <a:pt x="87684" y="7429"/>
                          <a:pt x="85970" y="11240"/>
                        </a:cubicBezTo>
                        <a:cubicBezTo>
                          <a:pt x="83176" y="17463"/>
                          <a:pt x="80636" y="24003"/>
                          <a:pt x="75746" y="28766"/>
                        </a:cubicBezTo>
                        <a:cubicBezTo>
                          <a:pt x="72317" y="32131"/>
                          <a:pt x="67872" y="34353"/>
                          <a:pt x="64380" y="37655"/>
                        </a:cubicBezTo>
                        <a:cubicBezTo>
                          <a:pt x="60887" y="40958"/>
                          <a:pt x="58284" y="46038"/>
                          <a:pt x="60062" y="50546"/>
                        </a:cubicBezTo>
                        <a:cubicBezTo>
                          <a:pt x="60760" y="52388"/>
                          <a:pt x="62094" y="53911"/>
                          <a:pt x="63173" y="55563"/>
                        </a:cubicBezTo>
                        <a:cubicBezTo>
                          <a:pt x="64189" y="57277"/>
                          <a:pt x="64888" y="59372"/>
                          <a:pt x="64126" y="61151"/>
                        </a:cubicBezTo>
                        <a:cubicBezTo>
                          <a:pt x="63364" y="62992"/>
                          <a:pt x="58220" y="65341"/>
                          <a:pt x="57585" y="63500"/>
                        </a:cubicBezTo>
                        <a:cubicBezTo>
                          <a:pt x="56188" y="59436"/>
                          <a:pt x="51045" y="57912"/>
                          <a:pt x="46790" y="58547"/>
                        </a:cubicBezTo>
                        <a:cubicBezTo>
                          <a:pt x="42536" y="59182"/>
                          <a:pt x="38599" y="61278"/>
                          <a:pt x="34344" y="61976"/>
                        </a:cubicBezTo>
                        <a:cubicBezTo>
                          <a:pt x="30090" y="62674"/>
                          <a:pt x="24882" y="61278"/>
                          <a:pt x="23422" y="57214"/>
                        </a:cubicBezTo>
                        <a:cubicBezTo>
                          <a:pt x="20565" y="68072"/>
                          <a:pt x="15866" y="78422"/>
                          <a:pt x="9452" y="87566"/>
                        </a:cubicBezTo>
                        <a:cubicBezTo>
                          <a:pt x="4880" y="94171"/>
                          <a:pt x="-898" y="101219"/>
                          <a:pt x="118" y="109220"/>
                        </a:cubicBezTo>
                        <a:cubicBezTo>
                          <a:pt x="943" y="115634"/>
                          <a:pt x="6087" y="121031"/>
                          <a:pt x="6277" y="127508"/>
                        </a:cubicBezTo>
                        <a:cubicBezTo>
                          <a:pt x="6468" y="133541"/>
                          <a:pt x="2340" y="139383"/>
                          <a:pt x="3610" y="145288"/>
                        </a:cubicBezTo>
                        <a:cubicBezTo>
                          <a:pt x="4372" y="148844"/>
                          <a:pt x="7039" y="151828"/>
                          <a:pt x="7293" y="155448"/>
                        </a:cubicBezTo>
                        <a:cubicBezTo>
                          <a:pt x="7357" y="156845"/>
                          <a:pt x="7103" y="158242"/>
                          <a:pt x="7547" y="159512"/>
                        </a:cubicBezTo>
                        <a:cubicBezTo>
                          <a:pt x="7865" y="160401"/>
                          <a:pt x="8436" y="161099"/>
                          <a:pt x="9071" y="161798"/>
                        </a:cubicBezTo>
                        <a:cubicBezTo>
                          <a:pt x="20057" y="173672"/>
                          <a:pt x="42091" y="171767"/>
                          <a:pt x="50791" y="185484"/>
                        </a:cubicBezTo>
                        <a:cubicBezTo>
                          <a:pt x="58284" y="182943"/>
                          <a:pt x="66602" y="179641"/>
                          <a:pt x="69587" y="172339"/>
                        </a:cubicBezTo>
                        <a:cubicBezTo>
                          <a:pt x="70158" y="170878"/>
                          <a:pt x="70539" y="169228"/>
                          <a:pt x="71746" y="168148"/>
                        </a:cubicBezTo>
                        <a:cubicBezTo>
                          <a:pt x="74032" y="166116"/>
                          <a:pt x="77715" y="167322"/>
                          <a:pt x="80509" y="166116"/>
                        </a:cubicBezTo>
                        <a:cubicBezTo>
                          <a:pt x="86668" y="163449"/>
                          <a:pt x="83874" y="151955"/>
                          <a:pt x="90097" y="149416"/>
                        </a:cubicBezTo>
                        <a:cubicBezTo>
                          <a:pt x="91177" y="148971"/>
                          <a:pt x="92383" y="148908"/>
                          <a:pt x="93463" y="148463"/>
                        </a:cubicBezTo>
                        <a:cubicBezTo>
                          <a:pt x="96066" y="147447"/>
                          <a:pt x="97527" y="144653"/>
                          <a:pt x="99114" y="142367"/>
                        </a:cubicBezTo>
                        <a:cubicBezTo>
                          <a:pt x="101337" y="139128"/>
                          <a:pt x="104194" y="136144"/>
                          <a:pt x="107623" y="134239"/>
                        </a:cubicBezTo>
                        <a:cubicBezTo>
                          <a:pt x="107941" y="132969"/>
                          <a:pt x="108195" y="131635"/>
                          <a:pt x="108512" y="130366"/>
                        </a:cubicBezTo>
                        <a:cubicBezTo>
                          <a:pt x="111306" y="128334"/>
                          <a:pt x="115624" y="128905"/>
                          <a:pt x="117720" y="131572"/>
                        </a:cubicBezTo>
                        <a:cubicBezTo>
                          <a:pt x="119434" y="133667"/>
                          <a:pt x="120069" y="137033"/>
                          <a:pt x="122609" y="137922"/>
                        </a:cubicBezTo>
                        <a:cubicBezTo>
                          <a:pt x="123943" y="138366"/>
                          <a:pt x="125403" y="138049"/>
                          <a:pt x="126864" y="137795"/>
                        </a:cubicBezTo>
                        <a:cubicBezTo>
                          <a:pt x="135500" y="136271"/>
                          <a:pt x="144834" y="140462"/>
                          <a:pt x="149470" y="147828"/>
                        </a:cubicBezTo>
                        <a:cubicBezTo>
                          <a:pt x="150359" y="149225"/>
                          <a:pt x="151121" y="150813"/>
                          <a:pt x="152518" y="151828"/>
                        </a:cubicBezTo>
                        <a:cubicBezTo>
                          <a:pt x="153915" y="152908"/>
                          <a:pt x="155756" y="153162"/>
                          <a:pt x="157471" y="153607"/>
                        </a:cubicBezTo>
                        <a:cubicBezTo>
                          <a:pt x="162995" y="155003"/>
                          <a:pt x="168012" y="158242"/>
                          <a:pt x="171568" y="162687"/>
                        </a:cubicBezTo>
                        <a:cubicBezTo>
                          <a:pt x="174743" y="166624"/>
                          <a:pt x="176775" y="171514"/>
                          <a:pt x="180648" y="174816"/>
                        </a:cubicBezTo>
                        <a:cubicBezTo>
                          <a:pt x="187316" y="180530"/>
                          <a:pt x="197285" y="179832"/>
                          <a:pt x="205477" y="183007"/>
                        </a:cubicBezTo>
                        <a:cubicBezTo>
                          <a:pt x="210430" y="184912"/>
                          <a:pt x="214684" y="188151"/>
                          <a:pt x="219383" y="190564"/>
                        </a:cubicBezTo>
                        <a:cubicBezTo>
                          <a:pt x="224082" y="192977"/>
                          <a:pt x="229670" y="194501"/>
                          <a:pt x="234623" y="192722"/>
                        </a:cubicBezTo>
                        <a:cubicBezTo>
                          <a:pt x="237100" y="191834"/>
                          <a:pt x="239259" y="190119"/>
                          <a:pt x="241735" y="189230"/>
                        </a:cubicBezTo>
                        <a:cubicBezTo>
                          <a:pt x="244085" y="188404"/>
                          <a:pt x="246625" y="188341"/>
                          <a:pt x="249038" y="187833"/>
                        </a:cubicBezTo>
                        <a:cubicBezTo>
                          <a:pt x="237481" y="142240"/>
                          <a:pt x="214430" y="98933"/>
                          <a:pt x="179632" y="62484"/>
                        </a:cubicBezTo>
                        <a:cubicBezTo>
                          <a:pt x="166043" y="48070"/>
                          <a:pt x="151311" y="35560"/>
                          <a:pt x="135754" y="2482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25" name="Google Shape;25;p2"/>
                  <p:cNvSpPr/>
                  <p:nvPr/>
                </p:nvSpPr>
                <p:spPr>
                  <a:xfrm>
                    <a:off x="1018954" y="3497897"/>
                    <a:ext cx="441863" cy="337629"/>
                  </a:xfrm>
                  <a:custGeom>
                    <a:avLst/>
                    <a:gdLst/>
                    <a:ahLst/>
                    <a:cxnLst/>
                    <a:rect l="l" t="t" r="r" b="b"/>
                    <a:pathLst>
                      <a:path w="441863" h="337629" extrusionOk="0">
                        <a:moveTo>
                          <a:pt x="395254" y="220790"/>
                        </a:moveTo>
                        <a:cubicBezTo>
                          <a:pt x="394238" y="219202"/>
                          <a:pt x="392587" y="218123"/>
                          <a:pt x="391127" y="216980"/>
                        </a:cubicBezTo>
                        <a:cubicBezTo>
                          <a:pt x="385221" y="212217"/>
                          <a:pt x="381792" y="204534"/>
                          <a:pt x="382237" y="196977"/>
                        </a:cubicBezTo>
                        <a:cubicBezTo>
                          <a:pt x="382745" y="188214"/>
                          <a:pt x="388079" y="179388"/>
                          <a:pt x="385285" y="171069"/>
                        </a:cubicBezTo>
                        <a:cubicBezTo>
                          <a:pt x="381284" y="159068"/>
                          <a:pt x="362488" y="154178"/>
                          <a:pt x="363314" y="141542"/>
                        </a:cubicBezTo>
                        <a:cubicBezTo>
                          <a:pt x="363441" y="139573"/>
                          <a:pt x="364076" y="137668"/>
                          <a:pt x="363822" y="135763"/>
                        </a:cubicBezTo>
                        <a:cubicBezTo>
                          <a:pt x="363187" y="130810"/>
                          <a:pt x="356837" y="128524"/>
                          <a:pt x="351947" y="129731"/>
                        </a:cubicBezTo>
                        <a:cubicBezTo>
                          <a:pt x="347058" y="130937"/>
                          <a:pt x="343121" y="134366"/>
                          <a:pt x="338612" y="136652"/>
                        </a:cubicBezTo>
                        <a:cubicBezTo>
                          <a:pt x="335437" y="138240"/>
                          <a:pt x="331818" y="139446"/>
                          <a:pt x="329786" y="142367"/>
                        </a:cubicBezTo>
                        <a:cubicBezTo>
                          <a:pt x="328579" y="144018"/>
                          <a:pt x="328071" y="146177"/>
                          <a:pt x="326738" y="147701"/>
                        </a:cubicBezTo>
                        <a:cubicBezTo>
                          <a:pt x="322737" y="152527"/>
                          <a:pt x="314482" y="149797"/>
                          <a:pt x="309148" y="153035"/>
                        </a:cubicBezTo>
                        <a:cubicBezTo>
                          <a:pt x="306799" y="154432"/>
                          <a:pt x="304957" y="156972"/>
                          <a:pt x="302227" y="157163"/>
                        </a:cubicBezTo>
                        <a:cubicBezTo>
                          <a:pt x="299115" y="157353"/>
                          <a:pt x="296766" y="154432"/>
                          <a:pt x="293845" y="153480"/>
                        </a:cubicBezTo>
                        <a:cubicBezTo>
                          <a:pt x="284066" y="150432"/>
                          <a:pt x="278668" y="167831"/>
                          <a:pt x="268508" y="166370"/>
                        </a:cubicBezTo>
                        <a:cubicBezTo>
                          <a:pt x="264127" y="165735"/>
                          <a:pt x="259682" y="165100"/>
                          <a:pt x="255300" y="165672"/>
                        </a:cubicBezTo>
                        <a:cubicBezTo>
                          <a:pt x="250919" y="166243"/>
                          <a:pt x="246537" y="168148"/>
                          <a:pt x="243934" y="171768"/>
                        </a:cubicBezTo>
                        <a:cubicBezTo>
                          <a:pt x="242854" y="173228"/>
                          <a:pt x="242092" y="174943"/>
                          <a:pt x="241203" y="176593"/>
                        </a:cubicBezTo>
                        <a:cubicBezTo>
                          <a:pt x="238219" y="181737"/>
                          <a:pt x="233012" y="185484"/>
                          <a:pt x="227233" y="186754"/>
                        </a:cubicBezTo>
                        <a:cubicBezTo>
                          <a:pt x="226027" y="187008"/>
                          <a:pt x="224757" y="187198"/>
                          <a:pt x="223741" y="187897"/>
                        </a:cubicBezTo>
                        <a:cubicBezTo>
                          <a:pt x="222534" y="188722"/>
                          <a:pt x="221836" y="190056"/>
                          <a:pt x="221391" y="191453"/>
                        </a:cubicBezTo>
                        <a:cubicBezTo>
                          <a:pt x="219169" y="197612"/>
                          <a:pt x="220502" y="205423"/>
                          <a:pt x="223741" y="211074"/>
                        </a:cubicBezTo>
                        <a:cubicBezTo>
                          <a:pt x="218915" y="210630"/>
                          <a:pt x="213962" y="212344"/>
                          <a:pt x="210469" y="215710"/>
                        </a:cubicBezTo>
                        <a:cubicBezTo>
                          <a:pt x="208501" y="217551"/>
                          <a:pt x="206977" y="219964"/>
                          <a:pt x="204564" y="221171"/>
                        </a:cubicBezTo>
                        <a:cubicBezTo>
                          <a:pt x="200055" y="223393"/>
                          <a:pt x="194785" y="220599"/>
                          <a:pt x="190530" y="217868"/>
                        </a:cubicBezTo>
                        <a:cubicBezTo>
                          <a:pt x="189197" y="217043"/>
                          <a:pt x="187609" y="216154"/>
                          <a:pt x="186149" y="216662"/>
                        </a:cubicBezTo>
                        <a:cubicBezTo>
                          <a:pt x="185006" y="217043"/>
                          <a:pt x="184307" y="218123"/>
                          <a:pt x="183609" y="219075"/>
                        </a:cubicBezTo>
                        <a:cubicBezTo>
                          <a:pt x="181640" y="221806"/>
                          <a:pt x="178338" y="224409"/>
                          <a:pt x="175227" y="223139"/>
                        </a:cubicBezTo>
                        <a:cubicBezTo>
                          <a:pt x="170655" y="221298"/>
                          <a:pt x="172179" y="214186"/>
                          <a:pt x="169448" y="210058"/>
                        </a:cubicBezTo>
                        <a:cubicBezTo>
                          <a:pt x="167035" y="212408"/>
                          <a:pt x="164559" y="215011"/>
                          <a:pt x="163860" y="218249"/>
                        </a:cubicBezTo>
                        <a:cubicBezTo>
                          <a:pt x="163416" y="220218"/>
                          <a:pt x="163670" y="222187"/>
                          <a:pt x="163606" y="224155"/>
                        </a:cubicBezTo>
                        <a:cubicBezTo>
                          <a:pt x="163352" y="232728"/>
                          <a:pt x="154907" y="240983"/>
                          <a:pt x="146588" y="238697"/>
                        </a:cubicBezTo>
                        <a:cubicBezTo>
                          <a:pt x="141127" y="237173"/>
                          <a:pt x="137571" y="232029"/>
                          <a:pt x="134206" y="227521"/>
                        </a:cubicBezTo>
                        <a:cubicBezTo>
                          <a:pt x="131094" y="223330"/>
                          <a:pt x="127665" y="219139"/>
                          <a:pt x="126586" y="213995"/>
                        </a:cubicBezTo>
                        <a:cubicBezTo>
                          <a:pt x="125570" y="208915"/>
                          <a:pt x="127602" y="202311"/>
                          <a:pt x="132682" y="201168"/>
                        </a:cubicBezTo>
                        <a:cubicBezTo>
                          <a:pt x="134650" y="198057"/>
                          <a:pt x="137635" y="195580"/>
                          <a:pt x="141064" y="194247"/>
                        </a:cubicBezTo>
                        <a:cubicBezTo>
                          <a:pt x="137889" y="191326"/>
                          <a:pt x="138905" y="185674"/>
                          <a:pt x="142143" y="182880"/>
                        </a:cubicBezTo>
                        <a:cubicBezTo>
                          <a:pt x="145445" y="180086"/>
                          <a:pt x="150144" y="179642"/>
                          <a:pt x="154399" y="180213"/>
                        </a:cubicBezTo>
                        <a:cubicBezTo>
                          <a:pt x="159225" y="180848"/>
                          <a:pt x="163924" y="182626"/>
                          <a:pt x="167988" y="185420"/>
                        </a:cubicBezTo>
                        <a:cubicBezTo>
                          <a:pt x="169766" y="186627"/>
                          <a:pt x="172369" y="187897"/>
                          <a:pt x="173703" y="186246"/>
                        </a:cubicBezTo>
                        <a:cubicBezTo>
                          <a:pt x="174655" y="184976"/>
                          <a:pt x="173830" y="183134"/>
                          <a:pt x="172941" y="181864"/>
                        </a:cubicBezTo>
                        <a:cubicBezTo>
                          <a:pt x="170147" y="177927"/>
                          <a:pt x="166337" y="174752"/>
                          <a:pt x="162019" y="172593"/>
                        </a:cubicBezTo>
                        <a:cubicBezTo>
                          <a:pt x="159225" y="171196"/>
                          <a:pt x="156177" y="170180"/>
                          <a:pt x="154018" y="167894"/>
                        </a:cubicBezTo>
                        <a:cubicBezTo>
                          <a:pt x="148176" y="161608"/>
                          <a:pt x="153256" y="151257"/>
                          <a:pt x="151224" y="142939"/>
                        </a:cubicBezTo>
                        <a:cubicBezTo>
                          <a:pt x="150208" y="138938"/>
                          <a:pt x="147604" y="135509"/>
                          <a:pt x="145572" y="131953"/>
                        </a:cubicBezTo>
                        <a:cubicBezTo>
                          <a:pt x="143540" y="128334"/>
                          <a:pt x="142016" y="123952"/>
                          <a:pt x="143540" y="120142"/>
                        </a:cubicBezTo>
                        <a:cubicBezTo>
                          <a:pt x="144493" y="117793"/>
                          <a:pt x="146398" y="115951"/>
                          <a:pt x="147795" y="113856"/>
                        </a:cubicBezTo>
                        <a:cubicBezTo>
                          <a:pt x="149192" y="111760"/>
                          <a:pt x="150017" y="108839"/>
                          <a:pt x="148557" y="106743"/>
                        </a:cubicBezTo>
                        <a:cubicBezTo>
                          <a:pt x="147668" y="105474"/>
                          <a:pt x="146144" y="104775"/>
                          <a:pt x="144937" y="103759"/>
                        </a:cubicBezTo>
                        <a:cubicBezTo>
                          <a:pt x="142334" y="101473"/>
                          <a:pt x="141889" y="97409"/>
                          <a:pt x="143223" y="94234"/>
                        </a:cubicBezTo>
                        <a:cubicBezTo>
                          <a:pt x="144556" y="91059"/>
                          <a:pt x="147350" y="88710"/>
                          <a:pt x="150462" y="87186"/>
                        </a:cubicBezTo>
                        <a:cubicBezTo>
                          <a:pt x="152176" y="86297"/>
                          <a:pt x="154272" y="85408"/>
                          <a:pt x="154716" y="83503"/>
                        </a:cubicBezTo>
                        <a:cubicBezTo>
                          <a:pt x="154907" y="82550"/>
                          <a:pt x="154653" y="81534"/>
                          <a:pt x="154462" y="80582"/>
                        </a:cubicBezTo>
                        <a:cubicBezTo>
                          <a:pt x="153510" y="75946"/>
                          <a:pt x="154526" y="71311"/>
                          <a:pt x="157066" y="67374"/>
                        </a:cubicBezTo>
                        <a:cubicBezTo>
                          <a:pt x="152430" y="66802"/>
                          <a:pt x="148938" y="72517"/>
                          <a:pt x="144302" y="72327"/>
                        </a:cubicBezTo>
                        <a:cubicBezTo>
                          <a:pt x="141572" y="72199"/>
                          <a:pt x="139413" y="70041"/>
                          <a:pt x="137508" y="68072"/>
                        </a:cubicBezTo>
                        <a:cubicBezTo>
                          <a:pt x="136555" y="72390"/>
                          <a:pt x="133761" y="76264"/>
                          <a:pt x="130015" y="78613"/>
                        </a:cubicBezTo>
                        <a:cubicBezTo>
                          <a:pt x="125443" y="71818"/>
                          <a:pt x="127729" y="61405"/>
                          <a:pt x="134714" y="57150"/>
                        </a:cubicBezTo>
                        <a:cubicBezTo>
                          <a:pt x="135857" y="56452"/>
                          <a:pt x="137127" y="55880"/>
                          <a:pt x="137889" y="54801"/>
                        </a:cubicBezTo>
                        <a:cubicBezTo>
                          <a:pt x="139984" y="51880"/>
                          <a:pt x="137190" y="47562"/>
                          <a:pt x="138524" y="44260"/>
                        </a:cubicBezTo>
                        <a:cubicBezTo>
                          <a:pt x="139984" y="40449"/>
                          <a:pt x="145953" y="40577"/>
                          <a:pt x="148747" y="43498"/>
                        </a:cubicBezTo>
                        <a:cubicBezTo>
                          <a:pt x="151541" y="46482"/>
                          <a:pt x="152049" y="50864"/>
                          <a:pt x="152367" y="54928"/>
                        </a:cubicBezTo>
                        <a:cubicBezTo>
                          <a:pt x="156431" y="51499"/>
                          <a:pt x="161638" y="49467"/>
                          <a:pt x="166908" y="49213"/>
                        </a:cubicBezTo>
                        <a:cubicBezTo>
                          <a:pt x="164051" y="44641"/>
                          <a:pt x="159161" y="41783"/>
                          <a:pt x="154462" y="39116"/>
                        </a:cubicBezTo>
                        <a:cubicBezTo>
                          <a:pt x="153192" y="38418"/>
                          <a:pt x="151986" y="37719"/>
                          <a:pt x="150716" y="37021"/>
                        </a:cubicBezTo>
                        <a:cubicBezTo>
                          <a:pt x="148303" y="35687"/>
                          <a:pt x="145953" y="34290"/>
                          <a:pt x="143477" y="33084"/>
                        </a:cubicBezTo>
                        <a:cubicBezTo>
                          <a:pt x="138143" y="30417"/>
                          <a:pt x="132301" y="28194"/>
                          <a:pt x="126332" y="28893"/>
                        </a:cubicBezTo>
                        <a:cubicBezTo>
                          <a:pt x="123855" y="29147"/>
                          <a:pt x="121442" y="29909"/>
                          <a:pt x="118966" y="29845"/>
                        </a:cubicBezTo>
                        <a:cubicBezTo>
                          <a:pt x="116489" y="29782"/>
                          <a:pt x="113822" y="28639"/>
                          <a:pt x="112933" y="26353"/>
                        </a:cubicBezTo>
                        <a:cubicBezTo>
                          <a:pt x="112425" y="25083"/>
                          <a:pt x="112489" y="23559"/>
                          <a:pt x="111473" y="22670"/>
                        </a:cubicBezTo>
                        <a:cubicBezTo>
                          <a:pt x="110838" y="22162"/>
                          <a:pt x="110012" y="22035"/>
                          <a:pt x="109187" y="21971"/>
                        </a:cubicBezTo>
                        <a:cubicBezTo>
                          <a:pt x="104805" y="21717"/>
                          <a:pt x="100360" y="22543"/>
                          <a:pt x="96360" y="24384"/>
                        </a:cubicBezTo>
                        <a:cubicBezTo>
                          <a:pt x="99471" y="25464"/>
                          <a:pt x="102202" y="28321"/>
                          <a:pt x="102265" y="31623"/>
                        </a:cubicBezTo>
                        <a:cubicBezTo>
                          <a:pt x="102329" y="34925"/>
                          <a:pt x="99090" y="38164"/>
                          <a:pt x="95915" y="37402"/>
                        </a:cubicBezTo>
                        <a:cubicBezTo>
                          <a:pt x="90645" y="36132"/>
                          <a:pt x="90454" y="27178"/>
                          <a:pt x="85184" y="26035"/>
                        </a:cubicBezTo>
                        <a:cubicBezTo>
                          <a:pt x="82771" y="25527"/>
                          <a:pt x="80485" y="26924"/>
                          <a:pt x="78389" y="28258"/>
                        </a:cubicBezTo>
                        <a:cubicBezTo>
                          <a:pt x="75532" y="30163"/>
                          <a:pt x="72738" y="32004"/>
                          <a:pt x="69880" y="33909"/>
                        </a:cubicBezTo>
                        <a:cubicBezTo>
                          <a:pt x="66896" y="35878"/>
                          <a:pt x="63594" y="38608"/>
                          <a:pt x="64038" y="42164"/>
                        </a:cubicBezTo>
                        <a:cubicBezTo>
                          <a:pt x="64546" y="45847"/>
                          <a:pt x="68864" y="47625"/>
                          <a:pt x="72547" y="48133"/>
                        </a:cubicBezTo>
                        <a:cubicBezTo>
                          <a:pt x="76230" y="48705"/>
                          <a:pt x="80485" y="49022"/>
                          <a:pt x="82707" y="52007"/>
                        </a:cubicBezTo>
                        <a:cubicBezTo>
                          <a:pt x="85501" y="55880"/>
                          <a:pt x="83088" y="61151"/>
                          <a:pt x="82453" y="65849"/>
                        </a:cubicBezTo>
                        <a:cubicBezTo>
                          <a:pt x="81882" y="69850"/>
                          <a:pt x="82707" y="73978"/>
                          <a:pt x="84739" y="77470"/>
                        </a:cubicBezTo>
                        <a:cubicBezTo>
                          <a:pt x="85247" y="78296"/>
                          <a:pt x="85819" y="79185"/>
                          <a:pt x="85819" y="80137"/>
                        </a:cubicBezTo>
                        <a:cubicBezTo>
                          <a:pt x="85819" y="81661"/>
                          <a:pt x="84485" y="82741"/>
                          <a:pt x="83279" y="83630"/>
                        </a:cubicBezTo>
                        <a:cubicBezTo>
                          <a:pt x="79723" y="86233"/>
                          <a:pt x="76230" y="88900"/>
                          <a:pt x="72674" y="91504"/>
                        </a:cubicBezTo>
                        <a:cubicBezTo>
                          <a:pt x="69626" y="93790"/>
                          <a:pt x="66261" y="96139"/>
                          <a:pt x="62451" y="96330"/>
                        </a:cubicBezTo>
                        <a:cubicBezTo>
                          <a:pt x="58323" y="96520"/>
                          <a:pt x="54386" y="94107"/>
                          <a:pt x="50259" y="94488"/>
                        </a:cubicBezTo>
                        <a:cubicBezTo>
                          <a:pt x="48290" y="94615"/>
                          <a:pt x="46322" y="95441"/>
                          <a:pt x="44417" y="95123"/>
                        </a:cubicBezTo>
                        <a:cubicBezTo>
                          <a:pt x="40416" y="94552"/>
                          <a:pt x="38511" y="90043"/>
                          <a:pt x="37432" y="86170"/>
                        </a:cubicBezTo>
                        <a:cubicBezTo>
                          <a:pt x="34574" y="75946"/>
                          <a:pt x="32987" y="65342"/>
                          <a:pt x="32606" y="54737"/>
                        </a:cubicBezTo>
                        <a:cubicBezTo>
                          <a:pt x="32415" y="50038"/>
                          <a:pt x="35273" y="44768"/>
                          <a:pt x="38448" y="41339"/>
                        </a:cubicBezTo>
                        <a:cubicBezTo>
                          <a:pt x="40924" y="41021"/>
                          <a:pt x="47528" y="40196"/>
                          <a:pt x="47528" y="40196"/>
                        </a:cubicBezTo>
                        <a:cubicBezTo>
                          <a:pt x="47528" y="40196"/>
                          <a:pt x="51592" y="35624"/>
                          <a:pt x="48798" y="33465"/>
                        </a:cubicBezTo>
                        <a:cubicBezTo>
                          <a:pt x="46068" y="31306"/>
                          <a:pt x="41369" y="35052"/>
                          <a:pt x="34257" y="26099"/>
                        </a:cubicBezTo>
                        <a:cubicBezTo>
                          <a:pt x="27081" y="17145"/>
                          <a:pt x="34447" y="19114"/>
                          <a:pt x="35654" y="12446"/>
                        </a:cubicBezTo>
                        <a:cubicBezTo>
                          <a:pt x="36860" y="5842"/>
                          <a:pt x="33050" y="2540"/>
                          <a:pt x="29304" y="0"/>
                        </a:cubicBezTo>
                        <a:cubicBezTo>
                          <a:pt x="28288" y="445"/>
                          <a:pt x="27272" y="762"/>
                          <a:pt x="26256" y="1080"/>
                        </a:cubicBezTo>
                        <a:cubicBezTo>
                          <a:pt x="-9241" y="77470"/>
                          <a:pt x="-8860" y="166688"/>
                          <a:pt x="28097" y="243015"/>
                        </a:cubicBezTo>
                        <a:cubicBezTo>
                          <a:pt x="33876" y="244666"/>
                          <a:pt x="39146" y="247206"/>
                          <a:pt x="43083" y="251651"/>
                        </a:cubicBezTo>
                        <a:cubicBezTo>
                          <a:pt x="43972" y="252667"/>
                          <a:pt x="44861" y="253873"/>
                          <a:pt x="46131" y="254381"/>
                        </a:cubicBezTo>
                        <a:cubicBezTo>
                          <a:pt x="47020" y="254762"/>
                          <a:pt x="48036" y="254699"/>
                          <a:pt x="48989" y="254635"/>
                        </a:cubicBezTo>
                        <a:cubicBezTo>
                          <a:pt x="57053" y="254127"/>
                          <a:pt x="65245" y="252032"/>
                          <a:pt x="72992" y="254127"/>
                        </a:cubicBezTo>
                        <a:cubicBezTo>
                          <a:pt x="79342" y="255842"/>
                          <a:pt x="84612" y="260223"/>
                          <a:pt x="90518" y="263081"/>
                        </a:cubicBezTo>
                        <a:cubicBezTo>
                          <a:pt x="96423" y="265938"/>
                          <a:pt x="104170" y="267018"/>
                          <a:pt x="109060" y="262636"/>
                        </a:cubicBezTo>
                        <a:cubicBezTo>
                          <a:pt x="104170" y="260287"/>
                          <a:pt x="98646" y="259715"/>
                          <a:pt x="93375" y="258318"/>
                        </a:cubicBezTo>
                        <a:cubicBezTo>
                          <a:pt x="88105" y="256921"/>
                          <a:pt x="82707" y="254381"/>
                          <a:pt x="80104" y="249618"/>
                        </a:cubicBezTo>
                        <a:cubicBezTo>
                          <a:pt x="79596" y="248730"/>
                          <a:pt x="79215" y="247650"/>
                          <a:pt x="79532" y="246698"/>
                        </a:cubicBezTo>
                        <a:cubicBezTo>
                          <a:pt x="79786" y="245936"/>
                          <a:pt x="80421" y="245364"/>
                          <a:pt x="81056" y="244920"/>
                        </a:cubicBezTo>
                        <a:cubicBezTo>
                          <a:pt x="84231" y="242951"/>
                          <a:pt x="88359" y="243713"/>
                          <a:pt x="91851" y="245110"/>
                        </a:cubicBezTo>
                        <a:cubicBezTo>
                          <a:pt x="95344" y="246507"/>
                          <a:pt x="98646" y="248476"/>
                          <a:pt x="102392" y="248857"/>
                        </a:cubicBezTo>
                        <a:cubicBezTo>
                          <a:pt x="105123" y="249111"/>
                          <a:pt x="107980" y="248476"/>
                          <a:pt x="110647" y="249174"/>
                        </a:cubicBezTo>
                        <a:cubicBezTo>
                          <a:pt x="115791" y="250508"/>
                          <a:pt x="118839" y="256286"/>
                          <a:pt x="123982" y="257810"/>
                        </a:cubicBezTo>
                        <a:cubicBezTo>
                          <a:pt x="126776" y="258636"/>
                          <a:pt x="129697" y="258064"/>
                          <a:pt x="132555" y="257429"/>
                        </a:cubicBezTo>
                        <a:cubicBezTo>
                          <a:pt x="139032" y="255968"/>
                          <a:pt x="145699" y="254127"/>
                          <a:pt x="151986" y="252095"/>
                        </a:cubicBezTo>
                        <a:cubicBezTo>
                          <a:pt x="164559" y="239395"/>
                          <a:pt x="182212" y="231839"/>
                          <a:pt x="200055" y="231585"/>
                        </a:cubicBezTo>
                        <a:cubicBezTo>
                          <a:pt x="201516" y="231585"/>
                          <a:pt x="203040" y="231585"/>
                          <a:pt x="204310" y="230949"/>
                        </a:cubicBezTo>
                        <a:cubicBezTo>
                          <a:pt x="205453" y="230378"/>
                          <a:pt x="206278" y="229426"/>
                          <a:pt x="207104" y="228473"/>
                        </a:cubicBezTo>
                        <a:cubicBezTo>
                          <a:pt x="212184" y="222250"/>
                          <a:pt x="218407" y="214440"/>
                          <a:pt x="226281" y="216091"/>
                        </a:cubicBezTo>
                        <a:cubicBezTo>
                          <a:pt x="233583" y="217615"/>
                          <a:pt x="236504" y="226441"/>
                          <a:pt x="237457" y="233871"/>
                        </a:cubicBezTo>
                        <a:cubicBezTo>
                          <a:pt x="238409" y="241300"/>
                          <a:pt x="239425" y="249936"/>
                          <a:pt x="245775" y="253810"/>
                        </a:cubicBezTo>
                        <a:cubicBezTo>
                          <a:pt x="255046" y="259398"/>
                          <a:pt x="268381" y="250317"/>
                          <a:pt x="277462" y="256286"/>
                        </a:cubicBezTo>
                        <a:cubicBezTo>
                          <a:pt x="279938" y="257937"/>
                          <a:pt x="281843" y="260541"/>
                          <a:pt x="284637" y="261493"/>
                        </a:cubicBezTo>
                        <a:cubicBezTo>
                          <a:pt x="290860" y="263652"/>
                          <a:pt x="296194" y="256731"/>
                          <a:pt x="302354" y="254508"/>
                        </a:cubicBezTo>
                        <a:cubicBezTo>
                          <a:pt x="310291" y="251651"/>
                          <a:pt x="318673" y="256731"/>
                          <a:pt x="325595" y="261557"/>
                        </a:cubicBezTo>
                        <a:cubicBezTo>
                          <a:pt x="336072" y="268923"/>
                          <a:pt x="346550" y="276289"/>
                          <a:pt x="357027" y="283655"/>
                        </a:cubicBezTo>
                        <a:cubicBezTo>
                          <a:pt x="363758" y="288417"/>
                          <a:pt x="370616" y="293243"/>
                          <a:pt x="375633" y="299720"/>
                        </a:cubicBezTo>
                        <a:cubicBezTo>
                          <a:pt x="378935" y="303974"/>
                          <a:pt x="382046" y="309309"/>
                          <a:pt x="387317" y="310007"/>
                        </a:cubicBezTo>
                        <a:cubicBezTo>
                          <a:pt x="390746" y="310515"/>
                          <a:pt x="395000" y="309118"/>
                          <a:pt x="397096" y="311849"/>
                        </a:cubicBezTo>
                        <a:cubicBezTo>
                          <a:pt x="398048" y="313119"/>
                          <a:pt x="398112" y="314833"/>
                          <a:pt x="398747" y="316294"/>
                        </a:cubicBezTo>
                        <a:cubicBezTo>
                          <a:pt x="399636" y="318326"/>
                          <a:pt x="401541" y="319659"/>
                          <a:pt x="403319" y="320929"/>
                        </a:cubicBezTo>
                        <a:cubicBezTo>
                          <a:pt x="414558" y="328676"/>
                          <a:pt x="426496" y="336614"/>
                          <a:pt x="440085" y="337630"/>
                        </a:cubicBezTo>
                        <a:cubicBezTo>
                          <a:pt x="440657" y="335979"/>
                          <a:pt x="441292" y="334264"/>
                          <a:pt x="441863" y="332613"/>
                        </a:cubicBezTo>
                        <a:cubicBezTo>
                          <a:pt x="440149" y="333312"/>
                          <a:pt x="438434" y="333947"/>
                          <a:pt x="436720" y="334645"/>
                        </a:cubicBezTo>
                        <a:cubicBezTo>
                          <a:pt x="431195" y="327597"/>
                          <a:pt x="426560" y="319786"/>
                          <a:pt x="422940" y="311531"/>
                        </a:cubicBezTo>
                        <a:cubicBezTo>
                          <a:pt x="418876" y="314579"/>
                          <a:pt x="411891" y="310324"/>
                          <a:pt x="412780" y="305308"/>
                        </a:cubicBezTo>
                        <a:cubicBezTo>
                          <a:pt x="412971" y="304292"/>
                          <a:pt x="413352" y="303276"/>
                          <a:pt x="413098" y="302324"/>
                        </a:cubicBezTo>
                        <a:cubicBezTo>
                          <a:pt x="412717" y="301117"/>
                          <a:pt x="411447" y="300482"/>
                          <a:pt x="410431" y="299720"/>
                        </a:cubicBezTo>
                        <a:cubicBezTo>
                          <a:pt x="407256" y="297434"/>
                          <a:pt x="406049" y="292735"/>
                          <a:pt x="407764" y="289179"/>
                        </a:cubicBezTo>
                        <a:cubicBezTo>
                          <a:pt x="404144" y="289878"/>
                          <a:pt x="400334" y="289497"/>
                          <a:pt x="396905" y="288036"/>
                        </a:cubicBezTo>
                        <a:cubicBezTo>
                          <a:pt x="399445" y="286131"/>
                          <a:pt x="401414" y="283401"/>
                          <a:pt x="402430" y="280416"/>
                        </a:cubicBezTo>
                        <a:cubicBezTo>
                          <a:pt x="399445" y="280226"/>
                          <a:pt x="396778" y="277876"/>
                          <a:pt x="396270" y="274955"/>
                        </a:cubicBezTo>
                        <a:cubicBezTo>
                          <a:pt x="395762" y="272034"/>
                          <a:pt x="397477" y="268859"/>
                          <a:pt x="400207" y="267716"/>
                        </a:cubicBezTo>
                        <a:cubicBezTo>
                          <a:pt x="397350" y="264922"/>
                          <a:pt x="394429" y="262001"/>
                          <a:pt x="393286" y="258191"/>
                        </a:cubicBezTo>
                        <a:cubicBezTo>
                          <a:pt x="392143" y="254381"/>
                          <a:pt x="393476" y="249492"/>
                          <a:pt x="397223" y="248095"/>
                        </a:cubicBezTo>
                        <a:cubicBezTo>
                          <a:pt x="398048" y="247777"/>
                          <a:pt x="398937" y="247587"/>
                          <a:pt x="399445" y="246952"/>
                        </a:cubicBezTo>
                        <a:cubicBezTo>
                          <a:pt x="399953" y="246253"/>
                          <a:pt x="399826" y="245364"/>
                          <a:pt x="399699" y="244539"/>
                        </a:cubicBezTo>
                        <a:cubicBezTo>
                          <a:pt x="398747" y="238316"/>
                          <a:pt x="397794" y="232029"/>
                          <a:pt x="396842" y="225806"/>
                        </a:cubicBezTo>
                        <a:cubicBezTo>
                          <a:pt x="396461" y="224092"/>
                          <a:pt x="396207" y="222250"/>
                          <a:pt x="395254" y="22079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26" name="Google Shape;26;p2"/>
                  <p:cNvSpPr/>
                  <p:nvPr/>
                </p:nvSpPr>
                <p:spPr>
                  <a:xfrm>
                    <a:off x="1054925" y="3462591"/>
                    <a:ext cx="58243" cy="57530"/>
                  </a:xfrm>
                  <a:custGeom>
                    <a:avLst/>
                    <a:gdLst/>
                    <a:ahLst/>
                    <a:cxnLst/>
                    <a:rect l="l" t="t" r="r" b="b"/>
                    <a:pathLst>
                      <a:path w="58243" h="57530" extrusionOk="0">
                        <a:moveTo>
                          <a:pt x="4064" y="25083"/>
                        </a:moveTo>
                        <a:cubicBezTo>
                          <a:pt x="6096" y="27242"/>
                          <a:pt x="8572" y="28893"/>
                          <a:pt x="10858" y="30861"/>
                        </a:cubicBezTo>
                        <a:cubicBezTo>
                          <a:pt x="14541" y="28639"/>
                          <a:pt x="19749" y="29147"/>
                          <a:pt x="22860" y="32131"/>
                        </a:cubicBezTo>
                        <a:cubicBezTo>
                          <a:pt x="19812" y="40196"/>
                          <a:pt x="18478" y="48895"/>
                          <a:pt x="18923" y="57531"/>
                        </a:cubicBezTo>
                        <a:cubicBezTo>
                          <a:pt x="20828" y="54991"/>
                          <a:pt x="24321" y="54229"/>
                          <a:pt x="27496" y="54420"/>
                        </a:cubicBezTo>
                        <a:cubicBezTo>
                          <a:pt x="30671" y="54610"/>
                          <a:pt x="33782" y="55436"/>
                          <a:pt x="36957" y="55245"/>
                        </a:cubicBezTo>
                        <a:cubicBezTo>
                          <a:pt x="44323" y="54801"/>
                          <a:pt x="50101" y="48959"/>
                          <a:pt x="55118" y="43498"/>
                        </a:cubicBezTo>
                        <a:cubicBezTo>
                          <a:pt x="57150" y="41275"/>
                          <a:pt x="59309" y="38037"/>
                          <a:pt x="57658" y="35560"/>
                        </a:cubicBezTo>
                        <a:cubicBezTo>
                          <a:pt x="56769" y="34290"/>
                          <a:pt x="55182" y="33718"/>
                          <a:pt x="53721" y="33274"/>
                        </a:cubicBezTo>
                        <a:cubicBezTo>
                          <a:pt x="50038" y="32131"/>
                          <a:pt x="46355" y="30988"/>
                          <a:pt x="42608" y="29845"/>
                        </a:cubicBezTo>
                        <a:cubicBezTo>
                          <a:pt x="40449" y="29210"/>
                          <a:pt x="38036" y="28258"/>
                          <a:pt x="37401" y="26099"/>
                        </a:cubicBezTo>
                        <a:cubicBezTo>
                          <a:pt x="36893" y="24257"/>
                          <a:pt x="38036" y="22289"/>
                          <a:pt x="39560" y="21082"/>
                        </a:cubicBezTo>
                        <a:cubicBezTo>
                          <a:pt x="41085" y="19876"/>
                          <a:pt x="42989" y="19241"/>
                          <a:pt x="44640" y="18288"/>
                        </a:cubicBezTo>
                        <a:cubicBezTo>
                          <a:pt x="49847" y="15240"/>
                          <a:pt x="52705" y="8699"/>
                          <a:pt x="51371" y="2858"/>
                        </a:cubicBezTo>
                        <a:cubicBezTo>
                          <a:pt x="47053" y="6858"/>
                          <a:pt x="41910" y="9970"/>
                          <a:pt x="36385" y="11938"/>
                        </a:cubicBezTo>
                        <a:cubicBezTo>
                          <a:pt x="35115" y="12383"/>
                          <a:pt x="33846" y="12764"/>
                          <a:pt x="32512" y="12700"/>
                        </a:cubicBezTo>
                        <a:cubicBezTo>
                          <a:pt x="30099" y="12446"/>
                          <a:pt x="28194" y="10541"/>
                          <a:pt x="26352" y="8890"/>
                        </a:cubicBezTo>
                        <a:cubicBezTo>
                          <a:pt x="22924" y="5779"/>
                          <a:pt x="16383" y="953"/>
                          <a:pt x="10477" y="0"/>
                        </a:cubicBezTo>
                        <a:cubicBezTo>
                          <a:pt x="6794" y="5588"/>
                          <a:pt x="3238" y="11240"/>
                          <a:pt x="0" y="17018"/>
                        </a:cubicBezTo>
                        <a:cubicBezTo>
                          <a:pt x="762" y="20193"/>
                          <a:pt x="2222" y="23114"/>
                          <a:pt x="4064" y="2508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27" name="Google Shape;27;p2"/>
                  <p:cNvSpPr/>
                  <p:nvPr/>
                </p:nvSpPr>
                <p:spPr>
                  <a:xfrm>
                    <a:off x="1083183" y="3373628"/>
                    <a:ext cx="91027" cy="101624"/>
                  </a:xfrm>
                  <a:custGeom>
                    <a:avLst/>
                    <a:gdLst/>
                    <a:ahLst/>
                    <a:cxnLst/>
                    <a:rect l="l" t="t" r="r" b="b"/>
                    <a:pathLst>
                      <a:path w="91027" h="101624" extrusionOk="0">
                        <a:moveTo>
                          <a:pt x="65468" y="38290"/>
                        </a:moveTo>
                        <a:cubicBezTo>
                          <a:pt x="67119" y="31369"/>
                          <a:pt x="70676" y="25019"/>
                          <a:pt x="74866" y="19240"/>
                        </a:cubicBezTo>
                        <a:cubicBezTo>
                          <a:pt x="76390" y="17145"/>
                          <a:pt x="77978" y="15049"/>
                          <a:pt x="78740" y="12573"/>
                        </a:cubicBezTo>
                        <a:cubicBezTo>
                          <a:pt x="80010" y="8382"/>
                          <a:pt x="78549" y="3937"/>
                          <a:pt x="76454" y="0"/>
                        </a:cubicBezTo>
                        <a:cubicBezTo>
                          <a:pt x="57468" y="10985"/>
                          <a:pt x="39497" y="24320"/>
                          <a:pt x="22924" y="40132"/>
                        </a:cubicBezTo>
                        <a:cubicBezTo>
                          <a:pt x="14668" y="48006"/>
                          <a:pt x="7112" y="56324"/>
                          <a:pt x="0" y="64897"/>
                        </a:cubicBezTo>
                        <a:cubicBezTo>
                          <a:pt x="14351" y="69151"/>
                          <a:pt x="27622" y="76835"/>
                          <a:pt x="37973" y="87693"/>
                        </a:cubicBezTo>
                        <a:cubicBezTo>
                          <a:pt x="39815" y="89662"/>
                          <a:pt x="41656" y="91757"/>
                          <a:pt x="44005" y="93091"/>
                        </a:cubicBezTo>
                        <a:cubicBezTo>
                          <a:pt x="45974" y="94170"/>
                          <a:pt x="48133" y="94742"/>
                          <a:pt x="50292" y="95250"/>
                        </a:cubicBezTo>
                        <a:cubicBezTo>
                          <a:pt x="58039" y="97155"/>
                          <a:pt x="65786" y="99060"/>
                          <a:pt x="73533" y="100965"/>
                        </a:cubicBezTo>
                        <a:cubicBezTo>
                          <a:pt x="74993" y="101346"/>
                          <a:pt x="76518" y="101727"/>
                          <a:pt x="78041" y="101600"/>
                        </a:cubicBezTo>
                        <a:cubicBezTo>
                          <a:pt x="83820" y="101346"/>
                          <a:pt x="87376" y="95313"/>
                          <a:pt x="89852" y="90106"/>
                        </a:cubicBezTo>
                        <a:cubicBezTo>
                          <a:pt x="90488" y="88709"/>
                          <a:pt x="91186" y="87249"/>
                          <a:pt x="90996" y="85725"/>
                        </a:cubicBezTo>
                        <a:cubicBezTo>
                          <a:pt x="90868" y="84772"/>
                          <a:pt x="90488" y="83820"/>
                          <a:pt x="89979" y="82994"/>
                        </a:cubicBezTo>
                        <a:cubicBezTo>
                          <a:pt x="84582" y="73469"/>
                          <a:pt x="73088" y="68580"/>
                          <a:pt x="67754" y="58991"/>
                        </a:cubicBezTo>
                        <a:cubicBezTo>
                          <a:pt x="64262" y="52832"/>
                          <a:pt x="63818" y="45212"/>
                          <a:pt x="65468" y="3829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28" name="Google Shape;28;p2"/>
                  <p:cNvSpPr/>
                  <p:nvPr/>
                </p:nvSpPr>
                <p:spPr>
                  <a:xfrm>
                    <a:off x="1285162" y="3336163"/>
                    <a:ext cx="121997" cy="135191"/>
                  </a:xfrm>
                  <a:custGeom>
                    <a:avLst/>
                    <a:gdLst/>
                    <a:ahLst/>
                    <a:cxnLst/>
                    <a:rect l="l" t="t" r="r" b="b"/>
                    <a:pathLst>
                      <a:path w="121997" h="135191" extrusionOk="0">
                        <a:moveTo>
                          <a:pt x="20080" y="93472"/>
                        </a:moveTo>
                        <a:cubicBezTo>
                          <a:pt x="19318" y="96076"/>
                          <a:pt x="17731" y="98361"/>
                          <a:pt x="16461" y="100711"/>
                        </a:cubicBezTo>
                        <a:cubicBezTo>
                          <a:pt x="12206" y="108839"/>
                          <a:pt x="11635" y="118301"/>
                          <a:pt x="11127" y="127445"/>
                        </a:cubicBezTo>
                        <a:cubicBezTo>
                          <a:pt x="11063" y="128270"/>
                          <a:pt x="11063" y="129159"/>
                          <a:pt x="11444" y="129858"/>
                        </a:cubicBezTo>
                        <a:cubicBezTo>
                          <a:pt x="11952" y="130746"/>
                          <a:pt x="12968" y="131191"/>
                          <a:pt x="13857" y="131572"/>
                        </a:cubicBezTo>
                        <a:cubicBezTo>
                          <a:pt x="16842" y="132778"/>
                          <a:pt x="19826" y="133985"/>
                          <a:pt x="22747" y="135191"/>
                        </a:cubicBezTo>
                        <a:cubicBezTo>
                          <a:pt x="24271" y="132969"/>
                          <a:pt x="25351" y="130429"/>
                          <a:pt x="26430" y="127953"/>
                        </a:cubicBezTo>
                        <a:cubicBezTo>
                          <a:pt x="29986" y="119952"/>
                          <a:pt x="33542" y="111823"/>
                          <a:pt x="34368" y="103124"/>
                        </a:cubicBezTo>
                        <a:cubicBezTo>
                          <a:pt x="35130" y="94552"/>
                          <a:pt x="33161" y="85915"/>
                          <a:pt x="34368" y="77407"/>
                        </a:cubicBezTo>
                        <a:cubicBezTo>
                          <a:pt x="34558" y="76136"/>
                          <a:pt x="34812" y="74803"/>
                          <a:pt x="35574" y="73723"/>
                        </a:cubicBezTo>
                        <a:cubicBezTo>
                          <a:pt x="36527" y="72327"/>
                          <a:pt x="38178" y="71501"/>
                          <a:pt x="39638" y="70676"/>
                        </a:cubicBezTo>
                        <a:cubicBezTo>
                          <a:pt x="45226" y="67691"/>
                          <a:pt x="50370" y="63817"/>
                          <a:pt x="54751" y="59309"/>
                        </a:cubicBezTo>
                        <a:cubicBezTo>
                          <a:pt x="59196" y="54737"/>
                          <a:pt x="63197" y="49276"/>
                          <a:pt x="69166" y="47053"/>
                        </a:cubicBezTo>
                        <a:cubicBezTo>
                          <a:pt x="74627" y="45021"/>
                          <a:pt x="80659" y="46038"/>
                          <a:pt x="86438" y="45276"/>
                        </a:cubicBezTo>
                        <a:cubicBezTo>
                          <a:pt x="96852" y="43942"/>
                          <a:pt x="105551" y="37021"/>
                          <a:pt x="113171" y="29845"/>
                        </a:cubicBezTo>
                        <a:cubicBezTo>
                          <a:pt x="116283" y="26924"/>
                          <a:pt x="119394" y="23685"/>
                          <a:pt x="121998" y="20193"/>
                        </a:cubicBezTo>
                        <a:cubicBezTo>
                          <a:pt x="93677" y="8699"/>
                          <a:pt x="63832" y="1968"/>
                          <a:pt x="33733" y="0"/>
                        </a:cubicBezTo>
                        <a:cubicBezTo>
                          <a:pt x="29669" y="6985"/>
                          <a:pt x="24081" y="13398"/>
                          <a:pt x="20969" y="20891"/>
                        </a:cubicBezTo>
                        <a:cubicBezTo>
                          <a:pt x="18493" y="26734"/>
                          <a:pt x="16715" y="27368"/>
                          <a:pt x="11508" y="30226"/>
                        </a:cubicBezTo>
                        <a:cubicBezTo>
                          <a:pt x="6491" y="32957"/>
                          <a:pt x="3824" y="37402"/>
                          <a:pt x="1348" y="42482"/>
                        </a:cubicBezTo>
                        <a:cubicBezTo>
                          <a:pt x="840" y="43561"/>
                          <a:pt x="268" y="44704"/>
                          <a:pt x="205" y="45910"/>
                        </a:cubicBezTo>
                        <a:cubicBezTo>
                          <a:pt x="-113" y="50165"/>
                          <a:pt x="5221" y="53213"/>
                          <a:pt x="5031" y="57404"/>
                        </a:cubicBezTo>
                        <a:cubicBezTo>
                          <a:pt x="4967" y="58738"/>
                          <a:pt x="4332" y="60008"/>
                          <a:pt x="3824" y="61214"/>
                        </a:cubicBezTo>
                        <a:cubicBezTo>
                          <a:pt x="2110" y="65215"/>
                          <a:pt x="1348" y="69596"/>
                          <a:pt x="649" y="73851"/>
                        </a:cubicBezTo>
                        <a:cubicBezTo>
                          <a:pt x="141" y="76708"/>
                          <a:pt x="-303" y="79692"/>
                          <a:pt x="268" y="82550"/>
                        </a:cubicBezTo>
                        <a:cubicBezTo>
                          <a:pt x="840" y="85408"/>
                          <a:pt x="2745" y="88202"/>
                          <a:pt x="5539" y="88964"/>
                        </a:cubicBezTo>
                        <a:cubicBezTo>
                          <a:pt x="9031" y="85217"/>
                          <a:pt x="15127" y="82169"/>
                          <a:pt x="18747" y="85725"/>
                        </a:cubicBezTo>
                        <a:cubicBezTo>
                          <a:pt x="20652" y="87757"/>
                          <a:pt x="20842" y="90868"/>
                          <a:pt x="20080" y="9347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grpSp>
          </p:grpSp>
          <p:sp>
            <p:nvSpPr>
              <p:cNvPr id="29" name="Google Shape;29;p2"/>
              <p:cNvSpPr/>
              <p:nvPr/>
            </p:nvSpPr>
            <p:spPr>
              <a:xfrm>
                <a:off x="971119" y="3290570"/>
                <a:ext cx="557833" cy="657478"/>
              </a:xfrm>
              <a:custGeom>
                <a:avLst/>
                <a:gdLst/>
                <a:ahLst/>
                <a:cxnLst/>
                <a:rect l="l" t="t" r="r" b="b"/>
                <a:pathLst>
                  <a:path w="557833" h="657478" extrusionOk="0">
                    <a:moveTo>
                      <a:pt x="330123" y="657479"/>
                    </a:moveTo>
                    <a:cubicBezTo>
                      <a:pt x="327519" y="657479"/>
                      <a:pt x="324916" y="657479"/>
                      <a:pt x="322249" y="657415"/>
                    </a:cubicBezTo>
                    <a:cubicBezTo>
                      <a:pt x="234111" y="655383"/>
                      <a:pt x="152005" y="619125"/>
                      <a:pt x="91172" y="555371"/>
                    </a:cubicBezTo>
                    <a:cubicBezTo>
                      <a:pt x="-34494" y="423735"/>
                      <a:pt x="-29668" y="214376"/>
                      <a:pt x="102031" y="88709"/>
                    </a:cubicBezTo>
                    <a:cubicBezTo>
                      <a:pt x="153466" y="39624"/>
                      <a:pt x="217791" y="8953"/>
                      <a:pt x="288149" y="0"/>
                    </a:cubicBezTo>
                    <a:lnTo>
                      <a:pt x="290880" y="21590"/>
                    </a:lnTo>
                    <a:cubicBezTo>
                      <a:pt x="225221" y="29908"/>
                      <a:pt x="165086" y="58547"/>
                      <a:pt x="117017" y="104394"/>
                    </a:cubicBezTo>
                    <a:cubicBezTo>
                      <a:pt x="-5919" y="221805"/>
                      <a:pt x="-10491" y="417322"/>
                      <a:pt x="106920" y="540258"/>
                    </a:cubicBezTo>
                    <a:cubicBezTo>
                      <a:pt x="163816" y="599821"/>
                      <a:pt x="240461" y="633666"/>
                      <a:pt x="322757" y="635571"/>
                    </a:cubicBezTo>
                    <a:cubicBezTo>
                      <a:pt x="405180" y="637540"/>
                      <a:pt x="483221" y="607251"/>
                      <a:pt x="542784" y="550354"/>
                    </a:cubicBezTo>
                    <a:lnTo>
                      <a:pt x="557834" y="566102"/>
                    </a:lnTo>
                    <a:cubicBezTo>
                      <a:pt x="495921" y="625221"/>
                      <a:pt x="415340" y="657479"/>
                      <a:pt x="330123" y="65747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grpSp>
      </p:grpSp>
      <p:grpSp>
        <p:nvGrpSpPr>
          <p:cNvPr id="30" name="Google Shape;30;p2"/>
          <p:cNvGrpSpPr/>
          <p:nvPr/>
        </p:nvGrpSpPr>
        <p:grpSpPr>
          <a:xfrm>
            <a:off x="350446" y="411032"/>
            <a:ext cx="4119494" cy="4667121"/>
            <a:chOff x="350446" y="411032"/>
            <a:chExt cx="4119494" cy="4667121"/>
          </a:xfrm>
        </p:grpSpPr>
        <p:sp>
          <p:nvSpPr>
            <p:cNvPr id="31" name="Google Shape;31;p2"/>
            <p:cNvSpPr/>
            <p:nvPr/>
          </p:nvSpPr>
          <p:spPr>
            <a:xfrm>
              <a:off x="350446" y="4821246"/>
              <a:ext cx="217303" cy="256907"/>
            </a:xfrm>
            <a:custGeom>
              <a:avLst/>
              <a:gdLst/>
              <a:ahLst/>
              <a:cxnLst/>
              <a:rect l="l" t="t" r="r" b="b"/>
              <a:pathLst>
                <a:path w="98774" h="116776" extrusionOk="0">
                  <a:moveTo>
                    <a:pt x="97584" y="59722"/>
                  </a:moveTo>
                  <a:cubicBezTo>
                    <a:pt x="61389" y="64675"/>
                    <a:pt x="54848" y="72041"/>
                    <a:pt x="50721" y="115538"/>
                  </a:cubicBezTo>
                  <a:cubicBezTo>
                    <a:pt x="50594" y="117189"/>
                    <a:pt x="48181" y="117189"/>
                    <a:pt x="48054" y="115538"/>
                  </a:cubicBezTo>
                  <a:cubicBezTo>
                    <a:pt x="43990" y="72041"/>
                    <a:pt x="37386" y="64675"/>
                    <a:pt x="1191" y="59722"/>
                  </a:cubicBezTo>
                  <a:cubicBezTo>
                    <a:pt x="-397" y="59531"/>
                    <a:pt x="-397" y="57245"/>
                    <a:pt x="1191" y="57055"/>
                  </a:cubicBezTo>
                  <a:cubicBezTo>
                    <a:pt x="37386" y="52102"/>
                    <a:pt x="43926" y="44736"/>
                    <a:pt x="48054" y="1238"/>
                  </a:cubicBezTo>
                  <a:cubicBezTo>
                    <a:pt x="48181" y="-413"/>
                    <a:pt x="50594" y="-413"/>
                    <a:pt x="50721" y="1238"/>
                  </a:cubicBezTo>
                  <a:cubicBezTo>
                    <a:pt x="54785" y="44736"/>
                    <a:pt x="61389" y="52102"/>
                    <a:pt x="97584" y="57055"/>
                  </a:cubicBezTo>
                  <a:cubicBezTo>
                    <a:pt x="99171" y="57245"/>
                    <a:pt x="99171" y="59531"/>
                    <a:pt x="97584" y="59722"/>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32" name="Google Shape;32;p2"/>
            <p:cNvSpPr/>
            <p:nvPr/>
          </p:nvSpPr>
          <p:spPr>
            <a:xfrm>
              <a:off x="4252727" y="411032"/>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841"/>
        <p:cNvGrpSpPr/>
        <p:nvPr/>
      </p:nvGrpSpPr>
      <p:grpSpPr>
        <a:xfrm>
          <a:off x="0" y="0"/>
          <a:ext cx="0" cy="0"/>
          <a:chOff x="0" y="0"/>
          <a:chExt cx="0" cy="0"/>
        </a:xfrm>
      </p:grpSpPr>
      <p:sp>
        <p:nvSpPr>
          <p:cNvPr id="842" name="Google Shape;842;p30"/>
          <p:cNvSpPr/>
          <p:nvPr/>
        </p:nvSpPr>
        <p:spPr>
          <a:xfrm>
            <a:off x="1366940" y="78707"/>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43" name="Google Shape;843;p30"/>
          <p:cNvSpPr/>
          <p:nvPr/>
        </p:nvSpPr>
        <p:spPr>
          <a:xfrm>
            <a:off x="203702" y="166302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44" name="Google Shape;844;p30"/>
          <p:cNvSpPr/>
          <p:nvPr/>
        </p:nvSpPr>
        <p:spPr>
          <a:xfrm>
            <a:off x="453452" y="215412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45" name="Google Shape;845;p30"/>
          <p:cNvSpPr/>
          <p:nvPr/>
        </p:nvSpPr>
        <p:spPr>
          <a:xfrm>
            <a:off x="8552765" y="1919957"/>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846" name="Google Shape;846;p30"/>
          <p:cNvGrpSpPr/>
          <p:nvPr/>
        </p:nvGrpSpPr>
        <p:grpSpPr>
          <a:xfrm>
            <a:off x="-501626" y="-970581"/>
            <a:ext cx="10155783" cy="6016240"/>
            <a:chOff x="-501626" y="-970581"/>
            <a:chExt cx="10155783" cy="6016240"/>
          </a:xfrm>
        </p:grpSpPr>
        <p:grpSp>
          <p:nvGrpSpPr>
            <p:cNvPr id="847" name="Google Shape;847;p30"/>
            <p:cNvGrpSpPr/>
            <p:nvPr/>
          </p:nvGrpSpPr>
          <p:grpSpPr>
            <a:xfrm>
              <a:off x="7780032" y="4405519"/>
              <a:ext cx="1530333" cy="640139"/>
              <a:chOff x="5289422" y="3025013"/>
              <a:chExt cx="777885" cy="325373"/>
            </a:xfrm>
          </p:grpSpPr>
          <p:sp>
            <p:nvSpPr>
              <p:cNvPr id="848" name="Google Shape;848;p30"/>
              <p:cNvSpPr/>
              <p:nvPr/>
            </p:nvSpPr>
            <p:spPr>
              <a:xfrm>
                <a:off x="5289422" y="3326891"/>
                <a:ext cx="732345" cy="23495"/>
              </a:xfrm>
              <a:custGeom>
                <a:avLst/>
                <a:gdLst/>
                <a:ahLst/>
                <a:cxnLst/>
                <a:rect l="l" t="t" r="r" b="b"/>
                <a:pathLst>
                  <a:path w="732345" h="23495" extrusionOk="0">
                    <a:moveTo>
                      <a:pt x="720598" y="23495"/>
                    </a:moveTo>
                    <a:lnTo>
                      <a:pt x="11748" y="23495"/>
                    </a:lnTo>
                    <a:cubicBezTo>
                      <a:pt x="5271" y="23495"/>
                      <a:pt x="0" y="18224"/>
                      <a:pt x="0" y="11748"/>
                    </a:cubicBezTo>
                    <a:lnTo>
                      <a:pt x="0" y="11748"/>
                    </a:lnTo>
                    <a:cubicBezTo>
                      <a:pt x="0" y="5271"/>
                      <a:pt x="5271" y="0"/>
                      <a:pt x="11748" y="0"/>
                    </a:cubicBezTo>
                    <a:lnTo>
                      <a:pt x="720598" y="0"/>
                    </a:lnTo>
                    <a:cubicBezTo>
                      <a:pt x="727075" y="0"/>
                      <a:pt x="732346" y="5271"/>
                      <a:pt x="732346" y="11748"/>
                    </a:cubicBezTo>
                    <a:lnTo>
                      <a:pt x="732346" y="11748"/>
                    </a:lnTo>
                    <a:cubicBezTo>
                      <a:pt x="732282" y="18224"/>
                      <a:pt x="727075" y="23495"/>
                      <a:pt x="720598" y="2349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49" name="Google Shape;849;p30"/>
              <p:cNvSpPr/>
              <p:nvPr/>
            </p:nvSpPr>
            <p:spPr>
              <a:xfrm>
                <a:off x="5289422" y="3326891"/>
                <a:ext cx="342646" cy="23495"/>
              </a:xfrm>
              <a:custGeom>
                <a:avLst/>
                <a:gdLst/>
                <a:ahLst/>
                <a:cxnLst/>
                <a:rect l="l" t="t" r="r" b="b"/>
                <a:pathLst>
                  <a:path w="342646" h="23495" extrusionOk="0">
                    <a:moveTo>
                      <a:pt x="330899" y="23495"/>
                    </a:moveTo>
                    <a:lnTo>
                      <a:pt x="11748" y="23495"/>
                    </a:lnTo>
                    <a:cubicBezTo>
                      <a:pt x="5271" y="23495"/>
                      <a:pt x="0" y="18224"/>
                      <a:pt x="0" y="11748"/>
                    </a:cubicBezTo>
                    <a:lnTo>
                      <a:pt x="0" y="11748"/>
                    </a:lnTo>
                    <a:cubicBezTo>
                      <a:pt x="0" y="5271"/>
                      <a:pt x="5271" y="0"/>
                      <a:pt x="11748" y="0"/>
                    </a:cubicBezTo>
                    <a:lnTo>
                      <a:pt x="330899" y="0"/>
                    </a:lnTo>
                    <a:cubicBezTo>
                      <a:pt x="337376" y="0"/>
                      <a:pt x="342646" y="5271"/>
                      <a:pt x="342646" y="11748"/>
                    </a:cubicBezTo>
                    <a:lnTo>
                      <a:pt x="342646" y="11748"/>
                    </a:lnTo>
                    <a:cubicBezTo>
                      <a:pt x="342646" y="18224"/>
                      <a:pt x="337376" y="23495"/>
                      <a:pt x="330899" y="2349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850" name="Google Shape;850;p30"/>
              <p:cNvGrpSpPr/>
              <p:nvPr/>
            </p:nvGrpSpPr>
            <p:grpSpPr>
              <a:xfrm>
                <a:off x="5638101" y="3025013"/>
                <a:ext cx="429206" cy="304481"/>
                <a:chOff x="5638101" y="3025013"/>
                <a:chExt cx="429206" cy="304481"/>
              </a:xfrm>
            </p:grpSpPr>
            <p:sp>
              <p:nvSpPr>
                <p:cNvPr id="851" name="Google Shape;851;p30"/>
                <p:cNvSpPr/>
                <p:nvPr/>
              </p:nvSpPr>
              <p:spPr>
                <a:xfrm>
                  <a:off x="5638101" y="3025013"/>
                  <a:ext cx="429206" cy="301878"/>
                </a:xfrm>
                <a:custGeom>
                  <a:avLst/>
                  <a:gdLst/>
                  <a:ahLst/>
                  <a:cxnLst/>
                  <a:rect l="l" t="t" r="r" b="b"/>
                  <a:pathLst>
                    <a:path w="429206" h="301878" extrusionOk="0">
                      <a:moveTo>
                        <a:pt x="371475" y="301879"/>
                      </a:moveTo>
                      <a:lnTo>
                        <a:pt x="0" y="301879"/>
                      </a:lnTo>
                      <a:lnTo>
                        <a:pt x="45021" y="20447"/>
                      </a:lnTo>
                      <a:cubicBezTo>
                        <a:pt x="46927" y="8699"/>
                        <a:pt x="57086" y="0"/>
                        <a:pt x="68961" y="0"/>
                      </a:cubicBezTo>
                      <a:lnTo>
                        <a:pt x="413448" y="0"/>
                      </a:lnTo>
                      <a:cubicBezTo>
                        <a:pt x="423164" y="0"/>
                        <a:pt x="430530" y="8636"/>
                        <a:pt x="429006" y="18224"/>
                      </a:cubicBezTo>
                      <a:lnTo>
                        <a:pt x="385572" y="289878"/>
                      </a:lnTo>
                      <a:cubicBezTo>
                        <a:pt x="384429" y="296799"/>
                        <a:pt x="378460" y="301879"/>
                        <a:pt x="371475" y="30187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52" name="Google Shape;852;p30"/>
                <p:cNvSpPr/>
                <p:nvPr/>
              </p:nvSpPr>
              <p:spPr>
                <a:xfrm>
                  <a:off x="5651032" y="3033363"/>
                  <a:ext cx="351749" cy="296131"/>
                </a:xfrm>
                <a:custGeom>
                  <a:avLst/>
                  <a:gdLst/>
                  <a:ahLst/>
                  <a:cxnLst/>
                  <a:rect l="l" t="t" r="r" b="b"/>
                  <a:pathLst>
                    <a:path w="351749" h="296131" extrusionOk="0">
                      <a:moveTo>
                        <a:pt x="349209" y="296132"/>
                      </a:moveTo>
                      <a:lnTo>
                        <a:pt x="12787" y="296132"/>
                      </a:lnTo>
                      <a:cubicBezTo>
                        <a:pt x="9040" y="296132"/>
                        <a:pt x="5547" y="294481"/>
                        <a:pt x="3071" y="291687"/>
                      </a:cubicBezTo>
                      <a:cubicBezTo>
                        <a:pt x="658" y="288829"/>
                        <a:pt x="-422" y="285146"/>
                        <a:pt x="150" y="281463"/>
                      </a:cubicBezTo>
                      <a:lnTo>
                        <a:pt x="42187" y="11715"/>
                      </a:lnTo>
                      <a:cubicBezTo>
                        <a:pt x="42822" y="7905"/>
                        <a:pt x="44156" y="4413"/>
                        <a:pt x="46251" y="1174"/>
                      </a:cubicBezTo>
                      <a:cubicBezTo>
                        <a:pt x="47013" y="-32"/>
                        <a:pt x="48664" y="-350"/>
                        <a:pt x="49807" y="412"/>
                      </a:cubicBezTo>
                      <a:cubicBezTo>
                        <a:pt x="51014" y="1174"/>
                        <a:pt x="51331" y="2825"/>
                        <a:pt x="50569" y="3968"/>
                      </a:cubicBezTo>
                      <a:cubicBezTo>
                        <a:pt x="48855" y="6572"/>
                        <a:pt x="47775" y="9429"/>
                        <a:pt x="47267" y="12477"/>
                      </a:cubicBezTo>
                      <a:lnTo>
                        <a:pt x="5230" y="282225"/>
                      </a:lnTo>
                      <a:cubicBezTo>
                        <a:pt x="4913" y="284448"/>
                        <a:pt x="5547" y="286670"/>
                        <a:pt x="6945" y="288321"/>
                      </a:cubicBezTo>
                      <a:cubicBezTo>
                        <a:pt x="8405" y="290036"/>
                        <a:pt x="10501" y="290988"/>
                        <a:pt x="12723" y="290988"/>
                      </a:cubicBezTo>
                      <a:lnTo>
                        <a:pt x="349146" y="290988"/>
                      </a:lnTo>
                      <a:cubicBezTo>
                        <a:pt x="350543" y="290988"/>
                        <a:pt x="351750" y="292131"/>
                        <a:pt x="351750" y="293592"/>
                      </a:cubicBezTo>
                      <a:cubicBezTo>
                        <a:pt x="351750" y="295052"/>
                        <a:pt x="350607" y="296132"/>
                        <a:pt x="349209" y="29613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53" name="Google Shape;853;p30"/>
                <p:cNvSpPr/>
                <p:nvPr/>
              </p:nvSpPr>
              <p:spPr>
                <a:xfrm rot="-2480867">
                  <a:off x="5830572" y="3145659"/>
                  <a:ext cx="74860" cy="64202"/>
                </a:xfrm>
                <a:custGeom>
                  <a:avLst/>
                  <a:gdLst/>
                  <a:ahLst/>
                  <a:cxnLst/>
                  <a:rect l="l" t="t" r="r" b="b"/>
                  <a:pathLst>
                    <a:path w="74931" h="64263" extrusionOk="0">
                      <a:moveTo>
                        <a:pt x="74931" y="32132"/>
                      </a:moveTo>
                      <a:cubicBezTo>
                        <a:pt x="74931" y="49878"/>
                        <a:pt x="58157" y="64263"/>
                        <a:pt x="37465" y="64263"/>
                      </a:cubicBezTo>
                      <a:cubicBezTo>
                        <a:pt x="16774" y="64263"/>
                        <a:pt x="0" y="49878"/>
                        <a:pt x="0" y="32132"/>
                      </a:cubicBezTo>
                      <a:cubicBezTo>
                        <a:pt x="0" y="14386"/>
                        <a:pt x="16774" y="0"/>
                        <a:pt x="37465" y="0"/>
                      </a:cubicBezTo>
                      <a:cubicBezTo>
                        <a:pt x="58157" y="0"/>
                        <a:pt x="74931" y="14386"/>
                        <a:pt x="74931" y="32132"/>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854" name="Google Shape;854;p30"/>
            <p:cNvGrpSpPr/>
            <p:nvPr/>
          </p:nvGrpSpPr>
          <p:grpSpPr>
            <a:xfrm rot="448665">
              <a:off x="-422172" y="60463"/>
              <a:ext cx="1013381" cy="1287274"/>
              <a:chOff x="2997187" y="-465334"/>
              <a:chExt cx="922902" cy="1172339"/>
            </a:xfrm>
          </p:grpSpPr>
          <p:sp>
            <p:nvSpPr>
              <p:cNvPr id="855" name="Google Shape;855;p30"/>
              <p:cNvSpPr/>
              <p:nvPr/>
            </p:nvSpPr>
            <p:spPr>
              <a:xfrm>
                <a:off x="2997187" y="-465334"/>
                <a:ext cx="922902" cy="1172339"/>
              </a:xfrm>
              <a:custGeom>
                <a:avLst/>
                <a:gdLst/>
                <a:ahLst/>
                <a:cxnLst/>
                <a:rect l="l" t="t" r="r" b="b"/>
                <a:pathLst>
                  <a:path w="687450" h="873251" extrusionOk="0">
                    <a:moveTo>
                      <a:pt x="687451" y="873252"/>
                    </a:moveTo>
                    <a:lnTo>
                      <a:pt x="0" y="873252"/>
                    </a:lnTo>
                    <a:lnTo>
                      <a:pt x="0" y="0"/>
                    </a:lnTo>
                    <a:lnTo>
                      <a:pt x="472631" y="0"/>
                    </a:lnTo>
                    <a:cubicBezTo>
                      <a:pt x="522669" y="0"/>
                      <a:pt x="568516" y="27877"/>
                      <a:pt x="591566" y="72199"/>
                    </a:cubicBezTo>
                    <a:lnTo>
                      <a:pt x="687451" y="256730"/>
                    </a:lnTo>
                    <a:lnTo>
                      <a:pt x="687451" y="873252"/>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856" name="Google Shape;856;p30"/>
              <p:cNvGrpSpPr/>
              <p:nvPr/>
            </p:nvGrpSpPr>
            <p:grpSpPr>
              <a:xfrm>
                <a:off x="3094838" y="-164711"/>
                <a:ext cx="727103" cy="716195"/>
                <a:chOff x="2934017" y="2619755"/>
                <a:chExt cx="541846" cy="533717"/>
              </a:xfrm>
            </p:grpSpPr>
            <p:grpSp>
              <p:nvGrpSpPr>
                <p:cNvPr id="857" name="Google Shape;857;p30"/>
                <p:cNvGrpSpPr/>
                <p:nvPr/>
              </p:nvGrpSpPr>
              <p:grpSpPr>
                <a:xfrm>
                  <a:off x="2934017" y="2619755"/>
                  <a:ext cx="541846" cy="237490"/>
                  <a:chOff x="2934017" y="2619755"/>
                  <a:chExt cx="541846" cy="237490"/>
                </a:xfrm>
              </p:grpSpPr>
              <p:sp>
                <p:nvSpPr>
                  <p:cNvPr id="858" name="Google Shape;858;p30"/>
                  <p:cNvSpPr/>
                  <p:nvPr/>
                </p:nvSpPr>
                <p:spPr>
                  <a:xfrm>
                    <a:off x="2934080" y="2619755"/>
                    <a:ext cx="330961" cy="36195"/>
                  </a:xfrm>
                  <a:custGeom>
                    <a:avLst/>
                    <a:gdLst/>
                    <a:ahLst/>
                    <a:cxnLst/>
                    <a:rect l="l" t="t" r="r" b="b"/>
                    <a:pathLst>
                      <a:path w="330961" h="36195" extrusionOk="0">
                        <a:moveTo>
                          <a:pt x="312864" y="36195"/>
                        </a:moveTo>
                        <a:lnTo>
                          <a:pt x="18098" y="36195"/>
                        </a:lnTo>
                        <a:cubicBezTo>
                          <a:pt x="8064" y="36195"/>
                          <a:pt x="0" y="28067"/>
                          <a:pt x="0" y="18098"/>
                        </a:cubicBezTo>
                        <a:lnTo>
                          <a:pt x="0" y="18098"/>
                        </a:lnTo>
                        <a:cubicBezTo>
                          <a:pt x="0" y="8064"/>
                          <a:pt x="8128" y="0"/>
                          <a:pt x="18098" y="0"/>
                        </a:cubicBezTo>
                        <a:lnTo>
                          <a:pt x="312864" y="0"/>
                        </a:lnTo>
                        <a:cubicBezTo>
                          <a:pt x="322897" y="0"/>
                          <a:pt x="330962" y="8128"/>
                          <a:pt x="330962" y="18098"/>
                        </a:cubicBezTo>
                        <a:lnTo>
                          <a:pt x="330962" y="18098"/>
                        </a:lnTo>
                        <a:cubicBezTo>
                          <a:pt x="330962" y="28067"/>
                          <a:pt x="322834" y="36195"/>
                          <a:pt x="312864" y="3619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59" name="Google Shape;859;p30"/>
                  <p:cNvSpPr/>
                  <p:nvPr/>
                </p:nvSpPr>
                <p:spPr>
                  <a:xfrm>
                    <a:off x="2934017" y="2695448"/>
                    <a:ext cx="541846" cy="12572"/>
                  </a:xfrm>
                  <a:custGeom>
                    <a:avLst/>
                    <a:gdLst/>
                    <a:ahLst/>
                    <a:cxnLst/>
                    <a:rect l="l" t="t" r="r" b="b"/>
                    <a:pathLst>
                      <a:path w="541846" h="12572" extrusionOk="0">
                        <a:moveTo>
                          <a:pt x="535940" y="12573"/>
                        </a:moveTo>
                        <a:lnTo>
                          <a:pt x="5906" y="12573"/>
                        </a:lnTo>
                        <a:cubicBezTo>
                          <a:pt x="2604" y="12573"/>
                          <a:pt x="0" y="9906"/>
                          <a:pt x="0" y="6667"/>
                        </a:cubicBezTo>
                        <a:lnTo>
                          <a:pt x="0" y="5905"/>
                        </a:lnTo>
                        <a:cubicBezTo>
                          <a:pt x="0" y="2604"/>
                          <a:pt x="2667" y="0"/>
                          <a:pt x="5906" y="0"/>
                        </a:cubicBezTo>
                        <a:lnTo>
                          <a:pt x="535940" y="0"/>
                        </a:lnTo>
                        <a:cubicBezTo>
                          <a:pt x="539242" y="0"/>
                          <a:pt x="541846" y="2667"/>
                          <a:pt x="541846" y="5905"/>
                        </a:cubicBezTo>
                        <a:lnTo>
                          <a:pt x="541846" y="6667"/>
                        </a:lnTo>
                        <a:cubicBezTo>
                          <a:pt x="541909" y="9969"/>
                          <a:pt x="539242" y="12573"/>
                          <a:pt x="535940" y="125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60" name="Google Shape;860;p30"/>
                  <p:cNvSpPr/>
                  <p:nvPr/>
                </p:nvSpPr>
                <p:spPr>
                  <a:xfrm>
                    <a:off x="2934017" y="2745232"/>
                    <a:ext cx="541846" cy="12572"/>
                  </a:xfrm>
                  <a:custGeom>
                    <a:avLst/>
                    <a:gdLst/>
                    <a:ahLst/>
                    <a:cxnLst/>
                    <a:rect l="l" t="t" r="r" b="b"/>
                    <a:pathLst>
                      <a:path w="541846" h="12572" extrusionOk="0">
                        <a:moveTo>
                          <a:pt x="535940" y="12573"/>
                        </a:moveTo>
                        <a:lnTo>
                          <a:pt x="5906" y="12573"/>
                        </a:lnTo>
                        <a:cubicBezTo>
                          <a:pt x="2604" y="12573"/>
                          <a:pt x="0" y="9906"/>
                          <a:pt x="0" y="6667"/>
                        </a:cubicBezTo>
                        <a:lnTo>
                          <a:pt x="0" y="5905"/>
                        </a:lnTo>
                        <a:cubicBezTo>
                          <a:pt x="0" y="2604"/>
                          <a:pt x="2667" y="0"/>
                          <a:pt x="5906" y="0"/>
                        </a:cubicBezTo>
                        <a:lnTo>
                          <a:pt x="535940" y="0"/>
                        </a:lnTo>
                        <a:cubicBezTo>
                          <a:pt x="539242" y="0"/>
                          <a:pt x="541846" y="2667"/>
                          <a:pt x="541846" y="5905"/>
                        </a:cubicBezTo>
                        <a:lnTo>
                          <a:pt x="541846" y="6667"/>
                        </a:lnTo>
                        <a:cubicBezTo>
                          <a:pt x="541909" y="9906"/>
                          <a:pt x="539242" y="12573"/>
                          <a:pt x="535940" y="125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61" name="Google Shape;861;p30"/>
                  <p:cNvSpPr/>
                  <p:nvPr/>
                </p:nvSpPr>
                <p:spPr>
                  <a:xfrm>
                    <a:off x="2934017" y="2794952"/>
                    <a:ext cx="541846" cy="12573"/>
                  </a:xfrm>
                  <a:custGeom>
                    <a:avLst/>
                    <a:gdLst/>
                    <a:ahLst/>
                    <a:cxnLst/>
                    <a:rect l="l" t="t" r="r" b="b"/>
                    <a:pathLst>
                      <a:path w="541846" h="12573" extrusionOk="0">
                        <a:moveTo>
                          <a:pt x="535940" y="12573"/>
                        </a:moveTo>
                        <a:lnTo>
                          <a:pt x="5906" y="12573"/>
                        </a:lnTo>
                        <a:cubicBezTo>
                          <a:pt x="2604" y="12573"/>
                          <a:pt x="0" y="9906"/>
                          <a:pt x="0" y="6668"/>
                        </a:cubicBezTo>
                        <a:lnTo>
                          <a:pt x="0" y="5905"/>
                        </a:lnTo>
                        <a:cubicBezTo>
                          <a:pt x="0" y="2604"/>
                          <a:pt x="2667" y="0"/>
                          <a:pt x="5906" y="0"/>
                        </a:cubicBezTo>
                        <a:lnTo>
                          <a:pt x="535940" y="0"/>
                        </a:lnTo>
                        <a:cubicBezTo>
                          <a:pt x="539242" y="0"/>
                          <a:pt x="541846" y="2667"/>
                          <a:pt x="541846" y="5905"/>
                        </a:cubicBezTo>
                        <a:lnTo>
                          <a:pt x="541846" y="6668"/>
                        </a:lnTo>
                        <a:cubicBezTo>
                          <a:pt x="541909" y="9906"/>
                          <a:pt x="539242" y="12573"/>
                          <a:pt x="535940" y="125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62" name="Google Shape;862;p30"/>
                  <p:cNvSpPr/>
                  <p:nvPr/>
                </p:nvSpPr>
                <p:spPr>
                  <a:xfrm>
                    <a:off x="2934017" y="2844673"/>
                    <a:ext cx="225743" cy="12572"/>
                  </a:xfrm>
                  <a:custGeom>
                    <a:avLst/>
                    <a:gdLst/>
                    <a:ahLst/>
                    <a:cxnLst/>
                    <a:rect l="l" t="t" r="r" b="b"/>
                    <a:pathLst>
                      <a:path w="225743" h="12572" extrusionOk="0">
                        <a:moveTo>
                          <a:pt x="219837" y="12573"/>
                        </a:moveTo>
                        <a:lnTo>
                          <a:pt x="5906" y="12573"/>
                        </a:lnTo>
                        <a:cubicBezTo>
                          <a:pt x="2604" y="12573"/>
                          <a:pt x="0" y="9906"/>
                          <a:pt x="0" y="6667"/>
                        </a:cubicBezTo>
                        <a:lnTo>
                          <a:pt x="0" y="5905"/>
                        </a:lnTo>
                        <a:cubicBezTo>
                          <a:pt x="0" y="2604"/>
                          <a:pt x="2667" y="0"/>
                          <a:pt x="5906" y="0"/>
                        </a:cubicBezTo>
                        <a:lnTo>
                          <a:pt x="219837" y="0"/>
                        </a:lnTo>
                        <a:cubicBezTo>
                          <a:pt x="223139" y="0"/>
                          <a:pt x="225743" y="2667"/>
                          <a:pt x="225743" y="5905"/>
                        </a:cubicBezTo>
                        <a:lnTo>
                          <a:pt x="225743" y="6667"/>
                        </a:lnTo>
                        <a:cubicBezTo>
                          <a:pt x="225806" y="9906"/>
                          <a:pt x="223139" y="12573"/>
                          <a:pt x="219837" y="125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863" name="Google Shape;863;p30"/>
                <p:cNvGrpSpPr/>
                <p:nvPr/>
              </p:nvGrpSpPr>
              <p:grpSpPr>
                <a:xfrm>
                  <a:off x="2934017" y="2915983"/>
                  <a:ext cx="541846" cy="237489"/>
                  <a:chOff x="2934017" y="2915983"/>
                  <a:chExt cx="541846" cy="237489"/>
                </a:xfrm>
              </p:grpSpPr>
              <p:sp>
                <p:nvSpPr>
                  <p:cNvPr id="864" name="Google Shape;864;p30"/>
                  <p:cNvSpPr/>
                  <p:nvPr/>
                </p:nvSpPr>
                <p:spPr>
                  <a:xfrm>
                    <a:off x="2934080" y="2915983"/>
                    <a:ext cx="330961" cy="36195"/>
                  </a:xfrm>
                  <a:custGeom>
                    <a:avLst/>
                    <a:gdLst/>
                    <a:ahLst/>
                    <a:cxnLst/>
                    <a:rect l="l" t="t" r="r" b="b"/>
                    <a:pathLst>
                      <a:path w="330961" h="36195" extrusionOk="0">
                        <a:moveTo>
                          <a:pt x="312864" y="36195"/>
                        </a:moveTo>
                        <a:lnTo>
                          <a:pt x="18098" y="36195"/>
                        </a:lnTo>
                        <a:cubicBezTo>
                          <a:pt x="8064" y="36195"/>
                          <a:pt x="0" y="28067"/>
                          <a:pt x="0" y="18098"/>
                        </a:cubicBezTo>
                        <a:lnTo>
                          <a:pt x="0" y="18098"/>
                        </a:lnTo>
                        <a:cubicBezTo>
                          <a:pt x="0" y="8065"/>
                          <a:pt x="8128" y="0"/>
                          <a:pt x="18098" y="0"/>
                        </a:cubicBezTo>
                        <a:lnTo>
                          <a:pt x="312864" y="0"/>
                        </a:lnTo>
                        <a:cubicBezTo>
                          <a:pt x="322897" y="0"/>
                          <a:pt x="330962" y="8128"/>
                          <a:pt x="330962" y="18098"/>
                        </a:cubicBezTo>
                        <a:lnTo>
                          <a:pt x="330962" y="18098"/>
                        </a:lnTo>
                        <a:cubicBezTo>
                          <a:pt x="330962" y="28131"/>
                          <a:pt x="322834" y="36195"/>
                          <a:pt x="312864" y="3619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65" name="Google Shape;865;p30"/>
                  <p:cNvSpPr/>
                  <p:nvPr/>
                </p:nvSpPr>
                <p:spPr>
                  <a:xfrm>
                    <a:off x="2934017" y="2991739"/>
                    <a:ext cx="541846" cy="12572"/>
                  </a:xfrm>
                  <a:custGeom>
                    <a:avLst/>
                    <a:gdLst/>
                    <a:ahLst/>
                    <a:cxnLst/>
                    <a:rect l="l" t="t" r="r" b="b"/>
                    <a:pathLst>
                      <a:path w="541846" h="12572" extrusionOk="0">
                        <a:moveTo>
                          <a:pt x="535940" y="12573"/>
                        </a:moveTo>
                        <a:lnTo>
                          <a:pt x="5906" y="12573"/>
                        </a:lnTo>
                        <a:cubicBezTo>
                          <a:pt x="2604" y="12573"/>
                          <a:pt x="0" y="9906"/>
                          <a:pt x="0" y="6667"/>
                        </a:cubicBezTo>
                        <a:lnTo>
                          <a:pt x="0" y="5905"/>
                        </a:lnTo>
                        <a:cubicBezTo>
                          <a:pt x="0" y="2603"/>
                          <a:pt x="2667" y="0"/>
                          <a:pt x="5906" y="0"/>
                        </a:cubicBezTo>
                        <a:lnTo>
                          <a:pt x="535940" y="0"/>
                        </a:lnTo>
                        <a:cubicBezTo>
                          <a:pt x="539242" y="0"/>
                          <a:pt x="541846" y="2667"/>
                          <a:pt x="541846" y="5905"/>
                        </a:cubicBezTo>
                        <a:lnTo>
                          <a:pt x="541846" y="6667"/>
                        </a:lnTo>
                        <a:cubicBezTo>
                          <a:pt x="541909" y="9906"/>
                          <a:pt x="539242" y="12573"/>
                          <a:pt x="535940" y="125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66" name="Google Shape;866;p30"/>
                  <p:cNvSpPr/>
                  <p:nvPr/>
                </p:nvSpPr>
                <p:spPr>
                  <a:xfrm>
                    <a:off x="2934017" y="3041459"/>
                    <a:ext cx="541846" cy="12573"/>
                  </a:xfrm>
                  <a:custGeom>
                    <a:avLst/>
                    <a:gdLst/>
                    <a:ahLst/>
                    <a:cxnLst/>
                    <a:rect l="l" t="t" r="r" b="b"/>
                    <a:pathLst>
                      <a:path w="541846" h="12573" extrusionOk="0">
                        <a:moveTo>
                          <a:pt x="535940" y="12573"/>
                        </a:moveTo>
                        <a:lnTo>
                          <a:pt x="5906" y="12573"/>
                        </a:lnTo>
                        <a:cubicBezTo>
                          <a:pt x="2604" y="12573"/>
                          <a:pt x="0" y="9906"/>
                          <a:pt x="0" y="6667"/>
                        </a:cubicBezTo>
                        <a:lnTo>
                          <a:pt x="0" y="5905"/>
                        </a:lnTo>
                        <a:cubicBezTo>
                          <a:pt x="0" y="2604"/>
                          <a:pt x="2667" y="0"/>
                          <a:pt x="5906" y="0"/>
                        </a:cubicBezTo>
                        <a:lnTo>
                          <a:pt x="535940" y="0"/>
                        </a:lnTo>
                        <a:cubicBezTo>
                          <a:pt x="539242" y="0"/>
                          <a:pt x="541846" y="2667"/>
                          <a:pt x="541846" y="5905"/>
                        </a:cubicBezTo>
                        <a:lnTo>
                          <a:pt x="541846" y="6667"/>
                        </a:lnTo>
                        <a:cubicBezTo>
                          <a:pt x="541909" y="9906"/>
                          <a:pt x="539242" y="12573"/>
                          <a:pt x="535940" y="125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67" name="Google Shape;867;p30"/>
                  <p:cNvSpPr/>
                  <p:nvPr/>
                </p:nvSpPr>
                <p:spPr>
                  <a:xfrm>
                    <a:off x="2934017" y="3091179"/>
                    <a:ext cx="541846" cy="12573"/>
                  </a:xfrm>
                  <a:custGeom>
                    <a:avLst/>
                    <a:gdLst/>
                    <a:ahLst/>
                    <a:cxnLst/>
                    <a:rect l="l" t="t" r="r" b="b"/>
                    <a:pathLst>
                      <a:path w="541846" h="12573" extrusionOk="0">
                        <a:moveTo>
                          <a:pt x="535940" y="12573"/>
                        </a:moveTo>
                        <a:lnTo>
                          <a:pt x="5906" y="12573"/>
                        </a:lnTo>
                        <a:cubicBezTo>
                          <a:pt x="2604" y="12573"/>
                          <a:pt x="0" y="9906"/>
                          <a:pt x="0" y="6668"/>
                        </a:cubicBezTo>
                        <a:lnTo>
                          <a:pt x="0" y="5906"/>
                        </a:lnTo>
                        <a:cubicBezTo>
                          <a:pt x="0" y="2604"/>
                          <a:pt x="2667" y="0"/>
                          <a:pt x="5906" y="0"/>
                        </a:cubicBezTo>
                        <a:lnTo>
                          <a:pt x="535940" y="0"/>
                        </a:lnTo>
                        <a:cubicBezTo>
                          <a:pt x="539242" y="0"/>
                          <a:pt x="541846" y="2667"/>
                          <a:pt x="541846" y="5906"/>
                        </a:cubicBezTo>
                        <a:lnTo>
                          <a:pt x="541846" y="6668"/>
                        </a:lnTo>
                        <a:cubicBezTo>
                          <a:pt x="541909" y="9906"/>
                          <a:pt x="539242" y="12573"/>
                          <a:pt x="535940" y="125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68" name="Google Shape;868;p30"/>
                  <p:cNvSpPr/>
                  <p:nvPr/>
                </p:nvSpPr>
                <p:spPr>
                  <a:xfrm>
                    <a:off x="2934017" y="3140900"/>
                    <a:ext cx="225743" cy="12572"/>
                  </a:xfrm>
                  <a:custGeom>
                    <a:avLst/>
                    <a:gdLst/>
                    <a:ahLst/>
                    <a:cxnLst/>
                    <a:rect l="l" t="t" r="r" b="b"/>
                    <a:pathLst>
                      <a:path w="225743" h="12572" extrusionOk="0">
                        <a:moveTo>
                          <a:pt x="219837" y="12573"/>
                        </a:moveTo>
                        <a:lnTo>
                          <a:pt x="5906" y="12573"/>
                        </a:lnTo>
                        <a:cubicBezTo>
                          <a:pt x="2604" y="12573"/>
                          <a:pt x="0" y="9906"/>
                          <a:pt x="0" y="6667"/>
                        </a:cubicBezTo>
                        <a:lnTo>
                          <a:pt x="0" y="5905"/>
                        </a:lnTo>
                        <a:cubicBezTo>
                          <a:pt x="0" y="2604"/>
                          <a:pt x="2667" y="0"/>
                          <a:pt x="5906" y="0"/>
                        </a:cubicBezTo>
                        <a:lnTo>
                          <a:pt x="219837" y="0"/>
                        </a:lnTo>
                        <a:cubicBezTo>
                          <a:pt x="223139" y="0"/>
                          <a:pt x="225743" y="2667"/>
                          <a:pt x="225743" y="5905"/>
                        </a:cubicBezTo>
                        <a:lnTo>
                          <a:pt x="225743" y="6667"/>
                        </a:lnTo>
                        <a:cubicBezTo>
                          <a:pt x="225806" y="9906"/>
                          <a:pt x="223139" y="12573"/>
                          <a:pt x="219837" y="125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sp>
            <p:nvSpPr>
              <p:cNvPr id="869" name="Google Shape;869;p30"/>
              <p:cNvSpPr/>
              <p:nvPr/>
            </p:nvSpPr>
            <p:spPr>
              <a:xfrm>
                <a:off x="3631410" y="-465334"/>
                <a:ext cx="288396" cy="344746"/>
              </a:xfrm>
              <a:custGeom>
                <a:avLst/>
                <a:gdLst/>
                <a:ahLst/>
                <a:cxnLst/>
                <a:rect l="l" t="t" r="r" b="b"/>
                <a:pathLst>
                  <a:path w="214820" h="256794" extrusionOk="0">
                    <a:moveTo>
                      <a:pt x="0" y="0"/>
                    </a:moveTo>
                    <a:cubicBezTo>
                      <a:pt x="62357" y="0"/>
                      <a:pt x="107442" y="53911"/>
                      <a:pt x="47371" y="135382"/>
                    </a:cubicBezTo>
                    <a:lnTo>
                      <a:pt x="214820" y="256794"/>
                    </a:lnTo>
                    <a:lnTo>
                      <a:pt x="118935" y="72263"/>
                    </a:lnTo>
                    <a:cubicBezTo>
                      <a:pt x="95885" y="27813"/>
                      <a:pt x="50038" y="0"/>
                      <a:pt x="0" y="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870" name="Google Shape;870;p30"/>
            <p:cNvGrpSpPr/>
            <p:nvPr/>
          </p:nvGrpSpPr>
          <p:grpSpPr>
            <a:xfrm rot="-5047007">
              <a:off x="39626" y="-799975"/>
              <a:ext cx="1347199" cy="1112971"/>
              <a:chOff x="6429121" y="2632871"/>
              <a:chExt cx="378742" cy="312893"/>
            </a:xfrm>
          </p:grpSpPr>
          <p:sp>
            <p:nvSpPr>
              <p:cNvPr id="871" name="Google Shape;871;p30"/>
              <p:cNvSpPr/>
              <p:nvPr/>
            </p:nvSpPr>
            <p:spPr>
              <a:xfrm>
                <a:off x="6754558" y="2632871"/>
                <a:ext cx="53305" cy="51908"/>
              </a:xfrm>
              <a:custGeom>
                <a:avLst/>
                <a:gdLst/>
                <a:ahLst/>
                <a:cxnLst/>
                <a:rect l="l" t="t" r="r" b="b"/>
                <a:pathLst>
                  <a:path w="53305" h="51908" extrusionOk="0">
                    <a:moveTo>
                      <a:pt x="24003" y="51908"/>
                    </a:moveTo>
                    <a:lnTo>
                      <a:pt x="0" y="22508"/>
                    </a:lnTo>
                    <a:lnTo>
                      <a:pt x="22289" y="4283"/>
                    </a:lnTo>
                    <a:cubicBezTo>
                      <a:pt x="30417" y="-2321"/>
                      <a:pt x="42355" y="-1178"/>
                      <a:pt x="49023" y="6950"/>
                    </a:cubicBezTo>
                    <a:lnTo>
                      <a:pt x="49023" y="6950"/>
                    </a:lnTo>
                    <a:cubicBezTo>
                      <a:pt x="55626" y="15078"/>
                      <a:pt x="54483" y="27016"/>
                      <a:pt x="46355" y="33684"/>
                    </a:cubicBezTo>
                    <a:lnTo>
                      <a:pt x="24003" y="51908"/>
                    </a:ln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72" name="Google Shape;872;p30"/>
              <p:cNvSpPr/>
              <p:nvPr/>
            </p:nvSpPr>
            <p:spPr>
              <a:xfrm rot="3046867">
                <a:off x="6606840" y="2609505"/>
                <a:ext cx="39510" cy="349750"/>
              </a:xfrm>
              <a:custGeom>
                <a:avLst/>
                <a:gdLst/>
                <a:ahLst/>
                <a:cxnLst/>
                <a:rect l="l" t="t" r="r" b="b"/>
                <a:pathLst>
                  <a:path w="39497" h="349631" extrusionOk="0">
                    <a:moveTo>
                      <a:pt x="0" y="0"/>
                    </a:moveTo>
                    <a:lnTo>
                      <a:pt x="39497" y="0"/>
                    </a:lnTo>
                    <a:lnTo>
                      <a:pt x="39497" y="349632"/>
                    </a:lnTo>
                    <a:lnTo>
                      <a:pt x="0" y="349632"/>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73" name="Google Shape;873;p30"/>
              <p:cNvSpPr/>
              <p:nvPr/>
            </p:nvSpPr>
            <p:spPr>
              <a:xfrm>
                <a:off x="6429121" y="2879725"/>
                <a:ext cx="74612" cy="66039"/>
              </a:xfrm>
              <a:custGeom>
                <a:avLst/>
                <a:gdLst/>
                <a:ahLst/>
                <a:cxnLst/>
                <a:rect l="l" t="t" r="r" b="b"/>
                <a:pathLst>
                  <a:path w="74612" h="66039" extrusionOk="0">
                    <a:moveTo>
                      <a:pt x="49593" y="0"/>
                    </a:moveTo>
                    <a:lnTo>
                      <a:pt x="74612" y="30543"/>
                    </a:lnTo>
                    <a:lnTo>
                      <a:pt x="0" y="6604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874" name="Google Shape;874;p30"/>
              <p:cNvGrpSpPr/>
              <p:nvPr/>
            </p:nvGrpSpPr>
            <p:grpSpPr>
              <a:xfrm>
                <a:off x="6492866" y="2670991"/>
                <a:ext cx="269638" cy="224989"/>
                <a:chOff x="6492866" y="2670991"/>
                <a:chExt cx="269638" cy="224989"/>
              </a:xfrm>
            </p:grpSpPr>
            <p:sp>
              <p:nvSpPr>
                <p:cNvPr id="875" name="Google Shape;875;p30"/>
                <p:cNvSpPr/>
                <p:nvPr/>
              </p:nvSpPr>
              <p:spPr>
                <a:xfrm>
                  <a:off x="6492866" y="2670991"/>
                  <a:ext cx="260113" cy="213305"/>
                </a:xfrm>
                <a:custGeom>
                  <a:avLst/>
                  <a:gdLst/>
                  <a:ahLst/>
                  <a:cxnLst/>
                  <a:rect l="l" t="t" r="r" b="b"/>
                  <a:pathLst>
                    <a:path w="260113" h="213305" extrusionOk="0">
                      <a:moveTo>
                        <a:pt x="1977" y="213305"/>
                      </a:moveTo>
                      <a:cubicBezTo>
                        <a:pt x="1406" y="213305"/>
                        <a:pt x="834" y="213051"/>
                        <a:pt x="453" y="212543"/>
                      </a:cubicBezTo>
                      <a:cubicBezTo>
                        <a:pt x="-245" y="211718"/>
                        <a:pt x="-118" y="210448"/>
                        <a:pt x="707" y="209749"/>
                      </a:cubicBezTo>
                      <a:lnTo>
                        <a:pt x="256866" y="454"/>
                      </a:lnTo>
                      <a:cubicBezTo>
                        <a:pt x="257692" y="-245"/>
                        <a:pt x="258962" y="-118"/>
                        <a:pt x="259660" y="707"/>
                      </a:cubicBezTo>
                      <a:cubicBezTo>
                        <a:pt x="260359" y="1533"/>
                        <a:pt x="260232" y="2803"/>
                        <a:pt x="259406" y="3501"/>
                      </a:cubicBezTo>
                      <a:lnTo>
                        <a:pt x="3247" y="212798"/>
                      </a:lnTo>
                      <a:cubicBezTo>
                        <a:pt x="2866" y="213179"/>
                        <a:pt x="2422" y="213305"/>
                        <a:pt x="1977" y="21330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76" name="Google Shape;876;p30"/>
                <p:cNvSpPr/>
                <p:nvPr/>
              </p:nvSpPr>
              <p:spPr>
                <a:xfrm>
                  <a:off x="6502391" y="2682675"/>
                  <a:ext cx="260113" cy="213305"/>
                </a:xfrm>
                <a:custGeom>
                  <a:avLst/>
                  <a:gdLst/>
                  <a:ahLst/>
                  <a:cxnLst/>
                  <a:rect l="l" t="t" r="r" b="b"/>
                  <a:pathLst>
                    <a:path w="260113" h="213305" extrusionOk="0">
                      <a:moveTo>
                        <a:pt x="1978" y="213305"/>
                      </a:moveTo>
                      <a:cubicBezTo>
                        <a:pt x="1406" y="213305"/>
                        <a:pt x="834" y="213051"/>
                        <a:pt x="453" y="212543"/>
                      </a:cubicBezTo>
                      <a:cubicBezTo>
                        <a:pt x="-245" y="211718"/>
                        <a:pt x="-118" y="210448"/>
                        <a:pt x="707" y="209749"/>
                      </a:cubicBezTo>
                      <a:lnTo>
                        <a:pt x="256866" y="453"/>
                      </a:lnTo>
                      <a:cubicBezTo>
                        <a:pt x="257692" y="-245"/>
                        <a:pt x="258962" y="-118"/>
                        <a:pt x="259661" y="707"/>
                      </a:cubicBezTo>
                      <a:cubicBezTo>
                        <a:pt x="260359" y="1533"/>
                        <a:pt x="260232" y="2803"/>
                        <a:pt x="259406" y="3501"/>
                      </a:cubicBezTo>
                      <a:lnTo>
                        <a:pt x="3248" y="212797"/>
                      </a:lnTo>
                      <a:cubicBezTo>
                        <a:pt x="2866" y="213178"/>
                        <a:pt x="2422" y="213305"/>
                        <a:pt x="1978" y="21330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877" name="Google Shape;877;p30"/>
              <p:cNvSpPr/>
              <p:nvPr/>
            </p:nvSpPr>
            <p:spPr>
              <a:xfrm rot="3046867">
                <a:off x="6743478" y="2653397"/>
                <a:ext cx="48912" cy="31189"/>
              </a:xfrm>
              <a:custGeom>
                <a:avLst/>
                <a:gdLst/>
                <a:ahLst/>
                <a:cxnLst/>
                <a:rect l="l" t="t" r="r" b="b"/>
                <a:pathLst>
                  <a:path w="48895" h="31178" extrusionOk="0">
                    <a:moveTo>
                      <a:pt x="0" y="0"/>
                    </a:moveTo>
                    <a:lnTo>
                      <a:pt x="48895" y="0"/>
                    </a:lnTo>
                    <a:lnTo>
                      <a:pt x="48895" y="31179"/>
                    </a:lnTo>
                    <a:lnTo>
                      <a:pt x="0" y="3117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78" name="Google Shape;878;p30"/>
              <p:cNvSpPr/>
              <p:nvPr/>
            </p:nvSpPr>
            <p:spPr>
              <a:xfrm>
                <a:off x="6636948" y="2678048"/>
                <a:ext cx="159577" cy="141737"/>
              </a:xfrm>
              <a:custGeom>
                <a:avLst/>
                <a:gdLst/>
                <a:ahLst/>
                <a:cxnLst/>
                <a:rect l="l" t="t" r="r" b="b"/>
                <a:pathLst>
                  <a:path w="159577" h="141737" extrusionOk="0">
                    <a:moveTo>
                      <a:pt x="96655" y="80074"/>
                    </a:moveTo>
                    <a:cubicBezTo>
                      <a:pt x="149043" y="57658"/>
                      <a:pt x="164156" y="19114"/>
                      <a:pt x="158441" y="0"/>
                    </a:cubicBezTo>
                    <a:lnTo>
                      <a:pt x="134310" y="19749"/>
                    </a:lnTo>
                    <a:cubicBezTo>
                      <a:pt x="140216" y="47181"/>
                      <a:pt x="83383" y="80772"/>
                      <a:pt x="50871" y="93536"/>
                    </a:cubicBezTo>
                    <a:cubicBezTo>
                      <a:pt x="18296" y="106299"/>
                      <a:pt x="1849" y="128016"/>
                      <a:pt x="1849" y="128016"/>
                    </a:cubicBezTo>
                    <a:lnTo>
                      <a:pt x="1849" y="128080"/>
                    </a:lnTo>
                    <a:cubicBezTo>
                      <a:pt x="-1008" y="131636"/>
                      <a:pt x="-627" y="137160"/>
                      <a:pt x="3500" y="140208"/>
                    </a:cubicBezTo>
                    <a:cubicBezTo>
                      <a:pt x="6041" y="142049"/>
                      <a:pt x="9596" y="142240"/>
                      <a:pt x="12327" y="140716"/>
                    </a:cubicBezTo>
                    <a:cubicBezTo>
                      <a:pt x="16455" y="138430"/>
                      <a:pt x="17597" y="133668"/>
                      <a:pt x="15946" y="129921"/>
                    </a:cubicBezTo>
                    <a:cubicBezTo>
                      <a:pt x="14740" y="127190"/>
                      <a:pt x="15248" y="123952"/>
                      <a:pt x="17280" y="121793"/>
                    </a:cubicBezTo>
                    <a:cubicBezTo>
                      <a:pt x="33028" y="104521"/>
                      <a:pt x="53666" y="98425"/>
                      <a:pt x="96655" y="8007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879" name="Google Shape;879;p30"/>
            <p:cNvGrpSpPr/>
            <p:nvPr/>
          </p:nvGrpSpPr>
          <p:grpSpPr>
            <a:xfrm flipH="1">
              <a:off x="8552786" y="3165857"/>
              <a:ext cx="1101371" cy="1123132"/>
              <a:chOff x="5908166" y="3495040"/>
              <a:chExt cx="427418" cy="435863"/>
            </a:xfrm>
          </p:grpSpPr>
          <p:sp>
            <p:nvSpPr>
              <p:cNvPr id="880" name="Google Shape;880;p30"/>
              <p:cNvSpPr/>
              <p:nvPr/>
            </p:nvSpPr>
            <p:spPr>
              <a:xfrm>
                <a:off x="5908166" y="3495040"/>
                <a:ext cx="427418" cy="435863"/>
              </a:xfrm>
              <a:custGeom>
                <a:avLst/>
                <a:gdLst/>
                <a:ahLst/>
                <a:cxnLst/>
                <a:rect l="l" t="t" r="r" b="b"/>
                <a:pathLst>
                  <a:path w="427418" h="435863" extrusionOk="0">
                    <a:moveTo>
                      <a:pt x="135382" y="435864"/>
                    </a:moveTo>
                    <a:cubicBezTo>
                      <a:pt x="90234" y="372110"/>
                      <a:pt x="45149" y="308292"/>
                      <a:pt x="0" y="244538"/>
                    </a:cubicBezTo>
                    <a:cubicBezTo>
                      <a:pt x="82614" y="187833"/>
                      <a:pt x="142240" y="98361"/>
                      <a:pt x="162052" y="0"/>
                    </a:cubicBezTo>
                    <a:cubicBezTo>
                      <a:pt x="250508" y="36004"/>
                      <a:pt x="338963" y="71945"/>
                      <a:pt x="427419" y="107950"/>
                    </a:cubicBezTo>
                    <a:cubicBezTo>
                      <a:pt x="376999" y="249238"/>
                      <a:pt x="270066" y="369570"/>
                      <a:pt x="135382" y="43586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881" name="Google Shape;881;p30"/>
              <p:cNvGrpSpPr/>
              <p:nvPr/>
            </p:nvGrpSpPr>
            <p:grpSpPr>
              <a:xfrm>
                <a:off x="5960913" y="3549808"/>
                <a:ext cx="299906" cy="306101"/>
                <a:chOff x="5960913" y="3549808"/>
                <a:chExt cx="299906" cy="306101"/>
              </a:xfrm>
            </p:grpSpPr>
            <p:sp>
              <p:nvSpPr>
                <p:cNvPr id="882" name="Google Shape;882;p30"/>
                <p:cNvSpPr/>
                <p:nvPr/>
              </p:nvSpPr>
              <p:spPr>
                <a:xfrm>
                  <a:off x="6096730" y="3549808"/>
                  <a:ext cx="113728" cy="58895"/>
                </a:xfrm>
                <a:custGeom>
                  <a:avLst/>
                  <a:gdLst/>
                  <a:ahLst/>
                  <a:cxnLst/>
                  <a:rect l="l" t="t" r="r" b="b"/>
                  <a:pathLst>
                    <a:path w="113728" h="58895" extrusionOk="0">
                      <a:moveTo>
                        <a:pt x="110903" y="58896"/>
                      </a:moveTo>
                      <a:cubicBezTo>
                        <a:pt x="110458" y="58896"/>
                        <a:pt x="110077" y="58832"/>
                        <a:pt x="109633" y="58579"/>
                      </a:cubicBezTo>
                      <a:lnTo>
                        <a:pt x="1619" y="5429"/>
                      </a:lnTo>
                      <a:cubicBezTo>
                        <a:pt x="222" y="4731"/>
                        <a:pt x="-413" y="3016"/>
                        <a:pt x="286" y="1619"/>
                      </a:cubicBezTo>
                      <a:cubicBezTo>
                        <a:pt x="984" y="222"/>
                        <a:pt x="2699" y="-413"/>
                        <a:pt x="4096" y="286"/>
                      </a:cubicBezTo>
                      <a:lnTo>
                        <a:pt x="112109" y="53435"/>
                      </a:lnTo>
                      <a:cubicBezTo>
                        <a:pt x="113506" y="54133"/>
                        <a:pt x="114141" y="55848"/>
                        <a:pt x="113443" y="57245"/>
                      </a:cubicBezTo>
                      <a:cubicBezTo>
                        <a:pt x="112998" y="58325"/>
                        <a:pt x="111982" y="58896"/>
                        <a:pt x="110903" y="5889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83" name="Google Shape;883;p30"/>
                <p:cNvSpPr/>
                <p:nvPr/>
              </p:nvSpPr>
              <p:spPr>
                <a:xfrm>
                  <a:off x="6087264" y="3574505"/>
                  <a:ext cx="173555" cy="97826"/>
                </a:xfrm>
                <a:custGeom>
                  <a:avLst/>
                  <a:gdLst/>
                  <a:ahLst/>
                  <a:cxnLst/>
                  <a:rect l="l" t="t" r="r" b="b"/>
                  <a:pathLst>
                    <a:path w="173555" h="97826" extrusionOk="0">
                      <a:moveTo>
                        <a:pt x="170725" y="97827"/>
                      </a:moveTo>
                      <a:cubicBezTo>
                        <a:pt x="170280" y="97827"/>
                        <a:pt x="169772" y="97700"/>
                        <a:pt x="169327" y="97446"/>
                      </a:cubicBezTo>
                      <a:lnTo>
                        <a:pt x="1497" y="5371"/>
                      </a:lnTo>
                      <a:cubicBezTo>
                        <a:pt x="100" y="4609"/>
                        <a:pt x="-408" y="2894"/>
                        <a:pt x="354" y="1497"/>
                      </a:cubicBezTo>
                      <a:cubicBezTo>
                        <a:pt x="1116" y="100"/>
                        <a:pt x="2831" y="-408"/>
                        <a:pt x="4227" y="354"/>
                      </a:cubicBezTo>
                      <a:lnTo>
                        <a:pt x="172058" y="92429"/>
                      </a:lnTo>
                      <a:cubicBezTo>
                        <a:pt x="173455" y="93191"/>
                        <a:pt x="173963" y="94905"/>
                        <a:pt x="173201" y="96303"/>
                      </a:cubicBezTo>
                      <a:cubicBezTo>
                        <a:pt x="172693" y="97319"/>
                        <a:pt x="171740" y="97827"/>
                        <a:pt x="170725" y="9782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84" name="Google Shape;884;p30"/>
                <p:cNvSpPr/>
                <p:nvPr/>
              </p:nvSpPr>
              <p:spPr>
                <a:xfrm>
                  <a:off x="6076279" y="3598509"/>
                  <a:ext cx="167076" cy="103985"/>
                </a:xfrm>
                <a:custGeom>
                  <a:avLst/>
                  <a:gdLst/>
                  <a:ahLst/>
                  <a:cxnLst/>
                  <a:rect l="l" t="t" r="r" b="b"/>
                  <a:pathLst>
                    <a:path w="167076" h="103985" extrusionOk="0">
                      <a:moveTo>
                        <a:pt x="164183" y="103985"/>
                      </a:moveTo>
                      <a:cubicBezTo>
                        <a:pt x="163675" y="103985"/>
                        <a:pt x="163167" y="103858"/>
                        <a:pt x="162723" y="103541"/>
                      </a:cubicBezTo>
                      <a:lnTo>
                        <a:pt x="1369" y="5306"/>
                      </a:lnTo>
                      <a:cubicBezTo>
                        <a:pt x="36" y="4481"/>
                        <a:pt x="-409" y="2702"/>
                        <a:pt x="417" y="1369"/>
                      </a:cubicBezTo>
                      <a:cubicBezTo>
                        <a:pt x="1242" y="36"/>
                        <a:pt x="3020" y="-409"/>
                        <a:pt x="4354" y="417"/>
                      </a:cubicBezTo>
                      <a:lnTo>
                        <a:pt x="165707" y="98651"/>
                      </a:lnTo>
                      <a:cubicBezTo>
                        <a:pt x="167041" y="99476"/>
                        <a:pt x="167485" y="101255"/>
                        <a:pt x="166660" y="102588"/>
                      </a:cubicBezTo>
                      <a:cubicBezTo>
                        <a:pt x="166088" y="103541"/>
                        <a:pt x="165136" y="103985"/>
                        <a:pt x="164183" y="10398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85" name="Google Shape;885;p30"/>
                <p:cNvSpPr/>
                <p:nvPr/>
              </p:nvSpPr>
              <p:spPr>
                <a:xfrm>
                  <a:off x="6063748" y="3621792"/>
                  <a:ext cx="160260" cy="109721"/>
                </a:xfrm>
                <a:custGeom>
                  <a:avLst/>
                  <a:gdLst/>
                  <a:ahLst/>
                  <a:cxnLst/>
                  <a:rect l="l" t="t" r="r" b="b"/>
                  <a:pathLst>
                    <a:path w="160260" h="109721" extrusionOk="0">
                      <a:moveTo>
                        <a:pt x="157346" y="109721"/>
                      </a:moveTo>
                      <a:cubicBezTo>
                        <a:pt x="156775" y="109721"/>
                        <a:pt x="156267" y="109594"/>
                        <a:pt x="155759" y="109213"/>
                      </a:cubicBezTo>
                      <a:lnTo>
                        <a:pt x="1263" y="5264"/>
                      </a:lnTo>
                      <a:cubicBezTo>
                        <a:pt x="-70" y="4375"/>
                        <a:pt x="-388" y="2597"/>
                        <a:pt x="501" y="1263"/>
                      </a:cubicBezTo>
                      <a:cubicBezTo>
                        <a:pt x="1390" y="-70"/>
                        <a:pt x="3168" y="-388"/>
                        <a:pt x="4502" y="501"/>
                      </a:cubicBezTo>
                      <a:lnTo>
                        <a:pt x="158997" y="104451"/>
                      </a:lnTo>
                      <a:cubicBezTo>
                        <a:pt x="160331" y="105340"/>
                        <a:pt x="160648" y="107118"/>
                        <a:pt x="159759" y="108451"/>
                      </a:cubicBezTo>
                      <a:cubicBezTo>
                        <a:pt x="159124" y="109277"/>
                        <a:pt x="158236" y="109721"/>
                        <a:pt x="157346" y="10972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86" name="Google Shape;886;p30"/>
                <p:cNvSpPr/>
                <p:nvPr/>
              </p:nvSpPr>
              <p:spPr>
                <a:xfrm>
                  <a:off x="6049830" y="3644387"/>
                  <a:ext cx="103705" cy="78363"/>
                </a:xfrm>
                <a:custGeom>
                  <a:avLst/>
                  <a:gdLst/>
                  <a:ahLst/>
                  <a:cxnLst/>
                  <a:rect l="l" t="t" r="r" b="b"/>
                  <a:pathLst>
                    <a:path w="103705" h="78363" extrusionOk="0">
                      <a:moveTo>
                        <a:pt x="100843" y="78364"/>
                      </a:moveTo>
                      <a:cubicBezTo>
                        <a:pt x="100271" y="78364"/>
                        <a:pt x="99636" y="78173"/>
                        <a:pt x="99128" y="77792"/>
                      </a:cubicBezTo>
                      <a:lnTo>
                        <a:pt x="1148" y="5148"/>
                      </a:lnTo>
                      <a:cubicBezTo>
                        <a:pt x="-122" y="4196"/>
                        <a:pt x="-376" y="2418"/>
                        <a:pt x="576" y="1148"/>
                      </a:cubicBezTo>
                      <a:cubicBezTo>
                        <a:pt x="1529" y="-122"/>
                        <a:pt x="3307" y="-376"/>
                        <a:pt x="4577" y="576"/>
                      </a:cubicBezTo>
                      <a:lnTo>
                        <a:pt x="102557" y="73220"/>
                      </a:lnTo>
                      <a:cubicBezTo>
                        <a:pt x="103827" y="74173"/>
                        <a:pt x="104081" y="75951"/>
                        <a:pt x="103129" y="77221"/>
                      </a:cubicBezTo>
                      <a:cubicBezTo>
                        <a:pt x="102557" y="77983"/>
                        <a:pt x="101732" y="78364"/>
                        <a:pt x="100843" y="7836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87" name="Google Shape;887;p30"/>
                <p:cNvSpPr/>
                <p:nvPr/>
              </p:nvSpPr>
              <p:spPr>
                <a:xfrm>
                  <a:off x="6017892" y="3686489"/>
                  <a:ext cx="137800" cy="124208"/>
                </a:xfrm>
                <a:custGeom>
                  <a:avLst/>
                  <a:gdLst/>
                  <a:ahLst/>
                  <a:cxnLst/>
                  <a:rect l="l" t="t" r="r" b="b"/>
                  <a:pathLst>
                    <a:path w="137800" h="124208" extrusionOk="0">
                      <a:moveTo>
                        <a:pt x="134877" y="124209"/>
                      </a:moveTo>
                      <a:cubicBezTo>
                        <a:pt x="134178" y="124209"/>
                        <a:pt x="133479" y="123955"/>
                        <a:pt x="132972" y="123447"/>
                      </a:cubicBezTo>
                      <a:lnTo>
                        <a:pt x="955" y="5019"/>
                      </a:lnTo>
                      <a:cubicBezTo>
                        <a:pt x="-252" y="3940"/>
                        <a:pt x="-315" y="2162"/>
                        <a:pt x="765" y="955"/>
                      </a:cubicBezTo>
                      <a:cubicBezTo>
                        <a:pt x="1844" y="-251"/>
                        <a:pt x="3622" y="-315"/>
                        <a:pt x="4829" y="765"/>
                      </a:cubicBezTo>
                      <a:lnTo>
                        <a:pt x="136845" y="119192"/>
                      </a:lnTo>
                      <a:cubicBezTo>
                        <a:pt x="138052" y="120272"/>
                        <a:pt x="138115" y="122050"/>
                        <a:pt x="137036" y="123256"/>
                      </a:cubicBezTo>
                      <a:cubicBezTo>
                        <a:pt x="136464" y="123891"/>
                        <a:pt x="135639" y="124209"/>
                        <a:pt x="134877" y="12420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88" name="Google Shape;888;p30"/>
                <p:cNvSpPr/>
                <p:nvPr/>
              </p:nvSpPr>
              <p:spPr>
                <a:xfrm>
                  <a:off x="6000083" y="3706082"/>
                  <a:ext cx="129730" cy="128047"/>
                </a:xfrm>
                <a:custGeom>
                  <a:avLst/>
                  <a:gdLst/>
                  <a:ahLst/>
                  <a:cxnLst/>
                  <a:rect l="l" t="t" r="r" b="b"/>
                  <a:pathLst>
                    <a:path w="129730" h="128047" extrusionOk="0">
                      <a:moveTo>
                        <a:pt x="126841" y="128048"/>
                      </a:moveTo>
                      <a:cubicBezTo>
                        <a:pt x="126143" y="128048"/>
                        <a:pt x="125381" y="127794"/>
                        <a:pt x="124809" y="127222"/>
                      </a:cubicBezTo>
                      <a:lnTo>
                        <a:pt x="858" y="4921"/>
                      </a:lnTo>
                      <a:cubicBezTo>
                        <a:pt x="-286" y="3778"/>
                        <a:pt x="-286" y="2000"/>
                        <a:pt x="858" y="857"/>
                      </a:cubicBezTo>
                      <a:cubicBezTo>
                        <a:pt x="2000" y="-286"/>
                        <a:pt x="3778" y="-286"/>
                        <a:pt x="4921" y="857"/>
                      </a:cubicBezTo>
                      <a:lnTo>
                        <a:pt x="128873" y="123158"/>
                      </a:lnTo>
                      <a:cubicBezTo>
                        <a:pt x="130016" y="124301"/>
                        <a:pt x="130016" y="126079"/>
                        <a:pt x="128873" y="127222"/>
                      </a:cubicBezTo>
                      <a:cubicBezTo>
                        <a:pt x="128302" y="127794"/>
                        <a:pt x="127540" y="128048"/>
                        <a:pt x="126841" y="12804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89" name="Google Shape;889;p30"/>
                <p:cNvSpPr/>
                <p:nvPr/>
              </p:nvSpPr>
              <p:spPr>
                <a:xfrm>
                  <a:off x="5981062" y="3724462"/>
                  <a:ext cx="121480" cy="131447"/>
                </a:xfrm>
                <a:custGeom>
                  <a:avLst/>
                  <a:gdLst/>
                  <a:ahLst/>
                  <a:cxnLst/>
                  <a:rect l="l" t="t" r="r" b="b"/>
                  <a:pathLst>
                    <a:path w="121480" h="131447" extrusionOk="0">
                      <a:moveTo>
                        <a:pt x="118557" y="131448"/>
                      </a:moveTo>
                      <a:cubicBezTo>
                        <a:pt x="117795" y="131448"/>
                        <a:pt x="117033" y="131130"/>
                        <a:pt x="116462" y="130495"/>
                      </a:cubicBezTo>
                      <a:lnTo>
                        <a:pt x="765" y="4829"/>
                      </a:lnTo>
                      <a:cubicBezTo>
                        <a:pt x="-315" y="3686"/>
                        <a:pt x="-251" y="1844"/>
                        <a:pt x="955" y="765"/>
                      </a:cubicBezTo>
                      <a:cubicBezTo>
                        <a:pt x="2098" y="-315"/>
                        <a:pt x="3940" y="-251"/>
                        <a:pt x="5019" y="955"/>
                      </a:cubicBezTo>
                      <a:lnTo>
                        <a:pt x="120716" y="126622"/>
                      </a:lnTo>
                      <a:cubicBezTo>
                        <a:pt x="121796" y="127765"/>
                        <a:pt x="121732" y="129606"/>
                        <a:pt x="120526" y="130686"/>
                      </a:cubicBezTo>
                      <a:cubicBezTo>
                        <a:pt x="119954" y="131194"/>
                        <a:pt x="119256" y="131448"/>
                        <a:pt x="118557" y="13144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90" name="Google Shape;890;p30"/>
                <p:cNvSpPr/>
                <p:nvPr/>
              </p:nvSpPr>
              <p:spPr>
                <a:xfrm>
                  <a:off x="5960913" y="3741652"/>
                  <a:ext cx="44683" cy="52345"/>
                </a:xfrm>
                <a:custGeom>
                  <a:avLst/>
                  <a:gdLst/>
                  <a:ahLst/>
                  <a:cxnLst/>
                  <a:rect l="l" t="t" r="r" b="b"/>
                  <a:pathLst>
                    <a:path w="44683" h="52345" extrusionOk="0">
                      <a:moveTo>
                        <a:pt x="41805" y="52345"/>
                      </a:moveTo>
                      <a:cubicBezTo>
                        <a:pt x="40979" y="52345"/>
                        <a:pt x="40154" y="51964"/>
                        <a:pt x="39582" y="51330"/>
                      </a:cubicBezTo>
                      <a:lnTo>
                        <a:pt x="657" y="4720"/>
                      </a:lnTo>
                      <a:cubicBezTo>
                        <a:pt x="-359" y="3514"/>
                        <a:pt x="-169" y="1673"/>
                        <a:pt x="1038" y="657"/>
                      </a:cubicBezTo>
                      <a:cubicBezTo>
                        <a:pt x="2244" y="-359"/>
                        <a:pt x="4086" y="-169"/>
                        <a:pt x="5102" y="1038"/>
                      </a:cubicBezTo>
                      <a:lnTo>
                        <a:pt x="44027" y="47647"/>
                      </a:lnTo>
                      <a:cubicBezTo>
                        <a:pt x="45043" y="48853"/>
                        <a:pt x="44853" y="50694"/>
                        <a:pt x="43646" y="51711"/>
                      </a:cubicBezTo>
                      <a:cubicBezTo>
                        <a:pt x="43075" y="52155"/>
                        <a:pt x="42439" y="52345"/>
                        <a:pt x="41805" y="5234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891" name="Google Shape;891;p30"/>
            <p:cNvGrpSpPr/>
            <p:nvPr/>
          </p:nvGrpSpPr>
          <p:grpSpPr>
            <a:xfrm rot="-10295232" flipH="1">
              <a:off x="8354522" y="-154866"/>
              <a:ext cx="1101382" cy="1123144"/>
              <a:chOff x="5908166" y="3495040"/>
              <a:chExt cx="427418" cy="435863"/>
            </a:xfrm>
          </p:grpSpPr>
          <p:sp>
            <p:nvSpPr>
              <p:cNvPr id="892" name="Google Shape;892;p30"/>
              <p:cNvSpPr/>
              <p:nvPr/>
            </p:nvSpPr>
            <p:spPr>
              <a:xfrm>
                <a:off x="5908166" y="3495040"/>
                <a:ext cx="427418" cy="435863"/>
              </a:xfrm>
              <a:custGeom>
                <a:avLst/>
                <a:gdLst/>
                <a:ahLst/>
                <a:cxnLst/>
                <a:rect l="l" t="t" r="r" b="b"/>
                <a:pathLst>
                  <a:path w="427418" h="435863" extrusionOk="0">
                    <a:moveTo>
                      <a:pt x="135382" y="435864"/>
                    </a:moveTo>
                    <a:cubicBezTo>
                      <a:pt x="90234" y="372110"/>
                      <a:pt x="45149" y="308292"/>
                      <a:pt x="0" y="244538"/>
                    </a:cubicBezTo>
                    <a:cubicBezTo>
                      <a:pt x="82614" y="187833"/>
                      <a:pt x="142240" y="98361"/>
                      <a:pt x="162052" y="0"/>
                    </a:cubicBezTo>
                    <a:cubicBezTo>
                      <a:pt x="250508" y="36004"/>
                      <a:pt x="338963" y="71945"/>
                      <a:pt x="427419" y="107950"/>
                    </a:cubicBezTo>
                    <a:cubicBezTo>
                      <a:pt x="376999" y="249238"/>
                      <a:pt x="270066" y="369570"/>
                      <a:pt x="135382" y="43586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893" name="Google Shape;893;p30"/>
              <p:cNvGrpSpPr/>
              <p:nvPr/>
            </p:nvGrpSpPr>
            <p:grpSpPr>
              <a:xfrm>
                <a:off x="5960913" y="3549808"/>
                <a:ext cx="299906" cy="306101"/>
                <a:chOff x="5960913" y="3549808"/>
                <a:chExt cx="299906" cy="306101"/>
              </a:xfrm>
            </p:grpSpPr>
            <p:sp>
              <p:nvSpPr>
                <p:cNvPr id="894" name="Google Shape;894;p30"/>
                <p:cNvSpPr/>
                <p:nvPr/>
              </p:nvSpPr>
              <p:spPr>
                <a:xfrm>
                  <a:off x="6096730" y="3549808"/>
                  <a:ext cx="113728" cy="58895"/>
                </a:xfrm>
                <a:custGeom>
                  <a:avLst/>
                  <a:gdLst/>
                  <a:ahLst/>
                  <a:cxnLst/>
                  <a:rect l="l" t="t" r="r" b="b"/>
                  <a:pathLst>
                    <a:path w="113728" h="58895" extrusionOk="0">
                      <a:moveTo>
                        <a:pt x="110903" y="58896"/>
                      </a:moveTo>
                      <a:cubicBezTo>
                        <a:pt x="110458" y="58896"/>
                        <a:pt x="110077" y="58832"/>
                        <a:pt x="109633" y="58579"/>
                      </a:cubicBezTo>
                      <a:lnTo>
                        <a:pt x="1619" y="5429"/>
                      </a:lnTo>
                      <a:cubicBezTo>
                        <a:pt x="222" y="4731"/>
                        <a:pt x="-413" y="3016"/>
                        <a:pt x="286" y="1619"/>
                      </a:cubicBezTo>
                      <a:cubicBezTo>
                        <a:pt x="984" y="222"/>
                        <a:pt x="2699" y="-413"/>
                        <a:pt x="4096" y="286"/>
                      </a:cubicBezTo>
                      <a:lnTo>
                        <a:pt x="112109" y="53435"/>
                      </a:lnTo>
                      <a:cubicBezTo>
                        <a:pt x="113506" y="54133"/>
                        <a:pt x="114141" y="55848"/>
                        <a:pt x="113443" y="57245"/>
                      </a:cubicBezTo>
                      <a:cubicBezTo>
                        <a:pt x="112998" y="58325"/>
                        <a:pt x="111982" y="58896"/>
                        <a:pt x="110903" y="5889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95" name="Google Shape;895;p30"/>
                <p:cNvSpPr/>
                <p:nvPr/>
              </p:nvSpPr>
              <p:spPr>
                <a:xfrm>
                  <a:off x="6087264" y="3574505"/>
                  <a:ext cx="173555" cy="97826"/>
                </a:xfrm>
                <a:custGeom>
                  <a:avLst/>
                  <a:gdLst/>
                  <a:ahLst/>
                  <a:cxnLst/>
                  <a:rect l="l" t="t" r="r" b="b"/>
                  <a:pathLst>
                    <a:path w="173555" h="97826" extrusionOk="0">
                      <a:moveTo>
                        <a:pt x="170725" y="97827"/>
                      </a:moveTo>
                      <a:cubicBezTo>
                        <a:pt x="170280" y="97827"/>
                        <a:pt x="169772" y="97700"/>
                        <a:pt x="169327" y="97446"/>
                      </a:cubicBezTo>
                      <a:lnTo>
                        <a:pt x="1497" y="5371"/>
                      </a:lnTo>
                      <a:cubicBezTo>
                        <a:pt x="100" y="4609"/>
                        <a:pt x="-408" y="2894"/>
                        <a:pt x="354" y="1497"/>
                      </a:cubicBezTo>
                      <a:cubicBezTo>
                        <a:pt x="1116" y="100"/>
                        <a:pt x="2831" y="-408"/>
                        <a:pt x="4227" y="354"/>
                      </a:cubicBezTo>
                      <a:lnTo>
                        <a:pt x="172058" y="92429"/>
                      </a:lnTo>
                      <a:cubicBezTo>
                        <a:pt x="173455" y="93191"/>
                        <a:pt x="173963" y="94905"/>
                        <a:pt x="173201" y="96303"/>
                      </a:cubicBezTo>
                      <a:cubicBezTo>
                        <a:pt x="172693" y="97319"/>
                        <a:pt x="171740" y="97827"/>
                        <a:pt x="170725" y="9782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96" name="Google Shape;896;p30"/>
                <p:cNvSpPr/>
                <p:nvPr/>
              </p:nvSpPr>
              <p:spPr>
                <a:xfrm>
                  <a:off x="6076279" y="3598509"/>
                  <a:ext cx="167076" cy="103985"/>
                </a:xfrm>
                <a:custGeom>
                  <a:avLst/>
                  <a:gdLst/>
                  <a:ahLst/>
                  <a:cxnLst/>
                  <a:rect l="l" t="t" r="r" b="b"/>
                  <a:pathLst>
                    <a:path w="167076" h="103985" extrusionOk="0">
                      <a:moveTo>
                        <a:pt x="164183" y="103985"/>
                      </a:moveTo>
                      <a:cubicBezTo>
                        <a:pt x="163675" y="103985"/>
                        <a:pt x="163167" y="103858"/>
                        <a:pt x="162723" y="103541"/>
                      </a:cubicBezTo>
                      <a:lnTo>
                        <a:pt x="1369" y="5306"/>
                      </a:lnTo>
                      <a:cubicBezTo>
                        <a:pt x="36" y="4481"/>
                        <a:pt x="-409" y="2702"/>
                        <a:pt x="417" y="1369"/>
                      </a:cubicBezTo>
                      <a:cubicBezTo>
                        <a:pt x="1242" y="36"/>
                        <a:pt x="3020" y="-409"/>
                        <a:pt x="4354" y="417"/>
                      </a:cubicBezTo>
                      <a:lnTo>
                        <a:pt x="165707" y="98651"/>
                      </a:lnTo>
                      <a:cubicBezTo>
                        <a:pt x="167041" y="99476"/>
                        <a:pt x="167485" y="101255"/>
                        <a:pt x="166660" y="102588"/>
                      </a:cubicBezTo>
                      <a:cubicBezTo>
                        <a:pt x="166088" y="103541"/>
                        <a:pt x="165136" y="103985"/>
                        <a:pt x="164183" y="10398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97" name="Google Shape;897;p30"/>
                <p:cNvSpPr/>
                <p:nvPr/>
              </p:nvSpPr>
              <p:spPr>
                <a:xfrm>
                  <a:off x="6063748" y="3621792"/>
                  <a:ext cx="160260" cy="109721"/>
                </a:xfrm>
                <a:custGeom>
                  <a:avLst/>
                  <a:gdLst/>
                  <a:ahLst/>
                  <a:cxnLst/>
                  <a:rect l="l" t="t" r="r" b="b"/>
                  <a:pathLst>
                    <a:path w="160260" h="109721" extrusionOk="0">
                      <a:moveTo>
                        <a:pt x="157346" y="109721"/>
                      </a:moveTo>
                      <a:cubicBezTo>
                        <a:pt x="156775" y="109721"/>
                        <a:pt x="156267" y="109594"/>
                        <a:pt x="155759" y="109213"/>
                      </a:cubicBezTo>
                      <a:lnTo>
                        <a:pt x="1263" y="5264"/>
                      </a:lnTo>
                      <a:cubicBezTo>
                        <a:pt x="-70" y="4375"/>
                        <a:pt x="-388" y="2597"/>
                        <a:pt x="501" y="1263"/>
                      </a:cubicBezTo>
                      <a:cubicBezTo>
                        <a:pt x="1390" y="-70"/>
                        <a:pt x="3168" y="-388"/>
                        <a:pt x="4502" y="501"/>
                      </a:cubicBezTo>
                      <a:lnTo>
                        <a:pt x="158997" y="104451"/>
                      </a:lnTo>
                      <a:cubicBezTo>
                        <a:pt x="160331" y="105340"/>
                        <a:pt x="160648" y="107118"/>
                        <a:pt x="159759" y="108451"/>
                      </a:cubicBezTo>
                      <a:cubicBezTo>
                        <a:pt x="159124" y="109277"/>
                        <a:pt x="158236" y="109721"/>
                        <a:pt x="157346" y="10972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98" name="Google Shape;898;p30"/>
                <p:cNvSpPr/>
                <p:nvPr/>
              </p:nvSpPr>
              <p:spPr>
                <a:xfrm>
                  <a:off x="6049830" y="3644387"/>
                  <a:ext cx="103705" cy="78363"/>
                </a:xfrm>
                <a:custGeom>
                  <a:avLst/>
                  <a:gdLst/>
                  <a:ahLst/>
                  <a:cxnLst/>
                  <a:rect l="l" t="t" r="r" b="b"/>
                  <a:pathLst>
                    <a:path w="103705" h="78363" extrusionOk="0">
                      <a:moveTo>
                        <a:pt x="100843" y="78364"/>
                      </a:moveTo>
                      <a:cubicBezTo>
                        <a:pt x="100271" y="78364"/>
                        <a:pt x="99636" y="78173"/>
                        <a:pt x="99128" y="77792"/>
                      </a:cubicBezTo>
                      <a:lnTo>
                        <a:pt x="1148" y="5148"/>
                      </a:lnTo>
                      <a:cubicBezTo>
                        <a:pt x="-122" y="4196"/>
                        <a:pt x="-376" y="2418"/>
                        <a:pt x="576" y="1148"/>
                      </a:cubicBezTo>
                      <a:cubicBezTo>
                        <a:pt x="1529" y="-122"/>
                        <a:pt x="3307" y="-376"/>
                        <a:pt x="4577" y="576"/>
                      </a:cubicBezTo>
                      <a:lnTo>
                        <a:pt x="102557" y="73220"/>
                      </a:lnTo>
                      <a:cubicBezTo>
                        <a:pt x="103827" y="74173"/>
                        <a:pt x="104081" y="75951"/>
                        <a:pt x="103129" y="77221"/>
                      </a:cubicBezTo>
                      <a:cubicBezTo>
                        <a:pt x="102557" y="77983"/>
                        <a:pt x="101732" y="78364"/>
                        <a:pt x="100843" y="7836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99" name="Google Shape;899;p30"/>
                <p:cNvSpPr/>
                <p:nvPr/>
              </p:nvSpPr>
              <p:spPr>
                <a:xfrm>
                  <a:off x="6017892" y="3686489"/>
                  <a:ext cx="137800" cy="124208"/>
                </a:xfrm>
                <a:custGeom>
                  <a:avLst/>
                  <a:gdLst/>
                  <a:ahLst/>
                  <a:cxnLst/>
                  <a:rect l="l" t="t" r="r" b="b"/>
                  <a:pathLst>
                    <a:path w="137800" h="124208" extrusionOk="0">
                      <a:moveTo>
                        <a:pt x="134877" y="124209"/>
                      </a:moveTo>
                      <a:cubicBezTo>
                        <a:pt x="134178" y="124209"/>
                        <a:pt x="133479" y="123955"/>
                        <a:pt x="132972" y="123447"/>
                      </a:cubicBezTo>
                      <a:lnTo>
                        <a:pt x="955" y="5019"/>
                      </a:lnTo>
                      <a:cubicBezTo>
                        <a:pt x="-252" y="3940"/>
                        <a:pt x="-315" y="2162"/>
                        <a:pt x="765" y="955"/>
                      </a:cubicBezTo>
                      <a:cubicBezTo>
                        <a:pt x="1844" y="-251"/>
                        <a:pt x="3622" y="-315"/>
                        <a:pt x="4829" y="765"/>
                      </a:cubicBezTo>
                      <a:lnTo>
                        <a:pt x="136845" y="119192"/>
                      </a:lnTo>
                      <a:cubicBezTo>
                        <a:pt x="138052" y="120272"/>
                        <a:pt x="138115" y="122050"/>
                        <a:pt x="137036" y="123256"/>
                      </a:cubicBezTo>
                      <a:cubicBezTo>
                        <a:pt x="136464" y="123891"/>
                        <a:pt x="135639" y="124209"/>
                        <a:pt x="134877" y="12420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00" name="Google Shape;900;p30"/>
                <p:cNvSpPr/>
                <p:nvPr/>
              </p:nvSpPr>
              <p:spPr>
                <a:xfrm>
                  <a:off x="6000083" y="3706082"/>
                  <a:ext cx="129730" cy="128047"/>
                </a:xfrm>
                <a:custGeom>
                  <a:avLst/>
                  <a:gdLst/>
                  <a:ahLst/>
                  <a:cxnLst/>
                  <a:rect l="l" t="t" r="r" b="b"/>
                  <a:pathLst>
                    <a:path w="129730" h="128047" extrusionOk="0">
                      <a:moveTo>
                        <a:pt x="126841" y="128048"/>
                      </a:moveTo>
                      <a:cubicBezTo>
                        <a:pt x="126143" y="128048"/>
                        <a:pt x="125381" y="127794"/>
                        <a:pt x="124809" y="127222"/>
                      </a:cubicBezTo>
                      <a:lnTo>
                        <a:pt x="858" y="4921"/>
                      </a:lnTo>
                      <a:cubicBezTo>
                        <a:pt x="-286" y="3778"/>
                        <a:pt x="-286" y="2000"/>
                        <a:pt x="858" y="857"/>
                      </a:cubicBezTo>
                      <a:cubicBezTo>
                        <a:pt x="2000" y="-286"/>
                        <a:pt x="3778" y="-286"/>
                        <a:pt x="4921" y="857"/>
                      </a:cubicBezTo>
                      <a:lnTo>
                        <a:pt x="128873" y="123158"/>
                      </a:lnTo>
                      <a:cubicBezTo>
                        <a:pt x="130016" y="124301"/>
                        <a:pt x="130016" y="126079"/>
                        <a:pt x="128873" y="127222"/>
                      </a:cubicBezTo>
                      <a:cubicBezTo>
                        <a:pt x="128302" y="127794"/>
                        <a:pt x="127540" y="128048"/>
                        <a:pt x="126841" y="12804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01" name="Google Shape;901;p30"/>
                <p:cNvSpPr/>
                <p:nvPr/>
              </p:nvSpPr>
              <p:spPr>
                <a:xfrm>
                  <a:off x="5981062" y="3724462"/>
                  <a:ext cx="121480" cy="131447"/>
                </a:xfrm>
                <a:custGeom>
                  <a:avLst/>
                  <a:gdLst/>
                  <a:ahLst/>
                  <a:cxnLst/>
                  <a:rect l="l" t="t" r="r" b="b"/>
                  <a:pathLst>
                    <a:path w="121480" h="131447" extrusionOk="0">
                      <a:moveTo>
                        <a:pt x="118557" y="131448"/>
                      </a:moveTo>
                      <a:cubicBezTo>
                        <a:pt x="117795" y="131448"/>
                        <a:pt x="117033" y="131130"/>
                        <a:pt x="116462" y="130495"/>
                      </a:cubicBezTo>
                      <a:lnTo>
                        <a:pt x="765" y="4829"/>
                      </a:lnTo>
                      <a:cubicBezTo>
                        <a:pt x="-315" y="3686"/>
                        <a:pt x="-251" y="1844"/>
                        <a:pt x="955" y="765"/>
                      </a:cubicBezTo>
                      <a:cubicBezTo>
                        <a:pt x="2098" y="-315"/>
                        <a:pt x="3940" y="-251"/>
                        <a:pt x="5019" y="955"/>
                      </a:cubicBezTo>
                      <a:lnTo>
                        <a:pt x="120716" y="126622"/>
                      </a:lnTo>
                      <a:cubicBezTo>
                        <a:pt x="121796" y="127765"/>
                        <a:pt x="121732" y="129606"/>
                        <a:pt x="120526" y="130686"/>
                      </a:cubicBezTo>
                      <a:cubicBezTo>
                        <a:pt x="119954" y="131194"/>
                        <a:pt x="119256" y="131448"/>
                        <a:pt x="118557" y="13144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02" name="Google Shape;902;p30"/>
                <p:cNvSpPr/>
                <p:nvPr/>
              </p:nvSpPr>
              <p:spPr>
                <a:xfrm>
                  <a:off x="5960913" y="3741652"/>
                  <a:ext cx="44683" cy="52345"/>
                </a:xfrm>
                <a:custGeom>
                  <a:avLst/>
                  <a:gdLst/>
                  <a:ahLst/>
                  <a:cxnLst/>
                  <a:rect l="l" t="t" r="r" b="b"/>
                  <a:pathLst>
                    <a:path w="44683" h="52345" extrusionOk="0">
                      <a:moveTo>
                        <a:pt x="41805" y="52345"/>
                      </a:moveTo>
                      <a:cubicBezTo>
                        <a:pt x="40979" y="52345"/>
                        <a:pt x="40154" y="51964"/>
                        <a:pt x="39582" y="51330"/>
                      </a:cubicBezTo>
                      <a:lnTo>
                        <a:pt x="657" y="4720"/>
                      </a:lnTo>
                      <a:cubicBezTo>
                        <a:pt x="-359" y="3514"/>
                        <a:pt x="-169" y="1673"/>
                        <a:pt x="1038" y="657"/>
                      </a:cubicBezTo>
                      <a:cubicBezTo>
                        <a:pt x="2244" y="-359"/>
                        <a:pt x="4086" y="-169"/>
                        <a:pt x="5102" y="1038"/>
                      </a:cubicBezTo>
                      <a:lnTo>
                        <a:pt x="44027" y="47647"/>
                      </a:lnTo>
                      <a:cubicBezTo>
                        <a:pt x="45043" y="48853"/>
                        <a:pt x="44853" y="50694"/>
                        <a:pt x="43646" y="51711"/>
                      </a:cubicBezTo>
                      <a:cubicBezTo>
                        <a:pt x="43075" y="52155"/>
                        <a:pt x="42439" y="52345"/>
                        <a:pt x="41805" y="5234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3"/>
        <p:cNvGrpSpPr/>
        <p:nvPr/>
      </p:nvGrpSpPr>
      <p:grpSpPr>
        <a:xfrm>
          <a:off x="0" y="0"/>
          <a:ext cx="0" cy="0"/>
          <a:chOff x="0" y="0"/>
          <a:chExt cx="0" cy="0"/>
        </a:xfrm>
      </p:grpSpPr>
      <p:sp>
        <p:nvSpPr>
          <p:cNvPr id="34" name="Google Shape;34;p3"/>
          <p:cNvSpPr txBox="1">
            <a:spLocks noGrp="1"/>
          </p:cNvSpPr>
          <p:nvPr>
            <p:ph type="title"/>
          </p:nvPr>
        </p:nvSpPr>
        <p:spPr>
          <a:xfrm>
            <a:off x="4255625" y="2140575"/>
            <a:ext cx="4175100" cy="8004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sz="4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35" name="Google Shape;35;p3"/>
          <p:cNvSpPr txBox="1">
            <a:spLocks noGrp="1"/>
          </p:cNvSpPr>
          <p:nvPr>
            <p:ph type="title" idx="2" hasCustomPrompt="1"/>
          </p:nvPr>
        </p:nvSpPr>
        <p:spPr>
          <a:xfrm>
            <a:off x="4255625" y="1385300"/>
            <a:ext cx="926100" cy="800400"/>
          </a:xfrm>
          <a:prstGeom prst="rect">
            <a:avLst/>
          </a:prstGeom>
          <a:noFill/>
        </p:spPr>
        <p:txBody>
          <a:bodyPr spcFirstLastPara="1" wrap="square" lIns="91425" tIns="91425" rIns="91425" bIns="91425" anchor="ctr" anchorCtr="0">
            <a:noAutofit/>
          </a:bodyPr>
          <a:lstStyle>
            <a:lvl1pPr lvl="0" rtl="0">
              <a:spcBef>
                <a:spcPts val="0"/>
              </a:spcBef>
              <a:spcAft>
                <a:spcPts val="0"/>
              </a:spcAft>
              <a:buClr>
                <a:schemeClr val="lt1"/>
              </a:buClr>
              <a:buSzPts val="6000"/>
              <a:buNone/>
              <a:defRPr sz="40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36" name="Google Shape;36;p3"/>
          <p:cNvSpPr txBox="1">
            <a:spLocks noGrp="1"/>
          </p:cNvSpPr>
          <p:nvPr>
            <p:ph type="subTitle" idx="1"/>
          </p:nvPr>
        </p:nvSpPr>
        <p:spPr>
          <a:xfrm>
            <a:off x="4255625" y="3207200"/>
            <a:ext cx="4175100" cy="7143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37" name="Google Shape;37;p3"/>
          <p:cNvGrpSpPr/>
          <p:nvPr/>
        </p:nvGrpSpPr>
        <p:grpSpPr>
          <a:xfrm>
            <a:off x="263965" y="806895"/>
            <a:ext cx="8697862" cy="4175815"/>
            <a:chOff x="263965" y="806895"/>
            <a:chExt cx="8697862" cy="4175815"/>
          </a:xfrm>
        </p:grpSpPr>
        <p:sp>
          <p:nvSpPr>
            <p:cNvPr id="38" name="Google Shape;38;p3"/>
            <p:cNvSpPr/>
            <p:nvPr/>
          </p:nvSpPr>
          <p:spPr>
            <a:xfrm>
              <a:off x="263965" y="472577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39" name="Google Shape;39;p3"/>
            <p:cNvSpPr/>
            <p:nvPr/>
          </p:nvSpPr>
          <p:spPr>
            <a:xfrm>
              <a:off x="8744615" y="806895"/>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grpSp>
      <p:grpSp>
        <p:nvGrpSpPr>
          <p:cNvPr id="40" name="Google Shape;40;p3"/>
          <p:cNvGrpSpPr/>
          <p:nvPr/>
        </p:nvGrpSpPr>
        <p:grpSpPr>
          <a:xfrm rot="551862">
            <a:off x="-634043" y="814019"/>
            <a:ext cx="1521935" cy="2180221"/>
            <a:chOff x="6345935" y="3544644"/>
            <a:chExt cx="571590" cy="818821"/>
          </a:xfrm>
        </p:grpSpPr>
        <p:sp>
          <p:nvSpPr>
            <p:cNvPr id="41" name="Google Shape;41;p3"/>
            <p:cNvSpPr/>
            <p:nvPr/>
          </p:nvSpPr>
          <p:spPr>
            <a:xfrm>
              <a:off x="6361684" y="3760564"/>
              <a:ext cx="151271" cy="182848"/>
            </a:xfrm>
            <a:custGeom>
              <a:avLst/>
              <a:gdLst/>
              <a:ahLst/>
              <a:cxnLst/>
              <a:rect l="l" t="t" r="r" b="b"/>
              <a:pathLst>
                <a:path w="151271" h="182848" extrusionOk="0">
                  <a:moveTo>
                    <a:pt x="28702" y="91853"/>
                  </a:moveTo>
                  <a:cubicBezTo>
                    <a:pt x="23813" y="99727"/>
                    <a:pt x="19431" y="107982"/>
                    <a:pt x="16256" y="116682"/>
                  </a:cubicBezTo>
                  <a:cubicBezTo>
                    <a:pt x="8445" y="138018"/>
                    <a:pt x="8001" y="161576"/>
                    <a:pt x="0" y="182849"/>
                  </a:cubicBezTo>
                  <a:cubicBezTo>
                    <a:pt x="17589" y="165958"/>
                    <a:pt x="31432" y="145701"/>
                    <a:pt x="46799" y="126778"/>
                  </a:cubicBezTo>
                  <a:cubicBezTo>
                    <a:pt x="62166" y="107855"/>
                    <a:pt x="79629" y="89821"/>
                    <a:pt x="101727" y="79534"/>
                  </a:cubicBezTo>
                  <a:cubicBezTo>
                    <a:pt x="117856" y="71978"/>
                    <a:pt x="137604" y="67533"/>
                    <a:pt x="146240" y="51975"/>
                  </a:cubicBezTo>
                  <a:cubicBezTo>
                    <a:pt x="150177" y="44927"/>
                    <a:pt x="151003" y="36608"/>
                    <a:pt x="151257" y="28480"/>
                  </a:cubicBezTo>
                  <a:cubicBezTo>
                    <a:pt x="151574" y="17304"/>
                    <a:pt x="146748" y="-5556"/>
                    <a:pt x="130492" y="1239"/>
                  </a:cubicBezTo>
                  <a:cubicBezTo>
                    <a:pt x="125476" y="3334"/>
                    <a:pt x="121285" y="9875"/>
                    <a:pt x="116522" y="12923"/>
                  </a:cubicBezTo>
                  <a:cubicBezTo>
                    <a:pt x="109791" y="17177"/>
                    <a:pt x="102298" y="20352"/>
                    <a:pt x="95567" y="24607"/>
                  </a:cubicBezTo>
                  <a:cubicBezTo>
                    <a:pt x="68580" y="41688"/>
                    <a:pt x="45466" y="64802"/>
                    <a:pt x="28702" y="9185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42" name="Google Shape;42;p3"/>
            <p:cNvSpPr/>
            <p:nvPr/>
          </p:nvSpPr>
          <p:spPr>
            <a:xfrm>
              <a:off x="6629410" y="3687368"/>
              <a:ext cx="143693" cy="97122"/>
            </a:xfrm>
            <a:custGeom>
              <a:avLst/>
              <a:gdLst/>
              <a:ahLst/>
              <a:cxnLst/>
              <a:rect l="l" t="t" r="r" b="b"/>
              <a:pathLst>
                <a:path w="143693" h="97122" extrusionOk="0">
                  <a:moveTo>
                    <a:pt x="26786" y="83643"/>
                  </a:moveTo>
                  <a:cubicBezTo>
                    <a:pt x="36502" y="83071"/>
                    <a:pt x="46217" y="80150"/>
                    <a:pt x="55742" y="81929"/>
                  </a:cubicBezTo>
                  <a:cubicBezTo>
                    <a:pt x="70347" y="84595"/>
                    <a:pt x="82348" y="97676"/>
                    <a:pt x="97144" y="97105"/>
                  </a:cubicBezTo>
                  <a:cubicBezTo>
                    <a:pt x="100954" y="96978"/>
                    <a:pt x="104637" y="95898"/>
                    <a:pt x="108130" y="94438"/>
                  </a:cubicBezTo>
                  <a:cubicBezTo>
                    <a:pt x="133276" y="83960"/>
                    <a:pt x="145404" y="53798"/>
                    <a:pt x="143499" y="26620"/>
                  </a:cubicBezTo>
                  <a:cubicBezTo>
                    <a:pt x="143246" y="22683"/>
                    <a:pt x="142673" y="18555"/>
                    <a:pt x="140515" y="15254"/>
                  </a:cubicBezTo>
                  <a:cubicBezTo>
                    <a:pt x="136705" y="9284"/>
                    <a:pt x="129148" y="7189"/>
                    <a:pt x="122290" y="5601"/>
                  </a:cubicBezTo>
                  <a:cubicBezTo>
                    <a:pt x="73903" y="-5702"/>
                    <a:pt x="3418" y="-5194"/>
                    <a:pt x="53" y="58497"/>
                  </a:cubicBezTo>
                  <a:cubicBezTo>
                    <a:pt x="-836" y="75705"/>
                    <a:pt x="9578" y="84659"/>
                    <a:pt x="26786" y="8364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43" name="Google Shape;43;p3"/>
            <p:cNvSpPr/>
            <p:nvPr/>
          </p:nvSpPr>
          <p:spPr>
            <a:xfrm>
              <a:off x="6501182" y="3878171"/>
              <a:ext cx="189855" cy="270727"/>
            </a:xfrm>
            <a:custGeom>
              <a:avLst/>
              <a:gdLst/>
              <a:ahLst/>
              <a:cxnLst/>
              <a:rect l="l" t="t" r="r" b="b"/>
              <a:pathLst>
                <a:path w="189855" h="270727" extrusionOk="0">
                  <a:moveTo>
                    <a:pt x="32078" y="14442"/>
                  </a:moveTo>
                  <a:cubicBezTo>
                    <a:pt x="5789" y="50256"/>
                    <a:pt x="-2402" y="96801"/>
                    <a:pt x="582" y="141125"/>
                  </a:cubicBezTo>
                  <a:cubicBezTo>
                    <a:pt x="3630" y="185447"/>
                    <a:pt x="16901" y="228310"/>
                    <a:pt x="30110" y="270728"/>
                  </a:cubicBezTo>
                  <a:cubicBezTo>
                    <a:pt x="42619" y="262918"/>
                    <a:pt x="49922" y="249201"/>
                    <a:pt x="59066" y="237518"/>
                  </a:cubicBezTo>
                  <a:cubicBezTo>
                    <a:pt x="89037" y="199227"/>
                    <a:pt x="140219" y="182019"/>
                    <a:pt x="169556" y="143220"/>
                  </a:cubicBezTo>
                  <a:cubicBezTo>
                    <a:pt x="193559" y="111470"/>
                    <a:pt x="199020" y="65178"/>
                    <a:pt x="170889" y="34127"/>
                  </a:cubicBezTo>
                  <a:cubicBezTo>
                    <a:pt x="147966" y="8854"/>
                    <a:pt x="125233" y="13489"/>
                    <a:pt x="95134" y="7711"/>
                  </a:cubicBezTo>
                  <a:cubicBezTo>
                    <a:pt x="70876" y="3012"/>
                    <a:pt x="50112" y="-10069"/>
                    <a:pt x="32078" y="144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44" name="Google Shape;44;p3"/>
            <p:cNvSpPr/>
            <p:nvPr/>
          </p:nvSpPr>
          <p:spPr>
            <a:xfrm>
              <a:off x="6457632" y="3805975"/>
              <a:ext cx="186874" cy="71715"/>
            </a:xfrm>
            <a:custGeom>
              <a:avLst/>
              <a:gdLst/>
              <a:ahLst/>
              <a:cxnLst/>
              <a:rect l="l" t="t" r="r" b="b"/>
              <a:pathLst>
                <a:path w="186874" h="71715" extrusionOk="0">
                  <a:moveTo>
                    <a:pt x="47435" y="33806"/>
                  </a:moveTo>
                  <a:cubicBezTo>
                    <a:pt x="73470" y="21360"/>
                    <a:pt x="100521" y="11073"/>
                    <a:pt x="128270" y="3199"/>
                  </a:cubicBezTo>
                  <a:cubicBezTo>
                    <a:pt x="135763" y="1040"/>
                    <a:pt x="143637" y="-929"/>
                    <a:pt x="151257" y="469"/>
                  </a:cubicBezTo>
                  <a:cubicBezTo>
                    <a:pt x="154749" y="1103"/>
                    <a:pt x="158051" y="2437"/>
                    <a:pt x="161353" y="3707"/>
                  </a:cubicBezTo>
                  <a:cubicBezTo>
                    <a:pt x="169736" y="7009"/>
                    <a:pt x="178054" y="10311"/>
                    <a:pt x="186436" y="13613"/>
                  </a:cubicBezTo>
                  <a:cubicBezTo>
                    <a:pt x="187579" y="16407"/>
                    <a:pt x="186373" y="19772"/>
                    <a:pt x="184150" y="21868"/>
                  </a:cubicBezTo>
                  <a:cubicBezTo>
                    <a:pt x="181927" y="23964"/>
                    <a:pt x="179007" y="25043"/>
                    <a:pt x="176022" y="25805"/>
                  </a:cubicBezTo>
                  <a:cubicBezTo>
                    <a:pt x="152590" y="31838"/>
                    <a:pt x="126492" y="21995"/>
                    <a:pt x="104076" y="31139"/>
                  </a:cubicBezTo>
                  <a:cubicBezTo>
                    <a:pt x="102362" y="31838"/>
                    <a:pt x="100521" y="32727"/>
                    <a:pt x="99504" y="34314"/>
                  </a:cubicBezTo>
                  <a:cubicBezTo>
                    <a:pt x="105854" y="36981"/>
                    <a:pt x="112077" y="40029"/>
                    <a:pt x="118174" y="43331"/>
                  </a:cubicBezTo>
                  <a:cubicBezTo>
                    <a:pt x="120967" y="44855"/>
                    <a:pt x="124206" y="47459"/>
                    <a:pt x="123380" y="50570"/>
                  </a:cubicBezTo>
                  <a:cubicBezTo>
                    <a:pt x="116078" y="55587"/>
                    <a:pt x="106299" y="53935"/>
                    <a:pt x="97409" y="53618"/>
                  </a:cubicBezTo>
                  <a:cubicBezTo>
                    <a:pt x="80010" y="52983"/>
                    <a:pt x="62992" y="58444"/>
                    <a:pt x="45657" y="60730"/>
                  </a:cubicBezTo>
                  <a:cubicBezTo>
                    <a:pt x="29845" y="62826"/>
                    <a:pt x="13907" y="62953"/>
                    <a:pt x="0" y="71715"/>
                  </a:cubicBezTo>
                  <a:cubicBezTo>
                    <a:pt x="6414" y="52920"/>
                    <a:pt x="31178" y="41616"/>
                    <a:pt x="47435" y="3380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45" name="Google Shape;45;p3"/>
            <p:cNvSpPr/>
            <p:nvPr/>
          </p:nvSpPr>
          <p:spPr>
            <a:xfrm>
              <a:off x="6480111" y="3794188"/>
              <a:ext cx="139749" cy="335597"/>
            </a:xfrm>
            <a:custGeom>
              <a:avLst/>
              <a:gdLst/>
              <a:ahLst/>
              <a:cxnLst/>
              <a:rect l="l" t="t" r="r" b="b"/>
              <a:pathLst>
                <a:path w="139749" h="335597" extrusionOk="0">
                  <a:moveTo>
                    <a:pt x="134557" y="335597"/>
                  </a:moveTo>
                  <a:lnTo>
                    <a:pt x="123063" y="332930"/>
                  </a:lnTo>
                  <a:cubicBezTo>
                    <a:pt x="156845" y="188722"/>
                    <a:pt x="1524" y="9525"/>
                    <a:pt x="0" y="7747"/>
                  </a:cubicBezTo>
                  <a:lnTo>
                    <a:pt x="8890" y="0"/>
                  </a:lnTo>
                  <a:cubicBezTo>
                    <a:pt x="15430" y="7493"/>
                    <a:pt x="169672" y="185483"/>
                    <a:pt x="134557" y="33559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46" name="Google Shape;46;p3"/>
            <p:cNvSpPr/>
            <p:nvPr/>
          </p:nvSpPr>
          <p:spPr>
            <a:xfrm>
              <a:off x="6608191" y="3614229"/>
              <a:ext cx="31545" cy="450532"/>
            </a:xfrm>
            <a:custGeom>
              <a:avLst/>
              <a:gdLst/>
              <a:ahLst/>
              <a:cxnLst/>
              <a:rect l="l" t="t" r="r" b="b"/>
              <a:pathLst>
                <a:path w="31545" h="450532" extrusionOk="0">
                  <a:moveTo>
                    <a:pt x="27115" y="450533"/>
                  </a:moveTo>
                  <a:lnTo>
                    <a:pt x="15367" y="449771"/>
                  </a:lnTo>
                  <a:cubicBezTo>
                    <a:pt x="23495" y="321056"/>
                    <a:pt x="21590" y="83058"/>
                    <a:pt x="0" y="3048"/>
                  </a:cubicBezTo>
                  <a:lnTo>
                    <a:pt x="11366" y="0"/>
                  </a:lnTo>
                  <a:cubicBezTo>
                    <a:pt x="33274" y="81153"/>
                    <a:pt x="35306" y="321056"/>
                    <a:pt x="27115" y="45053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47" name="Google Shape;47;p3"/>
            <p:cNvSpPr/>
            <p:nvPr/>
          </p:nvSpPr>
          <p:spPr>
            <a:xfrm>
              <a:off x="6590538" y="3820921"/>
              <a:ext cx="29405" cy="96837"/>
            </a:xfrm>
            <a:custGeom>
              <a:avLst/>
              <a:gdLst/>
              <a:ahLst/>
              <a:cxnLst/>
              <a:rect l="l" t="t" r="r" b="b"/>
              <a:pathLst>
                <a:path w="29405" h="96837" extrusionOk="0">
                  <a:moveTo>
                    <a:pt x="29210" y="96838"/>
                  </a:moveTo>
                  <a:lnTo>
                    <a:pt x="17463" y="96076"/>
                  </a:lnTo>
                  <a:cubicBezTo>
                    <a:pt x="19685" y="60706"/>
                    <a:pt x="191" y="4445"/>
                    <a:pt x="0" y="3874"/>
                  </a:cubicBezTo>
                  <a:lnTo>
                    <a:pt x="11113" y="0"/>
                  </a:lnTo>
                  <a:cubicBezTo>
                    <a:pt x="12002" y="2413"/>
                    <a:pt x="31559" y="59055"/>
                    <a:pt x="29210" y="9683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48" name="Google Shape;48;p3"/>
            <p:cNvSpPr/>
            <p:nvPr/>
          </p:nvSpPr>
          <p:spPr>
            <a:xfrm>
              <a:off x="6644385" y="3867150"/>
              <a:ext cx="48006" cy="197230"/>
            </a:xfrm>
            <a:custGeom>
              <a:avLst/>
              <a:gdLst/>
              <a:ahLst/>
              <a:cxnLst/>
              <a:rect l="l" t="t" r="r" b="b"/>
              <a:pathLst>
                <a:path w="48006" h="197230" extrusionOk="0">
                  <a:moveTo>
                    <a:pt x="11811" y="197231"/>
                  </a:moveTo>
                  <a:lnTo>
                    <a:pt x="0" y="197231"/>
                  </a:lnTo>
                  <a:cubicBezTo>
                    <a:pt x="0" y="125349"/>
                    <a:pt x="35179" y="5080"/>
                    <a:pt x="36703" y="0"/>
                  </a:cubicBezTo>
                  <a:lnTo>
                    <a:pt x="48006" y="3302"/>
                  </a:lnTo>
                  <a:cubicBezTo>
                    <a:pt x="47625" y="4509"/>
                    <a:pt x="11811" y="127064"/>
                    <a:pt x="11811" y="19723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49" name="Google Shape;49;p3"/>
            <p:cNvSpPr/>
            <p:nvPr/>
          </p:nvSpPr>
          <p:spPr>
            <a:xfrm>
              <a:off x="6543484" y="3711511"/>
              <a:ext cx="58485" cy="368363"/>
            </a:xfrm>
            <a:custGeom>
              <a:avLst/>
              <a:gdLst/>
              <a:ahLst/>
              <a:cxnLst/>
              <a:rect l="l" t="t" r="r" b="b"/>
              <a:pathLst>
                <a:path w="58485" h="368363" extrusionOk="0">
                  <a:moveTo>
                    <a:pt x="57404" y="368364"/>
                  </a:moveTo>
                  <a:lnTo>
                    <a:pt x="45657" y="367855"/>
                  </a:lnTo>
                  <a:cubicBezTo>
                    <a:pt x="52451" y="219392"/>
                    <a:pt x="25654" y="101664"/>
                    <a:pt x="0" y="2985"/>
                  </a:cubicBezTo>
                  <a:lnTo>
                    <a:pt x="11430" y="0"/>
                  </a:lnTo>
                  <a:cubicBezTo>
                    <a:pt x="37274" y="99504"/>
                    <a:pt x="64262" y="218249"/>
                    <a:pt x="57404" y="36836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50" name="Google Shape;50;p3"/>
            <p:cNvSpPr/>
            <p:nvPr/>
          </p:nvSpPr>
          <p:spPr>
            <a:xfrm>
              <a:off x="6623494" y="3746182"/>
              <a:ext cx="76263" cy="322770"/>
            </a:xfrm>
            <a:custGeom>
              <a:avLst/>
              <a:gdLst/>
              <a:ahLst/>
              <a:cxnLst/>
              <a:rect l="l" t="t" r="r" b="b"/>
              <a:pathLst>
                <a:path w="76263" h="322770" extrusionOk="0">
                  <a:moveTo>
                    <a:pt x="11812" y="322771"/>
                  </a:moveTo>
                  <a:lnTo>
                    <a:pt x="0" y="322516"/>
                  </a:lnTo>
                  <a:cubicBezTo>
                    <a:pt x="4573" y="131191"/>
                    <a:pt x="64961" y="1270"/>
                    <a:pt x="65596" y="0"/>
                  </a:cubicBezTo>
                  <a:lnTo>
                    <a:pt x="76264" y="5016"/>
                  </a:lnTo>
                  <a:cubicBezTo>
                    <a:pt x="75692" y="6223"/>
                    <a:pt x="16320" y="134112"/>
                    <a:pt x="11812" y="32277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51" name="Google Shape;51;p3"/>
            <p:cNvSpPr/>
            <p:nvPr/>
          </p:nvSpPr>
          <p:spPr>
            <a:xfrm>
              <a:off x="6769327" y="3951183"/>
              <a:ext cx="148198" cy="149646"/>
            </a:xfrm>
            <a:custGeom>
              <a:avLst/>
              <a:gdLst/>
              <a:ahLst/>
              <a:cxnLst/>
              <a:rect l="l" t="t" r="r" b="b"/>
              <a:pathLst>
                <a:path w="148198" h="149646" extrusionOk="0">
                  <a:moveTo>
                    <a:pt x="116041" y="61889"/>
                  </a:moveTo>
                  <a:cubicBezTo>
                    <a:pt x="135217" y="87480"/>
                    <a:pt x="153378" y="118341"/>
                    <a:pt x="146838" y="149646"/>
                  </a:cubicBezTo>
                  <a:cubicBezTo>
                    <a:pt x="123216" y="120818"/>
                    <a:pt x="90704" y="99354"/>
                    <a:pt x="54891" y="89004"/>
                  </a:cubicBezTo>
                  <a:cubicBezTo>
                    <a:pt x="44349" y="85956"/>
                    <a:pt x="33428" y="83797"/>
                    <a:pt x="23521" y="79098"/>
                  </a:cubicBezTo>
                  <a:cubicBezTo>
                    <a:pt x="13616" y="74399"/>
                    <a:pt x="4471" y="66588"/>
                    <a:pt x="1360" y="56047"/>
                  </a:cubicBezTo>
                  <a:cubicBezTo>
                    <a:pt x="-482" y="49888"/>
                    <a:pt x="-101" y="43284"/>
                    <a:pt x="471" y="36807"/>
                  </a:cubicBezTo>
                  <a:cubicBezTo>
                    <a:pt x="8281" y="-44791"/>
                    <a:pt x="92355" y="30203"/>
                    <a:pt x="116041" y="6188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52" name="Google Shape;52;p3"/>
            <p:cNvSpPr/>
            <p:nvPr/>
          </p:nvSpPr>
          <p:spPr>
            <a:xfrm>
              <a:off x="6345935" y="3942390"/>
              <a:ext cx="113443" cy="102051"/>
            </a:xfrm>
            <a:custGeom>
              <a:avLst/>
              <a:gdLst/>
              <a:ahLst/>
              <a:cxnLst/>
              <a:rect l="l" t="t" r="r" b="b"/>
              <a:pathLst>
                <a:path w="113443" h="102051" extrusionOk="0">
                  <a:moveTo>
                    <a:pt x="0" y="102052"/>
                  </a:moveTo>
                  <a:cubicBezTo>
                    <a:pt x="64" y="77350"/>
                    <a:pt x="11811" y="54109"/>
                    <a:pt x="26098" y="33980"/>
                  </a:cubicBezTo>
                  <a:cubicBezTo>
                    <a:pt x="33465" y="23629"/>
                    <a:pt x="41847" y="13596"/>
                    <a:pt x="52705" y="6992"/>
                  </a:cubicBezTo>
                  <a:cubicBezTo>
                    <a:pt x="63564" y="388"/>
                    <a:pt x="77407" y="-2342"/>
                    <a:pt x="89217" y="2357"/>
                  </a:cubicBezTo>
                  <a:cubicBezTo>
                    <a:pt x="115189" y="12834"/>
                    <a:pt x="125286" y="50807"/>
                    <a:pt x="94043" y="58935"/>
                  </a:cubicBezTo>
                  <a:cubicBezTo>
                    <a:pt x="78359" y="62999"/>
                    <a:pt x="62865" y="64079"/>
                    <a:pt x="47816" y="70873"/>
                  </a:cubicBezTo>
                  <a:cubicBezTo>
                    <a:pt x="30417" y="78747"/>
                    <a:pt x="15113" y="90558"/>
                    <a:pt x="0" y="10205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grpSp>
          <p:nvGrpSpPr>
            <p:cNvPr id="53" name="Google Shape;53;p3"/>
            <p:cNvGrpSpPr/>
            <p:nvPr/>
          </p:nvGrpSpPr>
          <p:grpSpPr>
            <a:xfrm>
              <a:off x="6447726" y="4041140"/>
              <a:ext cx="322326" cy="322325"/>
              <a:chOff x="6447726" y="4041140"/>
              <a:chExt cx="322326" cy="322325"/>
            </a:xfrm>
          </p:grpSpPr>
          <p:sp>
            <p:nvSpPr>
              <p:cNvPr id="54" name="Google Shape;54;p3"/>
              <p:cNvSpPr/>
              <p:nvPr/>
            </p:nvSpPr>
            <p:spPr>
              <a:xfrm>
                <a:off x="6447726" y="4041140"/>
                <a:ext cx="322326" cy="322325"/>
              </a:xfrm>
              <a:custGeom>
                <a:avLst/>
                <a:gdLst/>
                <a:ahLst/>
                <a:cxnLst/>
                <a:rect l="l" t="t" r="r" b="b"/>
                <a:pathLst>
                  <a:path w="322326" h="322325" extrusionOk="0">
                    <a:moveTo>
                      <a:pt x="293180" y="322326"/>
                    </a:moveTo>
                    <a:lnTo>
                      <a:pt x="29210" y="322326"/>
                    </a:lnTo>
                    <a:lnTo>
                      <a:pt x="0" y="0"/>
                    </a:lnTo>
                    <a:lnTo>
                      <a:pt x="322326" y="0"/>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grpSp>
            <p:nvGrpSpPr>
              <p:cNvPr id="55" name="Google Shape;55;p3"/>
              <p:cNvGrpSpPr/>
              <p:nvPr/>
            </p:nvGrpSpPr>
            <p:grpSpPr>
              <a:xfrm>
                <a:off x="6447726" y="4041140"/>
                <a:ext cx="318833" cy="322325"/>
                <a:chOff x="6447726" y="4041140"/>
                <a:chExt cx="318833" cy="322325"/>
              </a:xfrm>
            </p:grpSpPr>
            <p:sp>
              <p:nvSpPr>
                <p:cNvPr id="56" name="Google Shape;56;p3"/>
                <p:cNvSpPr/>
                <p:nvPr/>
              </p:nvSpPr>
              <p:spPr>
                <a:xfrm>
                  <a:off x="6447726" y="4041140"/>
                  <a:ext cx="161163" cy="322325"/>
                </a:xfrm>
                <a:custGeom>
                  <a:avLst/>
                  <a:gdLst/>
                  <a:ahLst/>
                  <a:cxnLst/>
                  <a:rect l="l" t="t" r="r" b="b"/>
                  <a:pathLst>
                    <a:path w="161163" h="322325" extrusionOk="0">
                      <a:moveTo>
                        <a:pt x="0" y="0"/>
                      </a:moveTo>
                      <a:lnTo>
                        <a:pt x="29210" y="322326"/>
                      </a:lnTo>
                      <a:lnTo>
                        <a:pt x="132017" y="322326"/>
                      </a:lnTo>
                      <a:lnTo>
                        <a:pt x="161163" y="0"/>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grpSp>
              <p:nvGrpSpPr>
                <p:cNvPr id="57" name="Google Shape;57;p3"/>
                <p:cNvGrpSpPr/>
                <p:nvPr/>
              </p:nvGrpSpPr>
              <p:grpSpPr>
                <a:xfrm>
                  <a:off x="6518592" y="4079557"/>
                  <a:ext cx="247967" cy="261175"/>
                  <a:chOff x="6518592" y="4079557"/>
                  <a:chExt cx="247967" cy="261175"/>
                </a:xfrm>
              </p:grpSpPr>
              <p:sp>
                <p:nvSpPr>
                  <p:cNvPr id="58" name="Google Shape;58;p3"/>
                  <p:cNvSpPr/>
                  <p:nvPr/>
                </p:nvSpPr>
                <p:spPr>
                  <a:xfrm>
                    <a:off x="6518592" y="4269676"/>
                    <a:ext cx="230758" cy="7683"/>
                  </a:xfrm>
                  <a:custGeom>
                    <a:avLst/>
                    <a:gdLst/>
                    <a:ahLst/>
                    <a:cxnLst/>
                    <a:rect l="l" t="t" r="r" b="b"/>
                    <a:pathLst>
                      <a:path w="230758" h="7683" extrusionOk="0">
                        <a:moveTo>
                          <a:pt x="0" y="0"/>
                        </a:moveTo>
                        <a:lnTo>
                          <a:pt x="0" y="7683"/>
                        </a:lnTo>
                        <a:lnTo>
                          <a:pt x="230060" y="7683"/>
                        </a:lnTo>
                        <a:lnTo>
                          <a:pt x="230759"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59" name="Google Shape;59;p3"/>
                  <p:cNvSpPr/>
                  <p:nvPr/>
                </p:nvSpPr>
                <p:spPr>
                  <a:xfrm>
                    <a:off x="6518592" y="4237990"/>
                    <a:ext cx="233615" cy="7683"/>
                  </a:xfrm>
                  <a:custGeom>
                    <a:avLst/>
                    <a:gdLst/>
                    <a:ahLst/>
                    <a:cxnLst/>
                    <a:rect l="l" t="t" r="r" b="b"/>
                    <a:pathLst>
                      <a:path w="233615" h="7683" extrusionOk="0">
                        <a:moveTo>
                          <a:pt x="0" y="0"/>
                        </a:moveTo>
                        <a:lnTo>
                          <a:pt x="0" y="7683"/>
                        </a:lnTo>
                        <a:lnTo>
                          <a:pt x="232981" y="7683"/>
                        </a:lnTo>
                        <a:lnTo>
                          <a:pt x="233616"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60" name="Google Shape;60;p3"/>
                  <p:cNvSpPr/>
                  <p:nvPr/>
                </p:nvSpPr>
                <p:spPr>
                  <a:xfrm>
                    <a:off x="6518592" y="4333049"/>
                    <a:ext cx="225043" cy="7683"/>
                  </a:xfrm>
                  <a:custGeom>
                    <a:avLst/>
                    <a:gdLst/>
                    <a:ahLst/>
                    <a:cxnLst/>
                    <a:rect l="l" t="t" r="r" b="b"/>
                    <a:pathLst>
                      <a:path w="225043" h="7683" extrusionOk="0">
                        <a:moveTo>
                          <a:pt x="225044" y="0"/>
                        </a:moveTo>
                        <a:lnTo>
                          <a:pt x="0" y="0"/>
                        </a:lnTo>
                        <a:lnTo>
                          <a:pt x="0" y="7684"/>
                        </a:lnTo>
                        <a:lnTo>
                          <a:pt x="224345" y="7684"/>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61" name="Google Shape;61;p3"/>
                  <p:cNvSpPr/>
                  <p:nvPr/>
                </p:nvSpPr>
                <p:spPr>
                  <a:xfrm>
                    <a:off x="6518592" y="4206303"/>
                    <a:ext cx="236537" cy="7683"/>
                  </a:xfrm>
                  <a:custGeom>
                    <a:avLst/>
                    <a:gdLst/>
                    <a:ahLst/>
                    <a:cxnLst/>
                    <a:rect l="l" t="t" r="r" b="b"/>
                    <a:pathLst>
                      <a:path w="236537" h="7683" extrusionOk="0">
                        <a:moveTo>
                          <a:pt x="0" y="0"/>
                        </a:moveTo>
                        <a:lnTo>
                          <a:pt x="0" y="7684"/>
                        </a:lnTo>
                        <a:lnTo>
                          <a:pt x="235838" y="7684"/>
                        </a:lnTo>
                        <a:lnTo>
                          <a:pt x="236538"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62" name="Google Shape;62;p3"/>
                  <p:cNvSpPr/>
                  <p:nvPr/>
                </p:nvSpPr>
                <p:spPr>
                  <a:xfrm>
                    <a:off x="6518592" y="4301363"/>
                    <a:ext cx="227900" cy="7683"/>
                  </a:xfrm>
                  <a:custGeom>
                    <a:avLst/>
                    <a:gdLst/>
                    <a:ahLst/>
                    <a:cxnLst/>
                    <a:rect l="l" t="t" r="r" b="b"/>
                    <a:pathLst>
                      <a:path w="227900" h="7683" extrusionOk="0">
                        <a:moveTo>
                          <a:pt x="0" y="0"/>
                        </a:moveTo>
                        <a:lnTo>
                          <a:pt x="0" y="7684"/>
                        </a:lnTo>
                        <a:lnTo>
                          <a:pt x="227202" y="7684"/>
                        </a:lnTo>
                        <a:lnTo>
                          <a:pt x="227901"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63" name="Google Shape;63;p3"/>
                  <p:cNvSpPr/>
                  <p:nvPr/>
                </p:nvSpPr>
                <p:spPr>
                  <a:xfrm>
                    <a:off x="6518592" y="4174616"/>
                    <a:ext cx="239394" cy="7683"/>
                  </a:xfrm>
                  <a:custGeom>
                    <a:avLst/>
                    <a:gdLst/>
                    <a:ahLst/>
                    <a:cxnLst/>
                    <a:rect l="l" t="t" r="r" b="b"/>
                    <a:pathLst>
                      <a:path w="239394" h="7683" extrusionOk="0">
                        <a:moveTo>
                          <a:pt x="0" y="0"/>
                        </a:moveTo>
                        <a:lnTo>
                          <a:pt x="0" y="7684"/>
                        </a:lnTo>
                        <a:lnTo>
                          <a:pt x="238696" y="7684"/>
                        </a:lnTo>
                        <a:lnTo>
                          <a:pt x="239395"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64" name="Google Shape;64;p3"/>
                  <p:cNvSpPr/>
                  <p:nvPr/>
                </p:nvSpPr>
                <p:spPr>
                  <a:xfrm>
                    <a:off x="6518592" y="4079557"/>
                    <a:ext cx="247967" cy="7683"/>
                  </a:xfrm>
                  <a:custGeom>
                    <a:avLst/>
                    <a:gdLst/>
                    <a:ahLst/>
                    <a:cxnLst/>
                    <a:rect l="l" t="t" r="r" b="b"/>
                    <a:pathLst>
                      <a:path w="247967" h="7683" extrusionOk="0">
                        <a:moveTo>
                          <a:pt x="0" y="0"/>
                        </a:moveTo>
                        <a:lnTo>
                          <a:pt x="0" y="7683"/>
                        </a:lnTo>
                        <a:lnTo>
                          <a:pt x="247269" y="7683"/>
                        </a:lnTo>
                        <a:lnTo>
                          <a:pt x="247967"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65" name="Google Shape;65;p3"/>
                  <p:cNvSpPr/>
                  <p:nvPr/>
                </p:nvSpPr>
                <p:spPr>
                  <a:xfrm>
                    <a:off x="6518592" y="4111244"/>
                    <a:ext cx="245109" cy="7683"/>
                  </a:xfrm>
                  <a:custGeom>
                    <a:avLst/>
                    <a:gdLst/>
                    <a:ahLst/>
                    <a:cxnLst/>
                    <a:rect l="l" t="t" r="r" b="b"/>
                    <a:pathLst>
                      <a:path w="245109" h="7683" extrusionOk="0">
                        <a:moveTo>
                          <a:pt x="0" y="0"/>
                        </a:moveTo>
                        <a:lnTo>
                          <a:pt x="0" y="7684"/>
                        </a:lnTo>
                        <a:lnTo>
                          <a:pt x="244411" y="7684"/>
                        </a:lnTo>
                        <a:lnTo>
                          <a:pt x="245110"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66" name="Google Shape;66;p3"/>
                  <p:cNvSpPr/>
                  <p:nvPr/>
                </p:nvSpPr>
                <p:spPr>
                  <a:xfrm>
                    <a:off x="6518592" y="4142930"/>
                    <a:ext cx="242251" cy="7683"/>
                  </a:xfrm>
                  <a:custGeom>
                    <a:avLst/>
                    <a:gdLst/>
                    <a:ahLst/>
                    <a:cxnLst/>
                    <a:rect l="l" t="t" r="r" b="b"/>
                    <a:pathLst>
                      <a:path w="242251" h="7683" extrusionOk="0">
                        <a:moveTo>
                          <a:pt x="0" y="0"/>
                        </a:moveTo>
                        <a:lnTo>
                          <a:pt x="0" y="7684"/>
                        </a:lnTo>
                        <a:lnTo>
                          <a:pt x="241553" y="7684"/>
                        </a:lnTo>
                        <a:lnTo>
                          <a:pt x="242252"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grpSp>
          </p:grpSp>
        </p:grpSp>
        <p:sp>
          <p:nvSpPr>
            <p:cNvPr id="67" name="Google Shape;67;p3"/>
            <p:cNvSpPr/>
            <p:nvPr/>
          </p:nvSpPr>
          <p:spPr>
            <a:xfrm>
              <a:off x="6635766" y="3802608"/>
              <a:ext cx="196292" cy="349212"/>
            </a:xfrm>
            <a:custGeom>
              <a:avLst/>
              <a:gdLst/>
              <a:ahLst/>
              <a:cxnLst/>
              <a:rect l="l" t="t" r="r" b="b"/>
              <a:pathLst>
                <a:path w="196292" h="349212" extrusionOk="0">
                  <a:moveTo>
                    <a:pt x="24748" y="25045"/>
                  </a:moveTo>
                  <a:cubicBezTo>
                    <a:pt x="15287" y="27394"/>
                    <a:pt x="6333" y="33427"/>
                    <a:pt x="2460" y="42380"/>
                  </a:cubicBezTo>
                  <a:cubicBezTo>
                    <a:pt x="-588" y="49492"/>
                    <a:pt x="-144" y="57557"/>
                    <a:pt x="364" y="65240"/>
                  </a:cubicBezTo>
                  <a:cubicBezTo>
                    <a:pt x="999" y="75337"/>
                    <a:pt x="1698" y="85560"/>
                    <a:pt x="4428" y="95339"/>
                  </a:cubicBezTo>
                  <a:cubicBezTo>
                    <a:pt x="6777" y="103721"/>
                    <a:pt x="10651" y="111532"/>
                    <a:pt x="13889" y="119596"/>
                  </a:cubicBezTo>
                  <a:cubicBezTo>
                    <a:pt x="23034" y="141948"/>
                    <a:pt x="28050" y="166015"/>
                    <a:pt x="28558" y="190145"/>
                  </a:cubicBezTo>
                  <a:cubicBezTo>
                    <a:pt x="28876" y="204623"/>
                    <a:pt x="27669" y="219545"/>
                    <a:pt x="32304" y="233261"/>
                  </a:cubicBezTo>
                  <a:cubicBezTo>
                    <a:pt x="38337" y="250978"/>
                    <a:pt x="53450" y="264186"/>
                    <a:pt x="69706" y="273584"/>
                  </a:cubicBezTo>
                  <a:cubicBezTo>
                    <a:pt x="85962" y="282918"/>
                    <a:pt x="103742" y="289268"/>
                    <a:pt x="120062" y="298539"/>
                  </a:cubicBezTo>
                  <a:cubicBezTo>
                    <a:pt x="128189" y="303175"/>
                    <a:pt x="136064" y="308636"/>
                    <a:pt x="141778" y="316002"/>
                  </a:cubicBezTo>
                  <a:cubicBezTo>
                    <a:pt x="149144" y="325527"/>
                    <a:pt x="152447" y="337528"/>
                    <a:pt x="155622" y="349212"/>
                  </a:cubicBezTo>
                  <a:cubicBezTo>
                    <a:pt x="157653" y="328258"/>
                    <a:pt x="162035" y="307556"/>
                    <a:pt x="168766" y="287617"/>
                  </a:cubicBezTo>
                  <a:cubicBezTo>
                    <a:pt x="177783" y="260693"/>
                    <a:pt x="190991" y="234849"/>
                    <a:pt x="194928" y="206718"/>
                  </a:cubicBezTo>
                  <a:cubicBezTo>
                    <a:pt x="198039" y="184620"/>
                    <a:pt x="195246" y="162141"/>
                    <a:pt x="192388" y="139980"/>
                  </a:cubicBezTo>
                  <a:cubicBezTo>
                    <a:pt x="189150" y="114453"/>
                    <a:pt x="185911" y="88926"/>
                    <a:pt x="182673" y="63399"/>
                  </a:cubicBezTo>
                  <a:cubicBezTo>
                    <a:pt x="180069" y="42761"/>
                    <a:pt x="176132" y="19774"/>
                    <a:pt x="159431" y="7392"/>
                  </a:cubicBezTo>
                  <a:cubicBezTo>
                    <a:pt x="146668" y="-2070"/>
                    <a:pt x="127872" y="-2514"/>
                    <a:pt x="114664" y="6439"/>
                  </a:cubicBezTo>
                  <a:cubicBezTo>
                    <a:pt x="110219" y="9424"/>
                    <a:pt x="106473" y="13361"/>
                    <a:pt x="102218" y="16663"/>
                  </a:cubicBezTo>
                  <a:cubicBezTo>
                    <a:pt x="91677" y="24918"/>
                    <a:pt x="77326" y="29807"/>
                    <a:pt x="63864" y="28855"/>
                  </a:cubicBezTo>
                  <a:cubicBezTo>
                    <a:pt x="49958" y="27902"/>
                    <a:pt x="39925" y="21235"/>
                    <a:pt x="24748" y="2504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68" name="Google Shape;68;p3"/>
            <p:cNvSpPr/>
            <p:nvPr/>
          </p:nvSpPr>
          <p:spPr>
            <a:xfrm>
              <a:off x="6392001" y="3889706"/>
              <a:ext cx="215068" cy="291832"/>
            </a:xfrm>
            <a:custGeom>
              <a:avLst/>
              <a:gdLst/>
              <a:ahLst/>
              <a:cxnLst/>
              <a:rect l="l" t="t" r="r" b="b"/>
              <a:pathLst>
                <a:path w="215068" h="291832" extrusionOk="0">
                  <a:moveTo>
                    <a:pt x="178217" y="13384"/>
                  </a:moveTo>
                  <a:cubicBezTo>
                    <a:pt x="185393" y="11226"/>
                    <a:pt x="193076" y="8432"/>
                    <a:pt x="200125" y="11035"/>
                  </a:cubicBezTo>
                  <a:cubicBezTo>
                    <a:pt x="210157" y="14718"/>
                    <a:pt x="213650" y="27037"/>
                    <a:pt x="214539" y="37705"/>
                  </a:cubicBezTo>
                  <a:cubicBezTo>
                    <a:pt x="218667" y="86600"/>
                    <a:pt x="198219" y="135051"/>
                    <a:pt x="168184" y="173913"/>
                  </a:cubicBezTo>
                  <a:cubicBezTo>
                    <a:pt x="161135" y="183057"/>
                    <a:pt x="153452" y="191820"/>
                    <a:pt x="144308" y="198804"/>
                  </a:cubicBezTo>
                  <a:cubicBezTo>
                    <a:pt x="137132" y="204329"/>
                    <a:pt x="129131" y="208647"/>
                    <a:pt x="121321" y="213283"/>
                  </a:cubicBezTo>
                  <a:cubicBezTo>
                    <a:pt x="86714" y="233857"/>
                    <a:pt x="55726" y="260590"/>
                    <a:pt x="30326" y="291832"/>
                  </a:cubicBezTo>
                  <a:cubicBezTo>
                    <a:pt x="26770" y="273925"/>
                    <a:pt x="12863" y="259891"/>
                    <a:pt x="6322" y="242810"/>
                  </a:cubicBezTo>
                  <a:cubicBezTo>
                    <a:pt x="1179" y="229348"/>
                    <a:pt x="734" y="214616"/>
                    <a:pt x="417" y="200265"/>
                  </a:cubicBezTo>
                  <a:cubicBezTo>
                    <a:pt x="-535" y="160197"/>
                    <a:pt x="-1234" y="118667"/>
                    <a:pt x="14768" y="81901"/>
                  </a:cubicBezTo>
                  <a:cubicBezTo>
                    <a:pt x="21563" y="66280"/>
                    <a:pt x="31151" y="52056"/>
                    <a:pt x="40676" y="37896"/>
                  </a:cubicBezTo>
                  <a:cubicBezTo>
                    <a:pt x="45184" y="31228"/>
                    <a:pt x="49693" y="24560"/>
                    <a:pt x="54202" y="17893"/>
                  </a:cubicBezTo>
                  <a:cubicBezTo>
                    <a:pt x="60297" y="8876"/>
                    <a:pt x="68045" y="-776"/>
                    <a:pt x="80300" y="49"/>
                  </a:cubicBezTo>
                  <a:cubicBezTo>
                    <a:pt x="89190" y="684"/>
                    <a:pt x="95667" y="8178"/>
                    <a:pt x="103541" y="11734"/>
                  </a:cubicBezTo>
                  <a:cubicBezTo>
                    <a:pt x="126528" y="22084"/>
                    <a:pt x="154531" y="20623"/>
                    <a:pt x="178217" y="13384"/>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69" name="Google Shape;69;p3"/>
            <p:cNvSpPr/>
            <p:nvPr/>
          </p:nvSpPr>
          <p:spPr>
            <a:xfrm>
              <a:off x="6637528" y="3668613"/>
              <a:ext cx="234124" cy="120367"/>
            </a:xfrm>
            <a:custGeom>
              <a:avLst/>
              <a:gdLst/>
              <a:ahLst/>
              <a:cxnLst/>
              <a:rect l="l" t="t" r="r" b="b"/>
              <a:pathLst>
                <a:path w="234124" h="120367" extrusionOk="0">
                  <a:moveTo>
                    <a:pt x="18605" y="26388"/>
                  </a:moveTo>
                  <a:cubicBezTo>
                    <a:pt x="21145" y="23086"/>
                    <a:pt x="23813" y="19720"/>
                    <a:pt x="27495" y="17752"/>
                  </a:cubicBezTo>
                  <a:cubicBezTo>
                    <a:pt x="30226" y="16291"/>
                    <a:pt x="33338" y="15783"/>
                    <a:pt x="36449" y="15275"/>
                  </a:cubicBezTo>
                  <a:cubicBezTo>
                    <a:pt x="62547" y="10830"/>
                    <a:pt x="88582" y="6449"/>
                    <a:pt x="114681" y="2004"/>
                  </a:cubicBezTo>
                  <a:cubicBezTo>
                    <a:pt x="123571" y="480"/>
                    <a:pt x="132652" y="-981"/>
                    <a:pt x="141478" y="861"/>
                  </a:cubicBezTo>
                  <a:cubicBezTo>
                    <a:pt x="154877" y="3718"/>
                    <a:pt x="165291" y="13878"/>
                    <a:pt x="174942" y="23594"/>
                  </a:cubicBezTo>
                  <a:cubicBezTo>
                    <a:pt x="188595" y="37310"/>
                    <a:pt x="202247" y="51089"/>
                    <a:pt x="213296" y="66964"/>
                  </a:cubicBezTo>
                  <a:cubicBezTo>
                    <a:pt x="224345" y="82839"/>
                    <a:pt x="232601" y="101064"/>
                    <a:pt x="234124" y="120368"/>
                  </a:cubicBezTo>
                  <a:cubicBezTo>
                    <a:pt x="217233" y="105826"/>
                    <a:pt x="193611" y="102588"/>
                    <a:pt x="171386" y="101318"/>
                  </a:cubicBezTo>
                  <a:cubicBezTo>
                    <a:pt x="149161" y="100048"/>
                    <a:pt x="126047" y="100048"/>
                    <a:pt x="106045" y="90205"/>
                  </a:cubicBezTo>
                  <a:cubicBezTo>
                    <a:pt x="92837" y="83728"/>
                    <a:pt x="81915" y="73314"/>
                    <a:pt x="72199" y="62265"/>
                  </a:cubicBezTo>
                  <a:cubicBezTo>
                    <a:pt x="63753" y="52677"/>
                    <a:pt x="55054" y="41882"/>
                    <a:pt x="42672" y="38834"/>
                  </a:cubicBezTo>
                  <a:cubicBezTo>
                    <a:pt x="33147" y="36484"/>
                    <a:pt x="23114" y="39215"/>
                    <a:pt x="14097" y="42961"/>
                  </a:cubicBezTo>
                  <a:cubicBezTo>
                    <a:pt x="8953" y="45120"/>
                    <a:pt x="4128" y="47724"/>
                    <a:pt x="0" y="51534"/>
                  </a:cubicBezTo>
                  <a:cubicBezTo>
                    <a:pt x="5842" y="43088"/>
                    <a:pt x="12192" y="34706"/>
                    <a:pt x="18605" y="26388"/>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70" name="Google Shape;70;p3"/>
            <p:cNvSpPr/>
            <p:nvPr/>
          </p:nvSpPr>
          <p:spPr>
            <a:xfrm>
              <a:off x="6352540" y="3650125"/>
              <a:ext cx="249755" cy="139617"/>
            </a:xfrm>
            <a:custGeom>
              <a:avLst/>
              <a:gdLst/>
              <a:ahLst/>
              <a:cxnLst/>
              <a:rect l="l" t="t" r="r" b="b"/>
              <a:pathLst>
                <a:path w="249755" h="139617" extrusionOk="0">
                  <a:moveTo>
                    <a:pt x="130175" y="553"/>
                  </a:moveTo>
                  <a:cubicBezTo>
                    <a:pt x="154115" y="2839"/>
                    <a:pt x="176720" y="12364"/>
                    <a:pt x="198310" y="22968"/>
                  </a:cubicBezTo>
                  <a:cubicBezTo>
                    <a:pt x="207708" y="27604"/>
                    <a:pt x="217170" y="32557"/>
                    <a:pt x="224663" y="39796"/>
                  </a:cubicBezTo>
                  <a:cubicBezTo>
                    <a:pt x="233108" y="47987"/>
                    <a:pt x="238696" y="58719"/>
                    <a:pt x="242951" y="69704"/>
                  </a:cubicBezTo>
                  <a:cubicBezTo>
                    <a:pt x="247586" y="81769"/>
                    <a:pt x="250825" y="94723"/>
                    <a:pt x="249428" y="107550"/>
                  </a:cubicBezTo>
                  <a:cubicBezTo>
                    <a:pt x="248031" y="120378"/>
                    <a:pt x="241491" y="133141"/>
                    <a:pt x="230251" y="139618"/>
                  </a:cubicBezTo>
                  <a:cubicBezTo>
                    <a:pt x="218567" y="127045"/>
                    <a:pt x="206946" y="114409"/>
                    <a:pt x="195263" y="101835"/>
                  </a:cubicBezTo>
                  <a:cubicBezTo>
                    <a:pt x="190753" y="96946"/>
                    <a:pt x="186118" y="91993"/>
                    <a:pt x="180086" y="89135"/>
                  </a:cubicBezTo>
                  <a:cubicBezTo>
                    <a:pt x="174054" y="86341"/>
                    <a:pt x="167259" y="85960"/>
                    <a:pt x="160845" y="84309"/>
                  </a:cubicBezTo>
                  <a:cubicBezTo>
                    <a:pt x="139382" y="78975"/>
                    <a:pt x="123888" y="60687"/>
                    <a:pt x="104711" y="49765"/>
                  </a:cubicBezTo>
                  <a:cubicBezTo>
                    <a:pt x="73723" y="32049"/>
                    <a:pt x="35623" y="34525"/>
                    <a:pt x="0" y="37510"/>
                  </a:cubicBezTo>
                  <a:cubicBezTo>
                    <a:pt x="8763" y="36748"/>
                    <a:pt x="20510" y="27033"/>
                    <a:pt x="27813" y="22651"/>
                  </a:cubicBezTo>
                  <a:cubicBezTo>
                    <a:pt x="37084" y="17127"/>
                    <a:pt x="45529" y="14333"/>
                    <a:pt x="56007" y="11158"/>
                  </a:cubicBezTo>
                  <a:cubicBezTo>
                    <a:pt x="80010" y="3982"/>
                    <a:pt x="104965" y="-1860"/>
                    <a:pt x="130175" y="55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sp>
          <p:nvSpPr>
            <p:cNvPr id="71" name="Google Shape;71;p3"/>
            <p:cNvSpPr/>
            <p:nvPr/>
          </p:nvSpPr>
          <p:spPr>
            <a:xfrm>
              <a:off x="6497954" y="3544644"/>
              <a:ext cx="175008" cy="124504"/>
            </a:xfrm>
            <a:custGeom>
              <a:avLst/>
              <a:gdLst/>
              <a:ahLst/>
              <a:cxnLst/>
              <a:rect l="l" t="t" r="r" b="b"/>
              <a:pathLst>
                <a:path w="175008" h="124504" extrusionOk="0">
                  <a:moveTo>
                    <a:pt x="52514" y="98351"/>
                  </a:moveTo>
                  <a:cubicBezTo>
                    <a:pt x="40132" y="87175"/>
                    <a:pt x="32639" y="71744"/>
                    <a:pt x="25464" y="56695"/>
                  </a:cubicBezTo>
                  <a:cubicBezTo>
                    <a:pt x="16954" y="38851"/>
                    <a:pt x="8509" y="21008"/>
                    <a:pt x="0" y="3164"/>
                  </a:cubicBezTo>
                  <a:cubicBezTo>
                    <a:pt x="23368" y="-392"/>
                    <a:pt x="47180" y="-963"/>
                    <a:pt x="70676" y="1513"/>
                  </a:cubicBezTo>
                  <a:cubicBezTo>
                    <a:pt x="94234" y="3990"/>
                    <a:pt x="117983" y="9768"/>
                    <a:pt x="137795" y="22722"/>
                  </a:cubicBezTo>
                  <a:cubicBezTo>
                    <a:pt x="157607" y="35740"/>
                    <a:pt x="173038" y="56822"/>
                    <a:pt x="174879" y="80444"/>
                  </a:cubicBezTo>
                  <a:cubicBezTo>
                    <a:pt x="175197" y="84254"/>
                    <a:pt x="175070" y="88381"/>
                    <a:pt x="172847" y="91493"/>
                  </a:cubicBezTo>
                  <a:cubicBezTo>
                    <a:pt x="164783" y="102859"/>
                    <a:pt x="141668" y="89016"/>
                    <a:pt x="134557" y="100954"/>
                  </a:cubicBezTo>
                  <a:cubicBezTo>
                    <a:pt x="129794" y="108955"/>
                    <a:pt x="132207" y="115813"/>
                    <a:pt x="123063" y="121465"/>
                  </a:cubicBezTo>
                  <a:cubicBezTo>
                    <a:pt x="115761" y="125910"/>
                    <a:pt x="110998" y="124767"/>
                    <a:pt x="103441" y="122544"/>
                  </a:cubicBezTo>
                  <a:cubicBezTo>
                    <a:pt x="86106" y="117528"/>
                    <a:pt x="66167" y="110543"/>
                    <a:pt x="52514" y="98351"/>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IBM Plex Sans"/>
                <a:ea typeface="IBM Plex Sans"/>
                <a:cs typeface="IBM Plex Sans"/>
                <a:sym typeface="IBM Plex Sans"/>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25"/>
        <p:cNvGrpSpPr/>
        <p:nvPr/>
      </p:nvGrpSpPr>
      <p:grpSpPr>
        <a:xfrm>
          <a:off x="0" y="0"/>
          <a:ext cx="0" cy="0"/>
          <a:chOff x="0" y="0"/>
          <a:chExt cx="0" cy="0"/>
        </a:xfrm>
      </p:grpSpPr>
      <p:sp>
        <p:nvSpPr>
          <p:cNvPr id="226" name="Google Shape;226;p7"/>
          <p:cNvSpPr txBox="1">
            <a:spLocks noGrp="1"/>
          </p:cNvSpPr>
          <p:nvPr>
            <p:ph type="title"/>
          </p:nvPr>
        </p:nvSpPr>
        <p:spPr>
          <a:xfrm>
            <a:off x="996175" y="1161456"/>
            <a:ext cx="3903000" cy="6771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227" name="Google Shape;227;p7"/>
          <p:cNvSpPr txBox="1">
            <a:spLocks noGrp="1"/>
          </p:cNvSpPr>
          <p:nvPr>
            <p:ph type="subTitle" idx="1"/>
          </p:nvPr>
        </p:nvSpPr>
        <p:spPr>
          <a:xfrm>
            <a:off x="996175" y="1838544"/>
            <a:ext cx="3903000" cy="21435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Font typeface="IBM Plex Sans Light"/>
              <a:buChar char="●"/>
              <a:defRPr/>
            </a:lvl1pPr>
            <a:lvl2pPr lvl="1" algn="ctr" rtl="0">
              <a:lnSpc>
                <a:spcPct val="100000"/>
              </a:lnSpc>
              <a:spcBef>
                <a:spcPts val="0"/>
              </a:spcBef>
              <a:spcAft>
                <a:spcPts val="0"/>
              </a:spcAft>
              <a:buClr>
                <a:srgbClr val="E76A28"/>
              </a:buClr>
              <a:buSzPts val="1600"/>
              <a:buFont typeface="Nunito Light"/>
              <a:buChar char="○"/>
              <a:defRPr/>
            </a:lvl2pPr>
            <a:lvl3pPr lvl="2" algn="ctr" rtl="0">
              <a:lnSpc>
                <a:spcPct val="100000"/>
              </a:lnSpc>
              <a:spcBef>
                <a:spcPts val="0"/>
              </a:spcBef>
              <a:spcAft>
                <a:spcPts val="0"/>
              </a:spcAft>
              <a:buClr>
                <a:srgbClr val="E76A28"/>
              </a:buClr>
              <a:buSzPts val="1500"/>
              <a:buFont typeface="Nunito Light"/>
              <a:buChar char="■"/>
              <a:defRPr/>
            </a:lvl3pPr>
            <a:lvl4pPr lvl="3" algn="ctr" rtl="0">
              <a:lnSpc>
                <a:spcPct val="100000"/>
              </a:lnSpc>
              <a:spcBef>
                <a:spcPts val="0"/>
              </a:spcBef>
              <a:spcAft>
                <a:spcPts val="0"/>
              </a:spcAft>
              <a:buClr>
                <a:srgbClr val="E76A28"/>
              </a:buClr>
              <a:buSzPts val="1500"/>
              <a:buFont typeface="Nunito Light"/>
              <a:buChar char="●"/>
              <a:defRPr/>
            </a:lvl4pPr>
            <a:lvl5pPr lvl="4" algn="ctr" rtl="0">
              <a:lnSpc>
                <a:spcPct val="100000"/>
              </a:lnSpc>
              <a:spcBef>
                <a:spcPts val="0"/>
              </a:spcBef>
              <a:spcAft>
                <a:spcPts val="0"/>
              </a:spcAft>
              <a:buClr>
                <a:srgbClr val="E76A28"/>
              </a:buClr>
              <a:buSzPts val="1400"/>
              <a:buFont typeface="Nunito Light"/>
              <a:buChar char="○"/>
              <a:defRPr/>
            </a:lvl5pPr>
            <a:lvl6pPr lvl="5" algn="ctr" rtl="0">
              <a:lnSpc>
                <a:spcPct val="100000"/>
              </a:lnSpc>
              <a:spcBef>
                <a:spcPts val="0"/>
              </a:spcBef>
              <a:spcAft>
                <a:spcPts val="0"/>
              </a:spcAft>
              <a:buClr>
                <a:srgbClr val="999999"/>
              </a:buClr>
              <a:buSzPts val="1400"/>
              <a:buFont typeface="Nunito Light"/>
              <a:buChar char="■"/>
              <a:defRPr/>
            </a:lvl6pPr>
            <a:lvl7pPr lvl="6" algn="ctr" rtl="0">
              <a:lnSpc>
                <a:spcPct val="100000"/>
              </a:lnSpc>
              <a:spcBef>
                <a:spcPts val="0"/>
              </a:spcBef>
              <a:spcAft>
                <a:spcPts val="0"/>
              </a:spcAft>
              <a:buClr>
                <a:srgbClr val="999999"/>
              </a:buClr>
              <a:buSzPts val="1300"/>
              <a:buFont typeface="Nunito Light"/>
              <a:buChar char="●"/>
              <a:defRPr/>
            </a:lvl7pPr>
            <a:lvl8pPr lvl="7" algn="ctr" rtl="0">
              <a:lnSpc>
                <a:spcPct val="100000"/>
              </a:lnSpc>
              <a:spcBef>
                <a:spcPts val="0"/>
              </a:spcBef>
              <a:spcAft>
                <a:spcPts val="0"/>
              </a:spcAft>
              <a:buClr>
                <a:srgbClr val="999999"/>
              </a:buClr>
              <a:buSzPts val="1300"/>
              <a:buFont typeface="Nunito Light"/>
              <a:buChar char="○"/>
              <a:defRPr/>
            </a:lvl8pPr>
            <a:lvl9pPr lvl="8" algn="ctr" rtl="0">
              <a:lnSpc>
                <a:spcPct val="100000"/>
              </a:lnSpc>
              <a:spcBef>
                <a:spcPts val="0"/>
              </a:spcBef>
              <a:spcAft>
                <a:spcPts val="0"/>
              </a:spcAft>
              <a:buClr>
                <a:srgbClr val="999999"/>
              </a:buClr>
              <a:buSzPts val="1400"/>
              <a:buFont typeface="Nunito Light"/>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28"/>
        <p:cNvGrpSpPr/>
        <p:nvPr/>
      </p:nvGrpSpPr>
      <p:grpSpPr>
        <a:xfrm>
          <a:off x="0" y="0"/>
          <a:ext cx="0" cy="0"/>
          <a:chOff x="0" y="0"/>
          <a:chExt cx="0" cy="0"/>
        </a:xfrm>
      </p:grpSpPr>
      <p:sp>
        <p:nvSpPr>
          <p:cNvPr id="229" name="Google Shape;229;p8"/>
          <p:cNvSpPr txBox="1">
            <a:spLocks noGrp="1"/>
          </p:cNvSpPr>
          <p:nvPr>
            <p:ph type="title"/>
          </p:nvPr>
        </p:nvSpPr>
        <p:spPr>
          <a:xfrm>
            <a:off x="3860125" y="1555800"/>
            <a:ext cx="4570800" cy="20319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230" name="Google Shape;230;p8"/>
          <p:cNvSpPr/>
          <p:nvPr/>
        </p:nvSpPr>
        <p:spPr>
          <a:xfrm>
            <a:off x="8722840" y="434152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31"/>
        <p:cNvGrpSpPr/>
        <p:nvPr/>
      </p:nvGrpSpPr>
      <p:grpSpPr>
        <a:xfrm>
          <a:off x="0" y="0"/>
          <a:ext cx="0" cy="0"/>
          <a:chOff x="0" y="0"/>
          <a:chExt cx="0" cy="0"/>
        </a:xfrm>
      </p:grpSpPr>
      <p:sp>
        <p:nvSpPr>
          <p:cNvPr id="232" name="Google Shape;232;p9"/>
          <p:cNvSpPr txBox="1">
            <a:spLocks noGrp="1"/>
          </p:cNvSpPr>
          <p:nvPr>
            <p:ph type="title"/>
          </p:nvPr>
        </p:nvSpPr>
        <p:spPr>
          <a:xfrm>
            <a:off x="2745100" y="1819050"/>
            <a:ext cx="3653700" cy="1185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endParaRPr/>
          </a:p>
        </p:txBody>
      </p:sp>
      <p:sp>
        <p:nvSpPr>
          <p:cNvPr id="233" name="Google Shape;233;p9"/>
          <p:cNvSpPr txBox="1">
            <a:spLocks noGrp="1"/>
          </p:cNvSpPr>
          <p:nvPr>
            <p:ph type="subTitle" idx="1"/>
          </p:nvPr>
        </p:nvSpPr>
        <p:spPr>
          <a:xfrm>
            <a:off x="2745100" y="3230150"/>
            <a:ext cx="3653700" cy="997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279"/>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421"/>
        <p:cNvGrpSpPr/>
        <p:nvPr/>
      </p:nvGrpSpPr>
      <p:grpSpPr>
        <a:xfrm>
          <a:off x="0" y="0"/>
          <a:ext cx="0" cy="0"/>
          <a:chOff x="0" y="0"/>
          <a:chExt cx="0" cy="0"/>
        </a:xfrm>
      </p:grpSpPr>
      <p:sp>
        <p:nvSpPr>
          <p:cNvPr id="422" name="Google Shape;422;p16"/>
          <p:cNvSpPr txBox="1">
            <a:spLocks noGrp="1"/>
          </p:cNvSpPr>
          <p:nvPr>
            <p:ph type="title"/>
          </p:nvPr>
        </p:nvSpPr>
        <p:spPr>
          <a:xfrm>
            <a:off x="713275" y="3447300"/>
            <a:ext cx="5185500" cy="6618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423" name="Google Shape;423;p16"/>
          <p:cNvSpPr txBox="1">
            <a:spLocks noGrp="1"/>
          </p:cNvSpPr>
          <p:nvPr>
            <p:ph type="subTitle" idx="1"/>
          </p:nvPr>
        </p:nvSpPr>
        <p:spPr>
          <a:xfrm>
            <a:off x="713225" y="1034400"/>
            <a:ext cx="5185500" cy="2412900"/>
          </a:xfrm>
          <a:prstGeom prst="rect">
            <a:avLst/>
          </a:prstGeom>
        </p:spPr>
        <p:txBody>
          <a:bodyPr spcFirstLastPara="1" wrap="square" lIns="91425" tIns="91425" rIns="91425" bIns="91425" anchor="b" anchorCtr="0">
            <a:noAutofit/>
          </a:bodyPr>
          <a:lstStyle>
            <a:lvl1pPr lvl="0" algn="r" rtl="0">
              <a:spcBef>
                <a:spcPts val="0"/>
              </a:spcBef>
              <a:spcAft>
                <a:spcPts val="0"/>
              </a:spcAft>
              <a:buSzPts val="3000"/>
              <a:buNone/>
              <a:defRPr sz="3000"/>
            </a:lvl1pPr>
            <a:lvl2pPr lvl="1" algn="ctr" rtl="0">
              <a:lnSpc>
                <a:spcPct val="100000"/>
              </a:lnSpc>
              <a:spcBef>
                <a:spcPts val="0"/>
              </a:spcBef>
              <a:spcAft>
                <a:spcPts val="0"/>
              </a:spcAft>
              <a:buSzPts val="3000"/>
              <a:buNone/>
              <a:defRPr sz="3000"/>
            </a:lvl2pPr>
            <a:lvl3pPr lvl="2" algn="ctr" rtl="0">
              <a:lnSpc>
                <a:spcPct val="100000"/>
              </a:lnSpc>
              <a:spcBef>
                <a:spcPts val="0"/>
              </a:spcBef>
              <a:spcAft>
                <a:spcPts val="0"/>
              </a:spcAft>
              <a:buSzPts val="3000"/>
              <a:buNone/>
              <a:defRPr sz="3000"/>
            </a:lvl3pPr>
            <a:lvl4pPr lvl="3" algn="ctr" rtl="0">
              <a:lnSpc>
                <a:spcPct val="100000"/>
              </a:lnSpc>
              <a:spcBef>
                <a:spcPts val="0"/>
              </a:spcBef>
              <a:spcAft>
                <a:spcPts val="0"/>
              </a:spcAft>
              <a:buSzPts val="3000"/>
              <a:buNone/>
              <a:defRPr sz="3000"/>
            </a:lvl4pPr>
            <a:lvl5pPr lvl="4" algn="ctr" rtl="0">
              <a:lnSpc>
                <a:spcPct val="100000"/>
              </a:lnSpc>
              <a:spcBef>
                <a:spcPts val="0"/>
              </a:spcBef>
              <a:spcAft>
                <a:spcPts val="0"/>
              </a:spcAft>
              <a:buSzPts val="3000"/>
              <a:buNone/>
              <a:defRPr sz="3000"/>
            </a:lvl5pPr>
            <a:lvl6pPr lvl="5" algn="ctr" rtl="0">
              <a:lnSpc>
                <a:spcPct val="100000"/>
              </a:lnSpc>
              <a:spcBef>
                <a:spcPts val="0"/>
              </a:spcBef>
              <a:spcAft>
                <a:spcPts val="0"/>
              </a:spcAft>
              <a:buSzPts val="3000"/>
              <a:buNone/>
              <a:defRPr sz="3000"/>
            </a:lvl6pPr>
            <a:lvl7pPr lvl="6" algn="ctr" rtl="0">
              <a:lnSpc>
                <a:spcPct val="100000"/>
              </a:lnSpc>
              <a:spcBef>
                <a:spcPts val="0"/>
              </a:spcBef>
              <a:spcAft>
                <a:spcPts val="0"/>
              </a:spcAft>
              <a:buSzPts val="3000"/>
              <a:buNone/>
              <a:defRPr sz="3000"/>
            </a:lvl7pPr>
            <a:lvl8pPr lvl="7" algn="ctr" rtl="0">
              <a:lnSpc>
                <a:spcPct val="100000"/>
              </a:lnSpc>
              <a:spcBef>
                <a:spcPts val="0"/>
              </a:spcBef>
              <a:spcAft>
                <a:spcPts val="0"/>
              </a:spcAft>
              <a:buSzPts val="3000"/>
              <a:buNone/>
              <a:defRPr sz="3000"/>
            </a:lvl8pPr>
            <a:lvl9pPr lvl="8" algn="ctr" rtl="0">
              <a:lnSpc>
                <a:spcPct val="100000"/>
              </a:lnSpc>
              <a:spcBef>
                <a:spcPts val="0"/>
              </a:spcBef>
              <a:spcAft>
                <a:spcPts val="0"/>
              </a:spcAft>
              <a:buSzPts val="3000"/>
              <a:buNone/>
              <a:defRPr sz="3000"/>
            </a:lvl9pPr>
          </a:lstStyle>
          <a:p>
            <a:endParaRPr/>
          </a:p>
        </p:txBody>
      </p:sp>
      <p:sp>
        <p:nvSpPr>
          <p:cNvPr id="424" name="Google Shape;424;p16"/>
          <p:cNvSpPr/>
          <p:nvPr/>
        </p:nvSpPr>
        <p:spPr>
          <a:xfrm>
            <a:off x="191490" y="3497582"/>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wo columns 2">
  <p:cSld name="TITLE_AND_TWO_COLUMNS_1_1">
    <p:spTree>
      <p:nvGrpSpPr>
        <p:cNvPr id="1" name="Shape 582"/>
        <p:cNvGrpSpPr/>
        <p:nvPr/>
      </p:nvGrpSpPr>
      <p:grpSpPr>
        <a:xfrm>
          <a:off x="0" y="0"/>
          <a:ext cx="0" cy="0"/>
          <a:chOff x="0" y="0"/>
          <a:chExt cx="0" cy="0"/>
        </a:xfrm>
      </p:grpSpPr>
      <p:sp>
        <p:nvSpPr>
          <p:cNvPr id="583" name="Google Shape;583;p23"/>
          <p:cNvSpPr txBox="1">
            <a:spLocks noGrp="1"/>
          </p:cNvSpPr>
          <p:nvPr>
            <p:ph type="title"/>
          </p:nvPr>
        </p:nvSpPr>
        <p:spPr>
          <a:xfrm>
            <a:off x="720000" y="445025"/>
            <a:ext cx="7704000" cy="649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584" name="Google Shape;584;p23"/>
          <p:cNvSpPr txBox="1">
            <a:spLocks noGrp="1"/>
          </p:cNvSpPr>
          <p:nvPr>
            <p:ph type="subTitle" idx="1"/>
          </p:nvPr>
        </p:nvSpPr>
        <p:spPr>
          <a:xfrm>
            <a:off x="4832078" y="1973775"/>
            <a:ext cx="3254100" cy="18870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85" name="Google Shape;585;p23"/>
          <p:cNvSpPr txBox="1">
            <a:spLocks noGrp="1"/>
          </p:cNvSpPr>
          <p:nvPr>
            <p:ph type="subTitle" idx="2"/>
          </p:nvPr>
        </p:nvSpPr>
        <p:spPr>
          <a:xfrm>
            <a:off x="1057900" y="1973775"/>
            <a:ext cx="3254100" cy="18870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586" name="Google Shape;586;p23"/>
          <p:cNvGrpSpPr/>
          <p:nvPr/>
        </p:nvGrpSpPr>
        <p:grpSpPr>
          <a:xfrm>
            <a:off x="-1032808" y="-146081"/>
            <a:ext cx="10096642" cy="5763195"/>
            <a:chOff x="-1032808" y="-146081"/>
            <a:chExt cx="10096642" cy="5763195"/>
          </a:xfrm>
        </p:grpSpPr>
        <p:grpSp>
          <p:nvGrpSpPr>
            <p:cNvPr id="587" name="Google Shape;587;p23"/>
            <p:cNvGrpSpPr/>
            <p:nvPr/>
          </p:nvGrpSpPr>
          <p:grpSpPr>
            <a:xfrm rot="687335">
              <a:off x="-868197" y="-23311"/>
              <a:ext cx="1416822" cy="1799755"/>
              <a:chOff x="2997187" y="-465334"/>
              <a:chExt cx="922902" cy="1172339"/>
            </a:xfrm>
          </p:grpSpPr>
          <p:sp>
            <p:nvSpPr>
              <p:cNvPr id="588" name="Google Shape;588;p23"/>
              <p:cNvSpPr/>
              <p:nvPr/>
            </p:nvSpPr>
            <p:spPr>
              <a:xfrm>
                <a:off x="2997187" y="-465334"/>
                <a:ext cx="922902" cy="1172339"/>
              </a:xfrm>
              <a:custGeom>
                <a:avLst/>
                <a:gdLst/>
                <a:ahLst/>
                <a:cxnLst/>
                <a:rect l="l" t="t" r="r" b="b"/>
                <a:pathLst>
                  <a:path w="687450" h="873251" extrusionOk="0">
                    <a:moveTo>
                      <a:pt x="687451" y="873252"/>
                    </a:moveTo>
                    <a:lnTo>
                      <a:pt x="0" y="873252"/>
                    </a:lnTo>
                    <a:lnTo>
                      <a:pt x="0" y="0"/>
                    </a:lnTo>
                    <a:lnTo>
                      <a:pt x="472631" y="0"/>
                    </a:lnTo>
                    <a:cubicBezTo>
                      <a:pt x="522669" y="0"/>
                      <a:pt x="568516" y="27877"/>
                      <a:pt x="591566" y="72199"/>
                    </a:cubicBezTo>
                    <a:lnTo>
                      <a:pt x="687451" y="256730"/>
                    </a:lnTo>
                    <a:lnTo>
                      <a:pt x="687451" y="873252"/>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589" name="Google Shape;589;p23"/>
              <p:cNvGrpSpPr/>
              <p:nvPr/>
            </p:nvGrpSpPr>
            <p:grpSpPr>
              <a:xfrm>
                <a:off x="3094838" y="-164711"/>
                <a:ext cx="727103" cy="716195"/>
                <a:chOff x="2934017" y="2619755"/>
                <a:chExt cx="541846" cy="533717"/>
              </a:xfrm>
            </p:grpSpPr>
            <p:grpSp>
              <p:nvGrpSpPr>
                <p:cNvPr id="590" name="Google Shape;590;p23"/>
                <p:cNvGrpSpPr/>
                <p:nvPr/>
              </p:nvGrpSpPr>
              <p:grpSpPr>
                <a:xfrm>
                  <a:off x="2934017" y="2619755"/>
                  <a:ext cx="541846" cy="237490"/>
                  <a:chOff x="2934017" y="2619755"/>
                  <a:chExt cx="541846" cy="237490"/>
                </a:xfrm>
              </p:grpSpPr>
              <p:sp>
                <p:nvSpPr>
                  <p:cNvPr id="591" name="Google Shape;591;p23"/>
                  <p:cNvSpPr/>
                  <p:nvPr/>
                </p:nvSpPr>
                <p:spPr>
                  <a:xfrm>
                    <a:off x="2934080" y="2619755"/>
                    <a:ext cx="330961" cy="36195"/>
                  </a:xfrm>
                  <a:custGeom>
                    <a:avLst/>
                    <a:gdLst/>
                    <a:ahLst/>
                    <a:cxnLst/>
                    <a:rect l="l" t="t" r="r" b="b"/>
                    <a:pathLst>
                      <a:path w="330961" h="36195" extrusionOk="0">
                        <a:moveTo>
                          <a:pt x="312864" y="36195"/>
                        </a:moveTo>
                        <a:lnTo>
                          <a:pt x="18098" y="36195"/>
                        </a:lnTo>
                        <a:cubicBezTo>
                          <a:pt x="8064" y="36195"/>
                          <a:pt x="0" y="28067"/>
                          <a:pt x="0" y="18098"/>
                        </a:cubicBezTo>
                        <a:lnTo>
                          <a:pt x="0" y="18098"/>
                        </a:lnTo>
                        <a:cubicBezTo>
                          <a:pt x="0" y="8064"/>
                          <a:pt x="8128" y="0"/>
                          <a:pt x="18098" y="0"/>
                        </a:cubicBezTo>
                        <a:lnTo>
                          <a:pt x="312864" y="0"/>
                        </a:lnTo>
                        <a:cubicBezTo>
                          <a:pt x="322897" y="0"/>
                          <a:pt x="330962" y="8128"/>
                          <a:pt x="330962" y="18098"/>
                        </a:cubicBezTo>
                        <a:lnTo>
                          <a:pt x="330962" y="18098"/>
                        </a:lnTo>
                        <a:cubicBezTo>
                          <a:pt x="330962" y="28067"/>
                          <a:pt x="322834" y="36195"/>
                          <a:pt x="312864" y="3619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592" name="Google Shape;592;p23"/>
                  <p:cNvSpPr/>
                  <p:nvPr/>
                </p:nvSpPr>
                <p:spPr>
                  <a:xfrm>
                    <a:off x="2934017" y="2695448"/>
                    <a:ext cx="541846" cy="12572"/>
                  </a:xfrm>
                  <a:custGeom>
                    <a:avLst/>
                    <a:gdLst/>
                    <a:ahLst/>
                    <a:cxnLst/>
                    <a:rect l="l" t="t" r="r" b="b"/>
                    <a:pathLst>
                      <a:path w="541846" h="12572" extrusionOk="0">
                        <a:moveTo>
                          <a:pt x="535940" y="12573"/>
                        </a:moveTo>
                        <a:lnTo>
                          <a:pt x="5906" y="12573"/>
                        </a:lnTo>
                        <a:cubicBezTo>
                          <a:pt x="2604" y="12573"/>
                          <a:pt x="0" y="9906"/>
                          <a:pt x="0" y="6667"/>
                        </a:cubicBezTo>
                        <a:lnTo>
                          <a:pt x="0" y="5905"/>
                        </a:lnTo>
                        <a:cubicBezTo>
                          <a:pt x="0" y="2604"/>
                          <a:pt x="2667" y="0"/>
                          <a:pt x="5906" y="0"/>
                        </a:cubicBezTo>
                        <a:lnTo>
                          <a:pt x="535940" y="0"/>
                        </a:lnTo>
                        <a:cubicBezTo>
                          <a:pt x="539242" y="0"/>
                          <a:pt x="541846" y="2667"/>
                          <a:pt x="541846" y="5905"/>
                        </a:cubicBezTo>
                        <a:lnTo>
                          <a:pt x="541846" y="6667"/>
                        </a:lnTo>
                        <a:cubicBezTo>
                          <a:pt x="541909" y="9969"/>
                          <a:pt x="539242" y="12573"/>
                          <a:pt x="535940" y="125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593" name="Google Shape;593;p23"/>
                  <p:cNvSpPr/>
                  <p:nvPr/>
                </p:nvSpPr>
                <p:spPr>
                  <a:xfrm>
                    <a:off x="2934017" y="2745232"/>
                    <a:ext cx="541846" cy="12572"/>
                  </a:xfrm>
                  <a:custGeom>
                    <a:avLst/>
                    <a:gdLst/>
                    <a:ahLst/>
                    <a:cxnLst/>
                    <a:rect l="l" t="t" r="r" b="b"/>
                    <a:pathLst>
                      <a:path w="541846" h="12572" extrusionOk="0">
                        <a:moveTo>
                          <a:pt x="535940" y="12573"/>
                        </a:moveTo>
                        <a:lnTo>
                          <a:pt x="5906" y="12573"/>
                        </a:lnTo>
                        <a:cubicBezTo>
                          <a:pt x="2604" y="12573"/>
                          <a:pt x="0" y="9906"/>
                          <a:pt x="0" y="6667"/>
                        </a:cubicBezTo>
                        <a:lnTo>
                          <a:pt x="0" y="5905"/>
                        </a:lnTo>
                        <a:cubicBezTo>
                          <a:pt x="0" y="2604"/>
                          <a:pt x="2667" y="0"/>
                          <a:pt x="5906" y="0"/>
                        </a:cubicBezTo>
                        <a:lnTo>
                          <a:pt x="535940" y="0"/>
                        </a:lnTo>
                        <a:cubicBezTo>
                          <a:pt x="539242" y="0"/>
                          <a:pt x="541846" y="2667"/>
                          <a:pt x="541846" y="5905"/>
                        </a:cubicBezTo>
                        <a:lnTo>
                          <a:pt x="541846" y="6667"/>
                        </a:lnTo>
                        <a:cubicBezTo>
                          <a:pt x="541909" y="9906"/>
                          <a:pt x="539242" y="12573"/>
                          <a:pt x="535940" y="125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594" name="Google Shape;594;p23"/>
                  <p:cNvSpPr/>
                  <p:nvPr/>
                </p:nvSpPr>
                <p:spPr>
                  <a:xfrm>
                    <a:off x="2934017" y="2794952"/>
                    <a:ext cx="541846" cy="12573"/>
                  </a:xfrm>
                  <a:custGeom>
                    <a:avLst/>
                    <a:gdLst/>
                    <a:ahLst/>
                    <a:cxnLst/>
                    <a:rect l="l" t="t" r="r" b="b"/>
                    <a:pathLst>
                      <a:path w="541846" h="12573" extrusionOk="0">
                        <a:moveTo>
                          <a:pt x="535940" y="12573"/>
                        </a:moveTo>
                        <a:lnTo>
                          <a:pt x="5906" y="12573"/>
                        </a:lnTo>
                        <a:cubicBezTo>
                          <a:pt x="2604" y="12573"/>
                          <a:pt x="0" y="9906"/>
                          <a:pt x="0" y="6668"/>
                        </a:cubicBezTo>
                        <a:lnTo>
                          <a:pt x="0" y="5905"/>
                        </a:lnTo>
                        <a:cubicBezTo>
                          <a:pt x="0" y="2604"/>
                          <a:pt x="2667" y="0"/>
                          <a:pt x="5906" y="0"/>
                        </a:cubicBezTo>
                        <a:lnTo>
                          <a:pt x="535940" y="0"/>
                        </a:lnTo>
                        <a:cubicBezTo>
                          <a:pt x="539242" y="0"/>
                          <a:pt x="541846" y="2667"/>
                          <a:pt x="541846" y="5905"/>
                        </a:cubicBezTo>
                        <a:lnTo>
                          <a:pt x="541846" y="6668"/>
                        </a:lnTo>
                        <a:cubicBezTo>
                          <a:pt x="541909" y="9906"/>
                          <a:pt x="539242" y="12573"/>
                          <a:pt x="535940" y="125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595" name="Google Shape;595;p23"/>
                  <p:cNvSpPr/>
                  <p:nvPr/>
                </p:nvSpPr>
                <p:spPr>
                  <a:xfrm>
                    <a:off x="2934017" y="2844673"/>
                    <a:ext cx="225743" cy="12572"/>
                  </a:xfrm>
                  <a:custGeom>
                    <a:avLst/>
                    <a:gdLst/>
                    <a:ahLst/>
                    <a:cxnLst/>
                    <a:rect l="l" t="t" r="r" b="b"/>
                    <a:pathLst>
                      <a:path w="225743" h="12572" extrusionOk="0">
                        <a:moveTo>
                          <a:pt x="219837" y="12573"/>
                        </a:moveTo>
                        <a:lnTo>
                          <a:pt x="5906" y="12573"/>
                        </a:lnTo>
                        <a:cubicBezTo>
                          <a:pt x="2604" y="12573"/>
                          <a:pt x="0" y="9906"/>
                          <a:pt x="0" y="6667"/>
                        </a:cubicBezTo>
                        <a:lnTo>
                          <a:pt x="0" y="5905"/>
                        </a:lnTo>
                        <a:cubicBezTo>
                          <a:pt x="0" y="2604"/>
                          <a:pt x="2667" y="0"/>
                          <a:pt x="5906" y="0"/>
                        </a:cubicBezTo>
                        <a:lnTo>
                          <a:pt x="219837" y="0"/>
                        </a:lnTo>
                        <a:cubicBezTo>
                          <a:pt x="223139" y="0"/>
                          <a:pt x="225743" y="2667"/>
                          <a:pt x="225743" y="5905"/>
                        </a:cubicBezTo>
                        <a:lnTo>
                          <a:pt x="225743" y="6667"/>
                        </a:lnTo>
                        <a:cubicBezTo>
                          <a:pt x="225806" y="9906"/>
                          <a:pt x="223139" y="12573"/>
                          <a:pt x="219837" y="125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596" name="Google Shape;596;p23"/>
                <p:cNvGrpSpPr/>
                <p:nvPr/>
              </p:nvGrpSpPr>
              <p:grpSpPr>
                <a:xfrm>
                  <a:off x="2934017" y="2915983"/>
                  <a:ext cx="541846" cy="237489"/>
                  <a:chOff x="2934017" y="2915983"/>
                  <a:chExt cx="541846" cy="237489"/>
                </a:xfrm>
              </p:grpSpPr>
              <p:sp>
                <p:nvSpPr>
                  <p:cNvPr id="597" name="Google Shape;597;p23"/>
                  <p:cNvSpPr/>
                  <p:nvPr/>
                </p:nvSpPr>
                <p:spPr>
                  <a:xfrm>
                    <a:off x="2934080" y="2915983"/>
                    <a:ext cx="330961" cy="36195"/>
                  </a:xfrm>
                  <a:custGeom>
                    <a:avLst/>
                    <a:gdLst/>
                    <a:ahLst/>
                    <a:cxnLst/>
                    <a:rect l="l" t="t" r="r" b="b"/>
                    <a:pathLst>
                      <a:path w="330961" h="36195" extrusionOk="0">
                        <a:moveTo>
                          <a:pt x="312864" y="36195"/>
                        </a:moveTo>
                        <a:lnTo>
                          <a:pt x="18098" y="36195"/>
                        </a:lnTo>
                        <a:cubicBezTo>
                          <a:pt x="8064" y="36195"/>
                          <a:pt x="0" y="28067"/>
                          <a:pt x="0" y="18098"/>
                        </a:cubicBezTo>
                        <a:lnTo>
                          <a:pt x="0" y="18098"/>
                        </a:lnTo>
                        <a:cubicBezTo>
                          <a:pt x="0" y="8065"/>
                          <a:pt x="8128" y="0"/>
                          <a:pt x="18098" y="0"/>
                        </a:cubicBezTo>
                        <a:lnTo>
                          <a:pt x="312864" y="0"/>
                        </a:lnTo>
                        <a:cubicBezTo>
                          <a:pt x="322897" y="0"/>
                          <a:pt x="330962" y="8128"/>
                          <a:pt x="330962" y="18098"/>
                        </a:cubicBezTo>
                        <a:lnTo>
                          <a:pt x="330962" y="18098"/>
                        </a:lnTo>
                        <a:cubicBezTo>
                          <a:pt x="330962" y="28131"/>
                          <a:pt x="322834" y="36195"/>
                          <a:pt x="312864" y="3619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598" name="Google Shape;598;p23"/>
                  <p:cNvSpPr/>
                  <p:nvPr/>
                </p:nvSpPr>
                <p:spPr>
                  <a:xfrm>
                    <a:off x="2934017" y="2991739"/>
                    <a:ext cx="541846" cy="12572"/>
                  </a:xfrm>
                  <a:custGeom>
                    <a:avLst/>
                    <a:gdLst/>
                    <a:ahLst/>
                    <a:cxnLst/>
                    <a:rect l="l" t="t" r="r" b="b"/>
                    <a:pathLst>
                      <a:path w="541846" h="12572" extrusionOk="0">
                        <a:moveTo>
                          <a:pt x="535940" y="12573"/>
                        </a:moveTo>
                        <a:lnTo>
                          <a:pt x="5906" y="12573"/>
                        </a:lnTo>
                        <a:cubicBezTo>
                          <a:pt x="2604" y="12573"/>
                          <a:pt x="0" y="9906"/>
                          <a:pt x="0" y="6667"/>
                        </a:cubicBezTo>
                        <a:lnTo>
                          <a:pt x="0" y="5905"/>
                        </a:lnTo>
                        <a:cubicBezTo>
                          <a:pt x="0" y="2603"/>
                          <a:pt x="2667" y="0"/>
                          <a:pt x="5906" y="0"/>
                        </a:cubicBezTo>
                        <a:lnTo>
                          <a:pt x="535940" y="0"/>
                        </a:lnTo>
                        <a:cubicBezTo>
                          <a:pt x="539242" y="0"/>
                          <a:pt x="541846" y="2667"/>
                          <a:pt x="541846" y="5905"/>
                        </a:cubicBezTo>
                        <a:lnTo>
                          <a:pt x="541846" y="6667"/>
                        </a:lnTo>
                        <a:cubicBezTo>
                          <a:pt x="541909" y="9906"/>
                          <a:pt x="539242" y="12573"/>
                          <a:pt x="535940" y="125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599" name="Google Shape;599;p23"/>
                  <p:cNvSpPr/>
                  <p:nvPr/>
                </p:nvSpPr>
                <p:spPr>
                  <a:xfrm>
                    <a:off x="2934017" y="3041459"/>
                    <a:ext cx="541846" cy="12573"/>
                  </a:xfrm>
                  <a:custGeom>
                    <a:avLst/>
                    <a:gdLst/>
                    <a:ahLst/>
                    <a:cxnLst/>
                    <a:rect l="l" t="t" r="r" b="b"/>
                    <a:pathLst>
                      <a:path w="541846" h="12573" extrusionOk="0">
                        <a:moveTo>
                          <a:pt x="535940" y="12573"/>
                        </a:moveTo>
                        <a:lnTo>
                          <a:pt x="5906" y="12573"/>
                        </a:lnTo>
                        <a:cubicBezTo>
                          <a:pt x="2604" y="12573"/>
                          <a:pt x="0" y="9906"/>
                          <a:pt x="0" y="6667"/>
                        </a:cubicBezTo>
                        <a:lnTo>
                          <a:pt x="0" y="5905"/>
                        </a:lnTo>
                        <a:cubicBezTo>
                          <a:pt x="0" y="2604"/>
                          <a:pt x="2667" y="0"/>
                          <a:pt x="5906" y="0"/>
                        </a:cubicBezTo>
                        <a:lnTo>
                          <a:pt x="535940" y="0"/>
                        </a:lnTo>
                        <a:cubicBezTo>
                          <a:pt x="539242" y="0"/>
                          <a:pt x="541846" y="2667"/>
                          <a:pt x="541846" y="5905"/>
                        </a:cubicBezTo>
                        <a:lnTo>
                          <a:pt x="541846" y="6667"/>
                        </a:lnTo>
                        <a:cubicBezTo>
                          <a:pt x="541909" y="9906"/>
                          <a:pt x="539242" y="12573"/>
                          <a:pt x="535940" y="125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600" name="Google Shape;600;p23"/>
                  <p:cNvSpPr/>
                  <p:nvPr/>
                </p:nvSpPr>
                <p:spPr>
                  <a:xfrm>
                    <a:off x="2934017" y="3091179"/>
                    <a:ext cx="541846" cy="12573"/>
                  </a:xfrm>
                  <a:custGeom>
                    <a:avLst/>
                    <a:gdLst/>
                    <a:ahLst/>
                    <a:cxnLst/>
                    <a:rect l="l" t="t" r="r" b="b"/>
                    <a:pathLst>
                      <a:path w="541846" h="12573" extrusionOk="0">
                        <a:moveTo>
                          <a:pt x="535940" y="12573"/>
                        </a:moveTo>
                        <a:lnTo>
                          <a:pt x="5906" y="12573"/>
                        </a:lnTo>
                        <a:cubicBezTo>
                          <a:pt x="2604" y="12573"/>
                          <a:pt x="0" y="9906"/>
                          <a:pt x="0" y="6668"/>
                        </a:cubicBezTo>
                        <a:lnTo>
                          <a:pt x="0" y="5906"/>
                        </a:lnTo>
                        <a:cubicBezTo>
                          <a:pt x="0" y="2604"/>
                          <a:pt x="2667" y="0"/>
                          <a:pt x="5906" y="0"/>
                        </a:cubicBezTo>
                        <a:lnTo>
                          <a:pt x="535940" y="0"/>
                        </a:lnTo>
                        <a:cubicBezTo>
                          <a:pt x="539242" y="0"/>
                          <a:pt x="541846" y="2667"/>
                          <a:pt x="541846" y="5906"/>
                        </a:cubicBezTo>
                        <a:lnTo>
                          <a:pt x="541846" y="6668"/>
                        </a:lnTo>
                        <a:cubicBezTo>
                          <a:pt x="541909" y="9906"/>
                          <a:pt x="539242" y="12573"/>
                          <a:pt x="535940" y="125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601" name="Google Shape;601;p23"/>
                  <p:cNvSpPr/>
                  <p:nvPr/>
                </p:nvSpPr>
                <p:spPr>
                  <a:xfrm>
                    <a:off x="2934017" y="3140900"/>
                    <a:ext cx="225743" cy="12572"/>
                  </a:xfrm>
                  <a:custGeom>
                    <a:avLst/>
                    <a:gdLst/>
                    <a:ahLst/>
                    <a:cxnLst/>
                    <a:rect l="l" t="t" r="r" b="b"/>
                    <a:pathLst>
                      <a:path w="225743" h="12572" extrusionOk="0">
                        <a:moveTo>
                          <a:pt x="219837" y="12573"/>
                        </a:moveTo>
                        <a:lnTo>
                          <a:pt x="5906" y="12573"/>
                        </a:lnTo>
                        <a:cubicBezTo>
                          <a:pt x="2604" y="12573"/>
                          <a:pt x="0" y="9906"/>
                          <a:pt x="0" y="6667"/>
                        </a:cubicBezTo>
                        <a:lnTo>
                          <a:pt x="0" y="5905"/>
                        </a:lnTo>
                        <a:cubicBezTo>
                          <a:pt x="0" y="2604"/>
                          <a:pt x="2667" y="0"/>
                          <a:pt x="5906" y="0"/>
                        </a:cubicBezTo>
                        <a:lnTo>
                          <a:pt x="219837" y="0"/>
                        </a:lnTo>
                        <a:cubicBezTo>
                          <a:pt x="223139" y="0"/>
                          <a:pt x="225743" y="2667"/>
                          <a:pt x="225743" y="5905"/>
                        </a:cubicBezTo>
                        <a:lnTo>
                          <a:pt x="225743" y="6667"/>
                        </a:lnTo>
                        <a:cubicBezTo>
                          <a:pt x="225806" y="9906"/>
                          <a:pt x="223139" y="12573"/>
                          <a:pt x="219837" y="125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sp>
            <p:nvSpPr>
              <p:cNvPr id="602" name="Google Shape;602;p23"/>
              <p:cNvSpPr/>
              <p:nvPr/>
            </p:nvSpPr>
            <p:spPr>
              <a:xfrm>
                <a:off x="3631410" y="-465334"/>
                <a:ext cx="288396" cy="344746"/>
              </a:xfrm>
              <a:custGeom>
                <a:avLst/>
                <a:gdLst/>
                <a:ahLst/>
                <a:cxnLst/>
                <a:rect l="l" t="t" r="r" b="b"/>
                <a:pathLst>
                  <a:path w="214820" h="256794" extrusionOk="0">
                    <a:moveTo>
                      <a:pt x="0" y="0"/>
                    </a:moveTo>
                    <a:cubicBezTo>
                      <a:pt x="62357" y="0"/>
                      <a:pt x="107442" y="53911"/>
                      <a:pt x="47371" y="135382"/>
                    </a:cubicBezTo>
                    <a:lnTo>
                      <a:pt x="214820" y="256794"/>
                    </a:lnTo>
                    <a:lnTo>
                      <a:pt x="118935" y="72263"/>
                    </a:lnTo>
                    <a:cubicBezTo>
                      <a:pt x="95885" y="27813"/>
                      <a:pt x="50038" y="0"/>
                      <a:pt x="0" y="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603" name="Google Shape;603;p23"/>
            <p:cNvGrpSpPr/>
            <p:nvPr/>
          </p:nvGrpSpPr>
          <p:grpSpPr>
            <a:xfrm rot="-555583">
              <a:off x="7644453" y="4708463"/>
              <a:ext cx="1363567" cy="804185"/>
              <a:chOff x="6092852" y="3218751"/>
              <a:chExt cx="223206" cy="131635"/>
            </a:xfrm>
          </p:grpSpPr>
          <p:sp>
            <p:nvSpPr>
              <p:cNvPr id="604" name="Google Shape;604;p23"/>
              <p:cNvSpPr/>
              <p:nvPr/>
            </p:nvSpPr>
            <p:spPr>
              <a:xfrm>
                <a:off x="6092852" y="3221518"/>
                <a:ext cx="83538" cy="94388"/>
              </a:xfrm>
              <a:custGeom>
                <a:avLst/>
                <a:gdLst/>
                <a:ahLst/>
                <a:cxnLst/>
                <a:rect l="l" t="t" r="r" b="b"/>
                <a:pathLst>
                  <a:path w="83538" h="94388" extrusionOk="0">
                    <a:moveTo>
                      <a:pt x="55408" y="94388"/>
                    </a:moveTo>
                    <a:cubicBezTo>
                      <a:pt x="63917" y="94388"/>
                      <a:pt x="73315" y="93118"/>
                      <a:pt x="83539" y="90578"/>
                    </a:cubicBezTo>
                    <a:lnTo>
                      <a:pt x="81189" y="80990"/>
                    </a:lnTo>
                    <a:cubicBezTo>
                      <a:pt x="57377" y="86895"/>
                      <a:pt x="39279" y="85435"/>
                      <a:pt x="27405" y="76545"/>
                    </a:cubicBezTo>
                    <a:cubicBezTo>
                      <a:pt x="16673" y="68544"/>
                      <a:pt x="10768" y="54510"/>
                      <a:pt x="9879" y="34825"/>
                    </a:cubicBezTo>
                    <a:cubicBezTo>
                      <a:pt x="9498" y="27015"/>
                      <a:pt x="12864" y="19776"/>
                      <a:pt x="19086" y="14950"/>
                    </a:cubicBezTo>
                    <a:cubicBezTo>
                      <a:pt x="25119" y="10251"/>
                      <a:pt x="32739" y="8790"/>
                      <a:pt x="39978" y="10949"/>
                    </a:cubicBezTo>
                    <a:cubicBezTo>
                      <a:pt x="47979" y="13362"/>
                      <a:pt x="56742" y="17236"/>
                      <a:pt x="69378" y="23903"/>
                    </a:cubicBezTo>
                    <a:lnTo>
                      <a:pt x="74014" y="15140"/>
                    </a:lnTo>
                    <a:cubicBezTo>
                      <a:pt x="60742" y="8155"/>
                      <a:pt x="51408" y="4028"/>
                      <a:pt x="42835" y="1424"/>
                    </a:cubicBezTo>
                    <a:cubicBezTo>
                      <a:pt x="32485" y="-1687"/>
                      <a:pt x="21563" y="345"/>
                      <a:pt x="12990" y="7076"/>
                    </a:cubicBezTo>
                    <a:cubicBezTo>
                      <a:pt x="4354" y="13807"/>
                      <a:pt x="-472" y="24348"/>
                      <a:pt x="36" y="35270"/>
                    </a:cubicBezTo>
                    <a:cubicBezTo>
                      <a:pt x="1052" y="57749"/>
                      <a:pt x="8482" y="74767"/>
                      <a:pt x="21499" y="84482"/>
                    </a:cubicBezTo>
                    <a:cubicBezTo>
                      <a:pt x="30326" y="91086"/>
                      <a:pt x="41692" y="94388"/>
                      <a:pt x="55408" y="94388"/>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605" name="Google Shape;605;p23"/>
              <p:cNvGrpSpPr/>
              <p:nvPr/>
            </p:nvGrpSpPr>
            <p:grpSpPr>
              <a:xfrm>
                <a:off x="6146305" y="3226942"/>
                <a:ext cx="30085" cy="88138"/>
                <a:chOff x="6146305" y="3226942"/>
                <a:chExt cx="30085" cy="88138"/>
              </a:xfrm>
            </p:grpSpPr>
            <p:sp>
              <p:nvSpPr>
                <p:cNvPr id="606" name="Google Shape;606;p23"/>
                <p:cNvSpPr/>
                <p:nvPr/>
              </p:nvSpPr>
              <p:spPr>
                <a:xfrm>
                  <a:off x="6155944" y="3302508"/>
                  <a:ext cx="20446" cy="12572"/>
                </a:xfrm>
                <a:custGeom>
                  <a:avLst/>
                  <a:gdLst/>
                  <a:ahLst/>
                  <a:cxnLst/>
                  <a:rect l="l" t="t" r="r" b="b"/>
                  <a:pathLst>
                    <a:path w="20446" h="12572" extrusionOk="0">
                      <a:moveTo>
                        <a:pt x="0" y="3111"/>
                      </a:moveTo>
                      <a:cubicBezTo>
                        <a:pt x="5652" y="2603"/>
                        <a:pt x="11621" y="1588"/>
                        <a:pt x="18097" y="0"/>
                      </a:cubicBezTo>
                      <a:lnTo>
                        <a:pt x="20447" y="9589"/>
                      </a:lnTo>
                      <a:cubicBezTo>
                        <a:pt x="14796" y="10985"/>
                        <a:pt x="9461" y="11938"/>
                        <a:pt x="4318" y="12573"/>
                      </a:cubicBezTo>
                      <a:cubicBezTo>
                        <a:pt x="2603" y="9652"/>
                        <a:pt x="1143" y="6477"/>
                        <a:pt x="0" y="311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607" name="Google Shape;607;p23"/>
                <p:cNvSpPr/>
                <p:nvPr/>
              </p:nvSpPr>
              <p:spPr>
                <a:xfrm>
                  <a:off x="6146305" y="3226942"/>
                  <a:ext cx="20560" cy="18478"/>
                </a:xfrm>
                <a:custGeom>
                  <a:avLst/>
                  <a:gdLst/>
                  <a:ahLst/>
                  <a:cxnLst/>
                  <a:rect l="l" t="t" r="r" b="b"/>
                  <a:pathLst>
                    <a:path w="20560" h="18478" extrusionOk="0">
                      <a:moveTo>
                        <a:pt x="15925" y="18479"/>
                      </a:moveTo>
                      <a:cubicBezTo>
                        <a:pt x="10210" y="15430"/>
                        <a:pt x="5320" y="13018"/>
                        <a:pt x="875" y="11049"/>
                      </a:cubicBezTo>
                      <a:lnTo>
                        <a:pt x="50" y="3493"/>
                      </a:lnTo>
                      <a:cubicBezTo>
                        <a:pt x="-77" y="2286"/>
                        <a:pt x="50" y="1143"/>
                        <a:pt x="304" y="0"/>
                      </a:cubicBezTo>
                      <a:cubicBezTo>
                        <a:pt x="6082" y="2413"/>
                        <a:pt x="12623" y="5524"/>
                        <a:pt x="20560" y="9715"/>
                      </a:cubicBezTo>
                      <a:lnTo>
                        <a:pt x="15925" y="1847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608" name="Google Shape;608;p23"/>
              <p:cNvSpPr/>
              <p:nvPr/>
            </p:nvSpPr>
            <p:spPr>
              <a:xfrm>
                <a:off x="6156322" y="3218751"/>
                <a:ext cx="158628" cy="121792"/>
              </a:xfrm>
              <a:custGeom>
                <a:avLst/>
                <a:gdLst/>
                <a:ahLst/>
                <a:cxnLst/>
                <a:rect l="l" t="t" r="r" b="b"/>
                <a:pathLst>
                  <a:path w="158628" h="121792" extrusionOk="0">
                    <a:moveTo>
                      <a:pt x="58423" y="121793"/>
                    </a:moveTo>
                    <a:lnTo>
                      <a:pt x="100143" y="121793"/>
                    </a:lnTo>
                    <a:cubicBezTo>
                      <a:pt x="126558" y="121793"/>
                      <a:pt x="148720" y="101917"/>
                      <a:pt x="151577" y="75692"/>
                    </a:cubicBezTo>
                    <a:lnTo>
                      <a:pt x="158562" y="11684"/>
                    </a:lnTo>
                    <a:cubicBezTo>
                      <a:pt x="159261" y="5461"/>
                      <a:pt x="154371" y="0"/>
                      <a:pt x="148085" y="0"/>
                    </a:cubicBezTo>
                    <a:lnTo>
                      <a:pt x="10544" y="0"/>
                    </a:lnTo>
                    <a:cubicBezTo>
                      <a:pt x="4257" y="0"/>
                      <a:pt x="-632" y="5461"/>
                      <a:pt x="67" y="11684"/>
                    </a:cubicBezTo>
                    <a:lnTo>
                      <a:pt x="7051" y="75692"/>
                    </a:lnTo>
                    <a:cubicBezTo>
                      <a:pt x="9845" y="101917"/>
                      <a:pt x="32007" y="121793"/>
                      <a:pt x="58423" y="121793"/>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609" name="Google Shape;609;p23"/>
              <p:cNvSpPr/>
              <p:nvPr/>
            </p:nvSpPr>
            <p:spPr>
              <a:xfrm>
                <a:off x="6173215" y="3247898"/>
                <a:ext cx="139700" cy="92582"/>
              </a:xfrm>
              <a:custGeom>
                <a:avLst/>
                <a:gdLst/>
                <a:ahLst/>
                <a:cxnLst/>
                <a:rect l="l" t="t" r="r" b="b"/>
                <a:pathLst>
                  <a:path w="139700" h="92582" extrusionOk="0">
                    <a:moveTo>
                      <a:pt x="139700" y="0"/>
                    </a:moveTo>
                    <a:lnTo>
                      <a:pt x="134620" y="46482"/>
                    </a:lnTo>
                    <a:cubicBezTo>
                      <a:pt x="131763" y="72707"/>
                      <a:pt x="109601" y="92583"/>
                      <a:pt x="83185" y="92583"/>
                    </a:cubicBezTo>
                    <a:lnTo>
                      <a:pt x="41466" y="92583"/>
                    </a:lnTo>
                    <a:cubicBezTo>
                      <a:pt x="24575" y="92583"/>
                      <a:pt x="9462" y="84455"/>
                      <a:pt x="0" y="71755"/>
                    </a:cubicBezTo>
                    <a:cubicBezTo>
                      <a:pt x="81852" y="79375"/>
                      <a:pt x="136462" y="29655"/>
                      <a:pt x="13970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610" name="Google Shape;610;p23"/>
              <p:cNvSpPr/>
              <p:nvPr/>
            </p:nvSpPr>
            <p:spPr>
              <a:xfrm>
                <a:off x="6155214" y="3327272"/>
                <a:ext cx="160844" cy="23114"/>
              </a:xfrm>
              <a:custGeom>
                <a:avLst/>
                <a:gdLst/>
                <a:ahLst/>
                <a:cxnLst/>
                <a:rect l="l" t="t" r="r" b="b"/>
                <a:pathLst>
                  <a:path w="160844" h="23114" extrusionOk="0">
                    <a:moveTo>
                      <a:pt x="47974" y="23114"/>
                    </a:moveTo>
                    <a:lnTo>
                      <a:pt x="112807" y="23114"/>
                    </a:lnTo>
                    <a:cubicBezTo>
                      <a:pt x="122840" y="23114"/>
                      <a:pt x="132683" y="20638"/>
                      <a:pt x="141509" y="15811"/>
                    </a:cubicBezTo>
                    <a:lnTo>
                      <a:pt x="159099" y="6223"/>
                    </a:lnTo>
                    <a:cubicBezTo>
                      <a:pt x="162147" y="4572"/>
                      <a:pt x="160940" y="0"/>
                      <a:pt x="157511" y="0"/>
                    </a:cubicBezTo>
                    <a:lnTo>
                      <a:pt x="3333" y="0"/>
                    </a:lnTo>
                    <a:cubicBezTo>
                      <a:pt x="-96" y="0"/>
                      <a:pt x="-1302" y="4572"/>
                      <a:pt x="1746" y="6223"/>
                    </a:cubicBezTo>
                    <a:lnTo>
                      <a:pt x="19335" y="15811"/>
                    </a:lnTo>
                    <a:cubicBezTo>
                      <a:pt x="28098" y="20574"/>
                      <a:pt x="37941" y="23114"/>
                      <a:pt x="47974" y="23114"/>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611" name="Google Shape;611;p23"/>
              <p:cNvSpPr/>
              <p:nvPr/>
            </p:nvSpPr>
            <p:spPr>
              <a:xfrm>
                <a:off x="6204140" y="3346513"/>
                <a:ext cx="62864" cy="3809"/>
              </a:xfrm>
              <a:custGeom>
                <a:avLst/>
                <a:gdLst/>
                <a:ahLst/>
                <a:cxnLst/>
                <a:rect l="l" t="t" r="r" b="b"/>
                <a:pathLst>
                  <a:path w="62864" h="3809" extrusionOk="0">
                    <a:moveTo>
                      <a:pt x="31432" y="0"/>
                    </a:moveTo>
                    <a:cubicBezTo>
                      <a:pt x="42863" y="0"/>
                      <a:pt x="53594" y="1397"/>
                      <a:pt x="62865" y="3810"/>
                    </a:cubicBezTo>
                    <a:lnTo>
                      <a:pt x="0" y="3810"/>
                    </a:lnTo>
                    <a:cubicBezTo>
                      <a:pt x="9271" y="1397"/>
                      <a:pt x="20002" y="0"/>
                      <a:pt x="31432"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612" name="Google Shape;612;p23"/>
          <p:cNvGrpSpPr/>
          <p:nvPr/>
        </p:nvGrpSpPr>
        <p:grpSpPr>
          <a:xfrm>
            <a:off x="121440" y="112820"/>
            <a:ext cx="8728487" cy="4869115"/>
            <a:chOff x="121440" y="112820"/>
            <a:chExt cx="8728487" cy="4869115"/>
          </a:xfrm>
        </p:grpSpPr>
        <p:sp>
          <p:nvSpPr>
            <p:cNvPr id="613" name="Google Shape;613;p23"/>
            <p:cNvSpPr/>
            <p:nvPr/>
          </p:nvSpPr>
          <p:spPr>
            <a:xfrm>
              <a:off x="121440" y="213347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614" name="Google Shape;614;p23"/>
            <p:cNvSpPr/>
            <p:nvPr/>
          </p:nvSpPr>
          <p:spPr>
            <a:xfrm>
              <a:off x="8632715" y="420452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615" name="Google Shape;615;p23"/>
            <p:cNvSpPr/>
            <p:nvPr/>
          </p:nvSpPr>
          <p:spPr>
            <a:xfrm>
              <a:off x="6958390" y="4724995"/>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616" name="Google Shape;616;p23"/>
            <p:cNvSpPr/>
            <p:nvPr/>
          </p:nvSpPr>
          <p:spPr>
            <a:xfrm>
              <a:off x="1108815" y="11282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796"/>
        <p:cNvGrpSpPr/>
        <p:nvPr/>
      </p:nvGrpSpPr>
      <p:grpSpPr>
        <a:xfrm>
          <a:off x="0" y="0"/>
          <a:ext cx="0" cy="0"/>
          <a:chOff x="0" y="0"/>
          <a:chExt cx="0" cy="0"/>
        </a:xfrm>
      </p:grpSpPr>
      <p:grpSp>
        <p:nvGrpSpPr>
          <p:cNvPr id="797" name="Google Shape;797;p29"/>
          <p:cNvGrpSpPr/>
          <p:nvPr/>
        </p:nvGrpSpPr>
        <p:grpSpPr>
          <a:xfrm>
            <a:off x="-774362" y="-408165"/>
            <a:ext cx="10249268" cy="5647538"/>
            <a:chOff x="-774362" y="-408165"/>
            <a:chExt cx="10249268" cy="5647538"/>
          </a:xfrm>
        </p:grpSpPr>
        <p:grpSp>
          <p:nvGrpSpPr>
            <p:cNvPr id="798" name="Google Shape;798;p29"/>
            <p:cNvGrpSpPr/>
            <p:nvPr/>
          </p:nvGrpSpPr>
          <p:grpSpPr>
            <a:xfrm>
              <a:off x="-774362" y="-408165"/>
              <a:ext cx="10249268" cy="5647538"/>
              <a:chOff x="-774362" y="-408165"/>
              <a:chExt cx="10249268" cy="5647538"/>
            </a:xfrm>
          </p:grpSpPr>
          <p:grpSp>
            <p:nvGrpSpPr>
              <p:cNvPr id="799" name="Google Shape;799;p29"/>
              <p:cNvGrpSpPr/>
              <p:nvPr/>
            </p:nvGrpSpPr>
            <p:grpSpPr>
              <a:xfrm rot="552246">
                <a:off x="-659699" y="-293502"/>
                <a:ext cx="1559233" cy="1559233"/>
                <a:chOff x="1018666" y="3335654"/>
                <a:chExt cx="564642" cy="564642"/>
              </a:xfrm>
            </p:grpSpPr>
            <p:sp>
              <p:nvSpPr>
                <p:cNvPr id="800" name="Google Shape;800;p29"/>
                <p:cNvSpPr/>
                <p:nvPr/>
              </p:nvSpPr>
              <p:spPr>
                <a:xfrm>
                  <a:off x="1018666" y="3335654"/>
                  <a:ext cx="564642" cy="564642"/>
                </a:xfrm>
                <a:custGeom>
                  <a:avLst/>
                  <a:gdLst/>
                  <a:ahLst/>
                  <a:cxnLst/>
                  <a:rect l="l" t="t" r="r" b="b"/>
                  <a:pathLst>
                    <a:path w="564642" h="564642" extrusionOk="0">
                      <a:moveTo>
                        <a:pt x="564642" y="282321"/>
                      </a:moveTo>
                      <a:cubicBezTo>
                        <a:pt x="564642" y="438243"/>
                        <a:pt x="438243" y="564642"/>
                        <a:pt x="282321" y="564642"/>
                      </a:cubicBezTo>
                      <a:cubicBezTo>
                        <a:pt x="126399" y="564642"/>
                        <a:pt x="0" y="438243"/>
                        <a:pt x="0" y="282321"/>
                      </a:cubicBezTo>
                      <a:cubicBezTo>
                        <a:pt x="0" y="126400"/>
                        <a:pt x="126399" y="0"/>
                        <a:pt x="282321" y="0"/>
                      </a:cubicBezTo>
                      <a:cubicBezTo>
                        <a:pt x="438243" y="0"/>
                        <a:pt x="564642" y="126399"/>
                        <a:pt x="564642" y="282321"/>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801" name="Google Shape;801;p29"/>
                <p:cNvGrpSpPr/>
                <p:nvPr/>
              </p:nvGrpSpPr>
              <p:grpSpPr>
                <a:xfrm>
                  <a:off x="1018954" y="3336099"/>
                  <a:ext cx="555718" cy="499427"/>
                  <a:chOff x="1018954" y="3336099"/>
                  <a:chExt cx="555718" cy="499427"/>
                </a:xfrm>
              </p:grpSpPr>
              <p:sp>
                <p:nvSpPr>
                  <p:cNvPr id="802" name="Google Shape;802;p29"/>
                  <p:cNvSpPr/>
                  <p:nvPr/>
                </p:nvSpPr>
                <p:spPr>
                  <a:xfrm>
                    <a:off x="1238377" y="3336099"/>
                    <a:ext cx="51815" cy="32847"/>
                  </a:xfrm>
                  <a:custGeom>
                    <a:avLst/>
                    <a:gdLst/>
                    <a:ahLst/>
                    <a:cxnLst/>
                    <a:rect l="l" t="t" r="r" b="b"/>
                    <a:pathLst>
                      <a:path w="51815" h="32847" extrusionOk="0">
                        <a:moveTo>
                          <a:pt x="8128" y="17653"/>
                        </a:moveTo>
                        <a:cubicBezTo>
                          <a:pt x="10541" y="22035"/>
                          <a:pt x="12446" y="26734"/>
                          <a:pt x="15430" y="30734"/>
                        </a:cubicBezTo>
                        <a:cubicBezTo>
                          <a:pt x="16002" y="31433"/>
                          <a:pt x="16574" y="32131"/>
                          <a:pt x="17399" y="32512"/>
                        </a:cubicBezTo>
                        <a:cubicBezTo>
                          <a:pt x="18351" y="32957"/>
                          <a:pt x="19494" y="32893"/>
                          <a:pt x="20510" y="32703"/>
                        </a:cubicBezTo>
                        <a:cubicBezTo>
                          <a:pt x="28194" y="31560"/>
                          <a:pt x="34925" y="26734"/>
                          <a:pt x="39878" y="20765"/>
                        </a:cubicBezTo>
                        <a:cubicBezTo>
                          <a:pt x="44894" y="14859"/>
                          <a:pt x="48387" y="7810"/>
                          <a:pt x="51816" y="889"/>
                        </a:cubicBezTo>
                        <a:cubicBezTo>
                          <a:pt x="49784" y="572"/>
                          <a:pt x="47815" y="317"/>
                          <a:pt x="45783" y="0"/>
                        </a:cubicBezTo>
                        <a:cubicBezTo>
                          <a:pt x="30416" y="889"/>
                          <a:pt x="15113" y="3048"/>
                          <a:pt x="0" y="6477"/>
                        </a:cubicBezTo>
                        <a:cubicBezTo>
                          <a:pt x="3175" y="9970"/>
                          <a:pt x="5905" y="13653"/>
                          <a:pt x="8128" y="1765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03" name="Google Shape;803;p29"/>
                  <p:cNvSpPr/>
                  <p:nvPr/>
                </p:nvSpPr>
                <p:spPr>
                  <a:xfrm>
                    <a:off x="1325635" y="3360737"/>
                    <a:ext cx="249037" cy="193496"/>
                  </a:xfrm>
                  <a:custGeom>
                    <a:avLst/>
                    <a:gdLst/>
                    <a:ahLst/>
                    <a:cxnLst/>
                    <a:rect l="l" t="t" r="r" b="b"/>
                    <a:pathLst>
                      <a:path w="249037" h="193496" extrusionOk="0">
                        <a:moveTo>
                          <a:pt x="135754" y="24828"/>
                        </a:moveTo>
                        <a:cubicBezTo>
                          <a:pt x="130166" y="26734"/>
                          <a:pt x="124832" y="29528"/>
                          <a:pt x="120133" y="33084"/>
                        </a:cubicBezTo>
                        <a:cubicBezTo>
                          <a:pt x="118482" y="34353"/>
                          <a:pt x="116640" y="35751"/>
                          <a:pt x="114545" y="35560"/>
                        </a:cubicBezTo>
                        <a:cubicBezTo>
                          <a:pt x="112005" y="35242"/>
                          <a:pt x="110481" y="32639"/>
                          <a:pt x="108322" y="31178"/>
                        </a:cubicBezTo>
                        <a:cubicBezTo>
                          <a:pt x="103686" y="28067"/>
                          <a:pt x="95812" y="30226"/>
                          <a:pt x="93272" y="25273"/>
                        </a:cubicBezTo>
                        <a:cubicBezTo>
                          <a:pt x="91939" y="22670"/>
                          <a:pt x="93082" y="19495"/>
                          <a:pt x="94288" y="16828"/>
                        </a:cubicBezTo>
                        <a:cubicBezTo>
                          <a:pt x="96257" y="12573"/>
                          <a:pt x="98479" y="8382"/>
                          <a:pt x="100892" y="4382"/>
                        </a:cubicBezTo>
                        <a:cubicBezTo>
                          <a:pt x="97781" y="2858"/>
                          <a:pt x="94669" y="1460"/>
                          <a:pt x="91558" y="0"/>
                        </a:cubicBezTo>
                        <a:cubicBezTo>
                          <a:pt x="89589" y="3683"/>
                          <a:pt x="87684" y="7429"/>
                          <a:pt x="85970" y="11240"/>
                        </a:cubicBezTo>
                        <a:cubicBezTo>
                          <a:pt x="83176" y="17463"/>
                          <a:pt x="80636" y="24003"/>
                          <a:pt x="75746" y="28766"/>
                        </a:cubicBezTo>
                        <a:cubicBezTo>
                          <a:pt x="72317" y="32131"/>
                          <a:pt x="67872" y="34353"/>
                          <a:pt x="64380" y="37655"/>
                        </a:cubicBezTo>
                        <a:cubicBezTo>
                          <a:pt x="60887" y="40958"/>
                          <a:pt x="58284" y="46038"/>
                          <a:pt x="60062" y="50546"/>
                        </a:cubicBezTo>
                        <a:cubicBezTo>
                          <a:pt x="60760" y="52388"/>
                          <a:pt x="62094" y="53911"/>
                          <a:pt x="63173" y="55563"/>
                        </a:cubicBezTo>
                        <a:cubicBezTo>
                          <a:pt x="64189" y="57277"/>
                          <a:pt x="64888" y="59372"/>
                          <a:pt x="64126" y="61151"/>
                        </a:cubicBezTo>
                        <a:cubicBezTo>
                          <a:pt x="63364" y="62992"/>
                          <a:pt x="58220" y="65341"/>
                          <a:pt x="57585" y="63500"/>
                        </a:cubicBezTo>
                        <a:cubicBezTo>
                          <a:pt x="56188" y="59436"/>
                          <a:pt x="51045" y="57912"/>
                          <a:pt x="46790" y="58547"/>
                        </a:cubicBezTo>
                        <a:cubicBezTo>
                          <a:pt x="42536" y="59182"/>
                          <a:pt x="38599" y="61278"/>
                          <a:pt x="34344" y="61976"/>
                        </a:cubicBezTo>
                        <a:cubicBezTo>
                          <a:pt x="30090" y="62674"/>
                          <a:pt x="24882" y="61278"/>
                          <a:pt x="23422" y="57214"/>
                        </a:cubicBezTo>
                        <a:cubicBezTo>
                          <a:pt x="20565" y="68072"/>
                          <a:pt x="15866" y="78422"/>
                          <a:pt x="9452" y="87566"/>
                        </a:cubicBezTo>
                        <a:cubicBezTo>
                          <a:pt x="4880" y="94171"/>
                          <a:pt x="-898" y="101219"/>
                          <a:pt x="118" y="109220"/>
                        </a:cubicBezTo>
                        <a:cubicBezTo>
                          <a:pt x="943" y="115634"/>
                          <a:pt x="6087" y="121031"/>
                          <a:pt x="6277" y="127508"/>
                        </a:cubicBezTo>
                        <a:cubicBezTo>
                          <a:pt x="6468" y="133541"/>
                          <a:pt x="2340" y="139383"/>
                          <a:pt x="3610" y="145288"/>
                        </a:cubicBezTo>
                        <a:cubicBezTo>
                          <a:pt x="4372" y="148844"/>
                          <a:pt x="7039" y="151828"/>
                          <a:pt x="7293" y="155448"/>
                        </a:cubicBezTo>
                        <a:cubicBezTo>
                          <a:pt x="7357" y="156845"/>
                          <a:pt x="7103" y="158242"/>
                          <a:pt x="7547" y="159512"/>
                        </a:cubicBezTo>
                        <a:cubicBezTo>
                          <a:pt x="7865" y="160401"/>
                          <a:pt x="8436" y="161099"/>
                          <a:pt x="9071" y="161798"/>
                        </a:cubicBezTo>
                        <a:cubicBezTo>
                          <a:pt x="20057" y="173672"/>
                          <a:pt x="42091" y="171767"/>
                          <a:pt x="50791" y="185484"/>
                        </a:cubicBezTo>
                        <a:cubicBezTo>
                          <a:pt x="58284" y="182943"/>
                          <a:pt x="66602" y="179641"/>
                          <a:pt x="69587" y="172339"/>
                        </a:cubicBezTo>
                        <a:cubicBezTo>
                          <a:pt x="70158" y="170878"/>
                          <a:pt x="70539" y="169228"/>
                          <a:pt x="71746" y="168148"/>
                        </a:cubicBezTo>
                        <a:cubicBezTo>
                          <a:pt x="74032" y="166116"/>
                          <a:pt x="77715" y="167322"/>
                          <a:pt x="80509" y="166116"/>
                        </a:cubicBezTo>
                        <a:cubicBezTo>
                          <a:pt x="86668" y="163449"/>
                          <a:pt x="83874" y="151955"/>
                          <a:pt x="90097" y="149416"/>
                        </a:cubicBezTo>
                        <a:cubicBezTo>
                          <a:pt x="91177" y="148971"/>
                          <a:pt x="92383" y="148908"/>
                          <a:pt x="93463" y="148463"/>
                        </a:cubicBezTo>
                        <a:cubicBezTo>
                          <a:pt x="96066" y="147447"/>
                          <a:pt x="97527" y="144653"/>
                          <a:pt x="99114" y="142367"/>
                        </a:cubicBezTo>
                        <a:cubicBezTo>
                          <a:pt x="101337" y="139128"/>
                          <a:pt x="104194" y="136144"/>
                          <a:pt x="107623" y="134239"/>
                        </a:cubicBezTo>
                        <a:cubicBezTo>
                          <a:pt x="107941" y="132969"/>
                          <a:pt x="108195" y="131635"/>
                          <a:pt x="108512" y="130366"/>
                        </a:cubicBezTo>
                        <a:cubicBezTo>
                          <a:pt x="111306" y="128334"/>
                          <a:pt x="115624" y="128905"/>
                          <a:pt x="117720" y="131572"/>
                        </a:cubicBezTo>
                        <a:cubicBezTo>
                          <a:pt x="119434" y="133667"/>
                          <a:pt x="120069" y="137033"/>
                          <a:pt x="122609" y="137922"/>
                        </a:cubicBezTo>
                        <a:cubicBezTo>
                          <a:pt x="123943" y="138366"/>
                          <a:pt x="125403" y="138049"/>
                          <a:pt x="126864" y="137795"/>
                        </a:cubicBezTo>
                        <a:cubicBezTo>
                          <a:pt x="135500" y="136271"/>
                          <a:pt x="144834" y="140462"/>
                          <a:pt x="149470" y="147828"/>
                        </a:cubicBezTo>
                        <a:cubicBezTo>
                          <a:pt x="150359" y="149225"/>
                          <a:pt x="151121" y="150813"/>
                          <a:pt x="152518" y="151828"/>
                        </a:cubicBezTo>
                        <a:cubicBezTo>
                          <a:pt x="153915" y="152908"/>
                          <a:pt x="155756" y="153162"/>
                          <a:pt x="157471" y="153607"/>
                        </a:cubicBezTo>
                        <a:cubicBezTo>
                          <a:pt x="162995" y="155003"/>
                          <a:pt x="168012" y="158242"/>
                          <a:pt x="171568" y="162687"/>
                        </a:cubicBezTo>
                        <a:cubicBezTo>
                          <a:pt x="174743" y="166624"/>
                          <a:pt x="176775" y="171514"/>
                          <a:pt x="180648" y="174816"/>
                        </a:cubicBezTo>
                        <a:cubicBezTo>
                          <a:pt x="187316" y="180530"/>
                          <a:pt x="197285" y="179832"/>
                          <a:pt x="205477" y="183007"/>
                        </a:cubicBezTo>
                        <a:cubicBezTo>
                          <a:pt x="210430" y="184912"/>
                          <a:pt x="214684" y="188151"/>
                          <a:pt x="219383" y="190564"/>
                        </a:cubicBezTo>
                        <a:cubicBezTo>
                          <a:pt x="224082" y="192977"/>
                          <a:pt x="229670" y="194501"/>
                          <a:pt x="234623" y="192722"/>
                        </a:cubicBezTo>
                        <a:cubicBezTo>
                          <a:pt x="237100" y="191834"/>
                          <a:pt x="239259" y="190119"/>
                          <a:pt x="241735" y="189230"/>
                        </a:cubicBezTo>
                        <a:cubicBezTo>
                          <a:pt x="244085" y="188404"/>
                          <a:pt x="246625" y="188341"/>
                          <a:pt x="249038" y="187833"/>
                        </a:cubicBezTo>
                        <a:cubicBezTo>
                          <a:pt x="237481" y="142240"/>
                          <a:pt x="214430" y="98933"/>
                          <a:pt x="179632" y="62484"/>
                        </a:cubicBezTo>
                        <a:cubicBezTo>
                          <a:pt x="166043" y="48070"/>
                          <a:pt x="151311" y="35560"/>
                          <a:pt x="135754" y="2482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04" name="Google Shape;804;p29"/>
                  <p:cNvSpPr/>
                  <p:nvPr/>
                </p:nvSpPr>
                <p:spPr>
                  <a:xfrm>
                    <a:off x="1018954" y="3497897"/>
                    <a:ext cx="441863" cy="337629"/>
                  </a:xfrm>
                  <a:custGeom>
                    <a:avLst/>
                    <a:gdLst/>
                    <a:ahLst/>
                    <a:cxnLst/>
                    <a:rect l="l" t="t" r="r" b="b"/>
                    <a:pathLst>
                      <a:path w="441863" h="337629" extrusionOk="0">
                        <a:moveTo>
                          <a:pt x="395254" y="220790"/>
                        </a:moveTo>
                        <a:cubicBezTo>
                          <a:pt x="394238" y="219202"/>
                          <a:pt x="392587" y="218123"/>
                          <a:pt x="391127" y="216980"/>
                        </a:cubicBezTo>
                        <a:cubicBezTo>
                          <a:pt x="385221" y="212217"/>
                          <a:pt x="381792" y="204534"/>
                          <a:pt x="382237" y="196977"/>
                        </a:cubicBezTo>
                        <a:cubicBezTo>
                          <a:pt x="382745" y="188214"/>
                          <a:pt x="388079" y="179388"/>
                          <a:pt x="385285" y="171069"/>
                        </a:cubicBezTo>
                        <a:cubicBezTo>
                          <a:pt x="381284" y="159068"/>
                          <a:pt x="362488" y="154178"/>
                          <a:pt x="363314" y="141542"/>
                        </a:cubicBezTo>
                        <a:cubicBezTo>
                          <a:pt x="363441" y="139573"/>
                          <a:pt x="364076" y="137668"/>
                          <a:pt x="363822" y="135763"/>
                        </a:cubicBezTo>
                        <a:cubicBezTo>
                          <a:pt x="363187" y="130810"/>
                          <a:pt x="356837" y="128524"/>
                          <a:pt x="351947" y="129731"/>
                        </a:cubicBezTo>
                        <a:cubicBezTo>
                          <a:pt x="347058" y="130937"/>
                          <a:pt x="343121" y="134366"/>
                          <a:pt x="338612" y="136652"/>
                        </a:cubicBezTo>
                        <a:cubicBezTo>
                          <a:pt x="335437" y="138240"/>
                          <a:pt x="331818" y="139446"/>
                          <a:pt x="329786" y="142367"/>
                        </a:cubicBezTo>
                        <a:cubicBezTo>
                          <a:pt x="328579" y="144018"/>
                          <a:pt x="328071" y="146177"/>
                          <a:pt x="326738" y="147701"/>
                        </a:cubicBezTo>
                        <a:cubicBezTo>
                          <a:pt x="322737" y="152527"/>
                          <a:pt x="314482" y="149797"/>
                          <a:pt x="309148" y="153035"/>
                        </a:cubicBezTo>
                        <a:cubicBezTo>
                          <a:pt x="306799" y="154432"/>
                          <a:pt x="304957" y="156972"/>
                          <a:pt x="302227" y="157163"/>
                        </a:cubicBezTo>
                        <a:cubicBezTo>
                          <a:pt x="299115" y="157353"/>
                          <a:pt x="296766" y="154432"/>
                          <a:pt x="293845" y="153480"/>
                        </a:cubicBezTo>
                        <a:cubicBezTo>
                          <a:pt x="284066" y="150432"/>
                          <a:pt x="278668" y="167831"/>
                          <a:pt x="268508" y="166370"/>
                        </a:cubicBezTo>
                        <a:cubicBezTo>
                          <a:pt x="264127" y="165735"/>
                          <a:pt x="259682" y="165100"/>
                          <a:pt x="255300" y="165672"/>
                        </a:cubicBezTo>
                        <a:cubicBezTo>
                          <a:pt x="250919" y="166243"/>
                          <a:pt x="246537" y="168148"/>
                          <a:pt x="243934" y="171768"/>
                        </a:cubicBezTo>
                        <a:cubicBezTo>
                          <a:pt x="242854" y="173228"/>
                          <a:pt x="242092" y="174943"/>
                          <a:pt x="241203" y="176593"/>
                        </a:cubicBezTo>
                        <a:cubicBezTo>
                          <a:pt x="238219" y="181737"/>
                          <a:pt x="233012" y="185484"/>
                          <a:pt x="227233" y="186754"/>
                        </a:cubicBezTo>
                        <a:cubicBezTo>
                          <a:pt x="226027" y="187008"/>
                          <a:pt x="224757" y="187198"/>
                          <a:pt x="223741" y="187897"/>
                        </a:cubicBezTo>
                        <a:cubicBezTo>
                          <a:pt x="222534" y="188722"/>
                          <a:pt x="221836" y="190056"/>
                          <a:pt x="221391" y="191453"/>
                        </a:cubicBezTo>
                        <a:cubicBezTo>
                          <a:pt x="219169" y="197612"/>
                          <a:pt x="220502" y="205423"/>
                          <a:pt x="223741" y="211074"/>
                        </a:cubicBezTo>
                        <a:cubicBezTo>
                          <a:pt x="218915" y="210630"/>
                          <a:pt x="213962" y="212344"/>
                          <a:pt x="210469" y="215710"/>
                        </a:cubicBezTo>
                        <a:cubicBezTo>
                          <a:pt x="208501" y="217551"/>
                          <a:pt x="206977" y="219964"/>
                          <a:pt x="204564" y="221171"/>
                        </a:cubicBezTo>
                        <a:cubicBezTo>
                          <a:pt x="200055" y="223393"/>
                          <a:pt x="194785" y="220599"/>
                          <a:pt x="190530" y="217868"/>
                        </a:cubicBezTo>
                        <a:cubicBezTo>
                          <a:pt x="189197" y="217043"/>
                          <a:pt x="187609" y="216154"/>
                          <a:pt x="186149" y="216662"/>
                        </a:cubicBezTo>
                        <a:cubicBezTo>
                          <a:pt x="185006" y="217043"/>
                          <a:pt x="184307" y="218123"/>
                          <a:pt x="183609" y="219075"/>
                        </a:cubicBezTo>
                        <a:cubicBezTo>
                          <a:pt x="181640" y="221806"/>
                          <a:pt x="178338" y="224409"/>
                          <a:pt x="175227" y="223139"/>
                        </a:cubicBezTo>
                        <a:cubicBezTo>
                          <a:pt x="170655" y="221298"/>
                          <a:pt x="172179" y="214186"/>
                          <a:pt x="169448" y="210058"/>
                        </a:cubicBezTo>
                        <a:cubicBezTo>
                          <a:pt x="167035" y="212408"/>
                          <a:pt x="164559" y="215011"/>
                          <a:pt x="163860" y="218249"/>
                        </a:cubicBezTo>
                        <a:cubicBezTo>
                          <a:pt x="163416" y="220218"/>
                          <a:pt x="163670" y="222187"/>
                          <a:pt x="163606" y="224155"/>
                        </a:cubicBezTo>
                        <a:cubicBezTo>
                          <a:pt x="163352" y="232728"/>
                          <a:pt x="154907" y="240983"/>
                          <a:pt x="146588" y="238697"/>
                        </a:cubicBezTo>
                        <a:cubicBezTo>
                          <a:pt x="141127" y="237173"/>
                          <a:pt x="137571" y="232029"/>
                          <a:pt x="134206" y="227521"/>
                        </a:cubicBezTo>
                        <a:cubicBezTo>
                          <a:pt x="131094" y="223330"/>
                          <a:pt x="127665" y="219139"/>
                          <a:pt x="126586" y="213995"/>
                        </a:cubicBezTo>
                        <a:cubicBezTo>
                          <a:pt x="125570" y="208915"/>
                          <a:pt x="127602" y="202311"/>
                          <a:pt x="132682" y="201168"/>
                        </a:cubicBezTo>
                        <a:cubicBezTo>
                          <a:pt x="134650" y="198057"/>
                          <a:pt x="137635" y="195580"/>
                          <a:pt x="141064" y="194247"/>
                        </a:cubicBezTo>
                        <a:cubicBezTo>
                          <a:pt x="137889" y="191326"/>
                          <a:pt x="138905" y="185674"/>
                          <a:pt x="142143" y="182880"/>
                        </a:cubicBezTo>
                        <a:cubicBezTo>
                          <a:pt x="145445" y="180086"/>
                          <a:pt x="150144" y="179642"/>
                          <a:pt x="154399" y="180213"/>
                        </a:cubicBezTo>
                        <a:cubicBezTo>
                          <a:pt x="159225" y="180848"/>
                          <a:pt x="163924" y="182626"/>
                          <a:pt x="167988" y="185420"/>
                        </a:cubicBezTo>
                        <a:cubicBezTo>
                          <a:pt x="169766" y="186627"/>
                          <a:pt x="172369" y="187897"/>
                          <a:pt x="173703" y="186246"/>
                        </a:cubicBezTo>
                        <a:cubicBezTo>
                          <a:pt x="174655" y="184976"/>
                          <a:pt x="173830" y="183134"/>
                          <a:pt x="172941" y="181864"/>
                        </a:cubicBezTo>
                        <a:cubicBezTo>
                          <a:pt x="170147" y="177927"/>
                          <a:pt x="166337" y="174752"/>
                          <a:pt x="162019" y="172593"/>
                        </a:cubicBezTo>
                        <a:cubicBezTo>
                          <a:pt x="159225" y="171196"/>
                          <a:pt x="156177" y="170180"/>
                          <a:pt x="154018" y="167894"/>
                        </a:cubicBezTo>
                        <a:cubicBezTo>
                          <a:pt x="148176" y="161608"/>
                          <a:pt x="153256" y="151257"/>
                          <a:pt x="151224" y="142939"/>
                        </a:cubicBezTo>
                        <a:cubicBezTo>
                          <a:pt x="150208" y="138938"/>
                          <a:pt x="147604" y="135509"/>
                          <a:pt x="145572" y="131953"/>
                        </a:cubicBezTo>
                        <a:cubicBezTo>
                          <a:pt x="143540" y="128334"/>
                          <a:pt x="142016" y="123952"/>
                          <a:pt x="143540" y="120142"/>
                        </a:cubicBezTo>
                        <a:cubicBezTo>
                          <a:pt x="144493" y="117793"/>
                          <a:pt x="146398" y="115951"/>
                          <a:pt x="147795" y="113856"/>
                        </a:cubicBezTo>
                        <a:cubicBezTo>
                          <a:pt x="149192" y="111760"/>
                          <a:pt x="150017" y="108839"/>
                          <a:pt x="148557" y="106743"/>
                        </a:cubicBezTo>
                        <a:cubicBezTo>
                          <a:pt x="147668" y="105474"/>
                          <a:pt x="146144" y="104775"/>
                          <a:pt x="144937" y="103759"/>
                        </a:cubicBezTo>
                        <a:cubicBezTo>
                          <a:pt x="142334" y="101473"/>
                          <a:pt x="141889" y="97409"/>
                          <a:pt x="143223" y="94234"/>
                        </a:cubicBezTo>
                        <a:cubicBezTo>
                          <a:pt x="144556" y="91059"/>
                          <a:pt x="147350" y="88710"/>
                          <a:pt x="150462" y="87186"/>
                        </a:cubicBezTo>
                        <a:cubicBezTo>
                          <a:pt x="152176" y="86297"/>
                          <a:pt x="154272" y="85408"/>
                          <a:pt x="154716" y="83503"/>
                        </a:cubicBezTo>
                        <a:cubicBezTo>
                          <a:pt x="154907" y="82550"/>
                          <a:pt x="154653" y="81534"/>
                          <a:pt x="154462" y="80582"/>
                        </a:cubicBezTo>
                        <a:cubicBezTo>
                          <a:pt x="153510" y="75946"/>
                          <a:pt x="154526" y="71311"/>
                          <a:pt x="157066" y="67374"/>
                        </a:cubicBezTo>
                        <a:cubicBezTo>
                          <a:pt x="152430" y="66802"/>
                          <a:pt x="148938" y="72517"/>
                          <a:pt x="144302" y="72327"/>
                        </a:cubicBezTo>
                        <a:cubicBezTo>
                          <a:pt x="141572" y="72199"/>
                          <a:pt x="139413" y="70041"/>
                          <a:pt x="137508" y="68072"/>
                        </a:cubicBezTo>
                        <a:cubicBezTo>
                          <a:pt x="136555" y="72390"/>
                          <a:pt x="133761" y="76264"/>
                          <a:pt x="130015" y="78613"/>
                        </a:cubicBezTo>
                        <a:cubicBezTo>
                          <a:pt x="125443" y="71818"/>
                          <a:pt x="127729" y="61405"/>
                          <a:pt x="134714" y="57150"/>
                        </a:cubicBezTo>
                        <a:cubicBezTo>
                          <a:pt x="135857" y="56452"/>
                          <a:pt x="137127" y="55880"/>
                          <a:pt x="137889" y="54801"/>
                        </a:cubicBezTo>
                        <a:cubicBezTo>
                          <a:pt x="139984" y="51880"/>
                          <a:pt x="137190" y="47562"/>
                          <a:pt x="138524" y="44260"/>
                        </a:cubicBezTo>
                        <a:cubicBezTo>
                          <a:pt x="139984" y="40449"/>
                          <a:pt x="145953" y="40577"/>
                          <a:pt x="148747" y="43498"/>
                        </a:cubicBezTo>
                        <a:cubicBezTo>
                          <a:pt x="151541" y="46482"/>
                          <a:pt x="152049" y="50864"/>
                          <a:pt x="152367" y="54928"/>
                        </a:cubicBezTo>
                        <a:cubicBezTo>
                          <a:pt x="156431" y="51499"/>
                          <a:pt x="161638" y="49467"/>
                          <a:pt x="166908" y="49213"/>
                        </a:cubicBezTo>
                        <a:cubicBezTo>
                          <a:pt x="164051" y="44641"/>
                          <a:pt x="159161" y="41783"/>
                          <a:pt x="154462" y="39116"/>
                        </a:cubicBezTo>
                        <a:cubicBezTo>
                          <a:pt x="153192" y="38418"/>
                          <a:pt x="151986" y="37719"/>
                          <a:pt x="150716" y="37021"/>
                        </a:cubicBezTo>
                        <a:cubicBezTo>
                          <a:pt x="148303" y="35687"/>
                          <a:pt x="145953" y="34290"/>
                          <a:pt x="143477" y="33084"/>
                        </a:cubicBezTo>
                        <a:cubicBezTo>
                          <a:pt x="138143" y="30417"/>
                          <a:pt x="132301" y="28194"/>
                          <a:pt x="126332" y="28893"/>
                        </a:cubicBezTo>
                        <a:cubicBezTo>
                          <a:pt x="123855" y="29147"/>
                          <a:pt x="121442" y="29909"/>
                          <a:pt x="118966" y="29845"/>
                        </a:cubicBezTo>
                        <a:cubicBezTo>
                          <a:pt x="116489" y="29782"/>
                          <a:pt x="113822" y="28639"/>
                          <a:pt x="112933" y="26353"/>
                        </a:cubicBezTo>
                        <a:cubicBezTo>
                          <a:pt x="112425" y="25083"/>
                          <a:pt x="112489" y="23559"/>
                          <a:pt x="111473" y="22670"/>
                        </a:cubicBezTo>
                        <a:cubicBezTo>
                          <a:pt x="110838" y="22162"/>
                          <a:pt x="110012" y="22035"/>
                          <a:pt x="109187" y="21971"/>
                        </a:cubicBezTo>
                        <a:cubicBezTo>
                          <a:pt x="104805" y="21717"/>
                          <a:pt x="100360" y="22543"/>
                          <a:pt x="96360" y="24384"/>
                        </a:cubicBezTo>
                        <a:cubicBezTo>
                          <a:pt x="99471" y="25464"/>
                          <a:pt x="102202" y="28321"/>
                          <a:pt x="102265" y="31623"/>
                        </a:cubicBezTo>
                        <a:cubicBezTo>
                          <a:pt x="102329" y="34925"/>
                          <a:pt x="99090" y="38164"/>
                          <a:pt x="95915" y="37402"/>
                        </a:cubicBezTo>
                        <a:cubicBezTo>
                          <a:pt x="90645" y="36132"/>
                          <a:pt x="90454" y="27178"/>
                          <a:pt x="85184" y="26035"/>
                        </a:cubicBezTo>
                        <a:cubicBezTo>
                          <a:pt x="82771" y="25527"/>
                          <a:pt x="80485" y="26924"/>
                          <a:pt x="78389" y="28258"/>
                        </a:cubicBezTo>
                        <a:cubicBezTo>
                          <a:pt x="75532" y="30163"/>
                          <a:pt x="72738" y="32004"/>
                          <a:pt x="69880" y="33909"/>
                        </a:cubicBezTo>
                        <a:cubicBezTo>
                          <a:pt x="66896" y="35878"/>
                          <a:pt x="63594" y="38608"/>
                          <a:pt x="64038" y="42164"/>
                        </a:cubicBezTo>
                        <a:cubicBezTo>
                          <a:pt x="64546" y="45847"/>
                          <a:pt x="68864" y="47625"/>
                          <a:pt x="72547" y="48133"/>
                        </a:cubicBezTo>
                        <a:cubicBezTo>
                          <a:pt x="76230" y="48705"/>
                          <a:pt x="80485" y="49022"/>
                          <a:pt x="82707" y="52007"/>
                        </a:cubicBezTo>
                        <a:cubicBezTo>
                          <a:pt x="85501" y="55880"/>
                          <a:pt x="83088" y="61151"/>
                          <a:pt x="82453" y="65849"/>
                        </a:cubicBezTo>
                        <a:cubicBezTo>
                          <a:pt x="81882" y="69850"/>
                          <a:pt x="82707" y="73978"/>
                          <a:pt x="84739" y="77470"/>
                        </a:cubicBezTo>
                        <a:cubicBezTo>
                          <a:pt x="85247" y="78296"/>
                          <a:pt x="85819" y="79185"/>
                          <a:pt x="85819" y="80137"/>
                        </a:cubicBezTo>
                        <a:cubicBezTo>
                          <a:pt x="85819" y="81661"/>
                          <a:pt x="84485" y="82741"/>
                          <a:pt x="83279" y="83630"/>
                        </a:cubicBezTo>
                        <a:cubicBezTo>
                          <a:pt x="79723" y="86233"/>
                          <a:pt x="76230" y="88900"/>
                          <a:pt x="72674" y="91504"/>
                        </a:cubicBezTo>
                        <a:cubicBezTo>
                          <a:pt x="69626" y="93790"/>
                          <a:pt x="66261" y="96139"/>
                          <a:pt x="62451" y="96330"/>
                        </a:cubicBezTo>
                        <a:cubicBezTo>
                          <a:pt x="58323" y="96520"/>
                          <a:pt x="54386" y="94107"/>
                          <a:pt x="50259" y="94488"/>
                        </a:cubicBezTo>
                        <a:cubicBezTo>
                          <a:pt x="48290" y="94615"/>
                          <a:pt x="46322" y="95441"/>
                          <a:pt x="44417" y="95123"/>
                        </a:cubicBezTo>
                        <a:cubicBezTo>
                          <a:pt x="40416" y="94552"/>
                          <a:pt x="38511" y="90043"/>
                          <a:pt x="37432" y="86170"/>
                        </a:cubicBezTo>
                        <a:cubicBezTo>
                          <a:pt x="34574" y="75946"/>
                          <a:pt x="32987" y="65342"/>
                          <a:pt x="32606" y="54737"/>
                        </a:cubicBezTo>
                        <a:cubicBezTo>
                          <a:pt x="32415" y="50038"/>
                          <a:pt x="35273" y="44768"/>
                          <a:pt x="38448" y="41339"/>
                        </a:cubicBezTo>
                        <a:cubicBezTo>
                          <a:pt x="40924" y="41021"/>
                          <a:pt x="47528" y="40196"/>
                          <a:pt x="47528" y="40196"/>
                        </a:cubicBezTo>
                        <a:cubicBezTo>
                          <a:pt x="47528" y="40196"/>
                          <a:pt x="51592" y="35624"/>
                          <a:pt x="48798" y="33465"/>
                        </a:cubicBezTo>
                        <a:cubicBezTo>
                          <a:pt x="46068" y="31306"/>
                          <a:pt x="41369" y="35052"/>
                          <a:pt x="34257" y="26099"/>
                        </a:cubicBezTo>
                        <a:cubicBezTo>
                          <a:pt x="27081" y="17145"/>
                          <a:pt x="34447" y="19114"/>
                          <a:pt x="35654" y="12446"/>
                        </a:cubicBezTo>
                        <a:cubicBezTo>
                          <a:pt x="36860" y="5842"/>
                          <a:pt x="33050" y="2540"/>
                          <a:pt x="29304" y="0"/>
                        </a:cubicBezTo>
                        <a:cubicBezTo>
                          <a:pt x="28288" y="445"/>
                          <a:pt x="27272" y="762"/>
                          <a:pt x="26256" y="1080"/>
                        </a:cubicBezTo>
                        <a:cubicBezTo>
                          <a:pt x="-9241" y="77470"/>
                          <a:pt x="-8860" y="166688"/>
                          <a:pt x="28097" y="243015"/>
                        </a:cubicBezTo>
                        <a:cubicBezTo>
                          <a:pt x="33876" y="244666"/>
                          <a:pt x="39146" y="247206"/>
                          <a:pt x="43083" y="251651"/>
                        </a:cubicBezTo>
                        <a:cubicBezTo>
                          <a:pt x="43972" y="252667"/>
                          <a:pt x="44861" y="253873"/>
                          <a:pt x="46131" y="254381"/>
                        </a:cubicBezTo>
                        <a:cubicBezTo>
                          <a:pt x="47020" y="254762"/>
                          <a:pt x="48036" y="254699"/>
                          <a:pt x="48989" y="254635"/>
                        </a:cubicBezTo>
                        <a:cubicBezTo>
                          <a:pt x="57053" y="254127"/>
                          <a:pt x="65245" y="252032"/>
                          <a:pt x="72992" y="254127"/>
                        </a:cubicBezTo>
                        <a:cubicBezTo>
                          <a:pt x="79342" y="255842"/>
                          <a:pt x="84612" y="260223"/>
                          <a:pt x="90518" y="263081"/>
                        </a:cubicBezTo>
                        <a:cubicBezTo>
                          <a:pt x="96423" y="265938"/>
                          <a:pt x="104170" y="267018"/>
                          <a:pt x="109060" y="262636"/>
                        </a:cubicBezTo>
                        <a:cubicBezTo>
                          <a:pt x="104170" y="260287"/>
                          <a:pt x="98646" y="259715"/>
                          <a:pt x="93375" y="258318"/>
                        </a:cubicBezTo>
                        <a:cubicBezTo>
                          <a:pt x="88105" y="256921"/>
                          <a:pt x="82707" y="254381"/>
                          <a:pt x="80104" y="249618"/>
                        </a:cubicBezTo>
                        <a:cubicBezTo>
                          <a:pt x="79596" y="248730"/>
                          <a:pt x="79215" y="247650"/>
                          <a:pt x="79532" y="246698"/>
                        </a:cubicBezTo>
                        <a:cubicBezTo>
                          <a:pt x="79786" y="245936"/>
                          <a:pt x="80421" y="245364"/>
                          <a:pt x="81056" y="244920"/>
                        </a:cubicBezTo>
                        <a:cubicBezTo>
                          <a:pt x="84231" y="242951"/>
                          <a:pt x="88359" y="243713"/>
                          <a:pt x="91851" y="245110"/>
                        </a:cubicBezTo>
                        <a:cubicBezTo>
                          <a:pt x="95344" y="246507"/>
                          <a:pt x="98646" y="248476"/>
                          <a:pt x="102392" y="248857"/>
                        </a:cubicBezTo>
                        <a:cubicBezTo>
                          <a:pt x="105123" y="249111"/>
                          <a:pt x="107980" y="248476"/>
                          <a:pt x="110647" y="249174"/>
                        </a:cubicBezTo>
                        <a:cubicBezTo>
                          <a:pt x="115791" y="250508"/>
                          <a:pt x="118839" y="256286"/>
                          <a:pt x="123982" y="257810"/>
                        </a:cubicBezTo>
                        <a:cubicBezTo>
                          <a:pt x="126776" y="258636"/>
                          <a:pt x="129697" y="258064"/>
                          <a:pt x="132555" y="257429"/>
                        </a:cubicBezTo>
                        <a:cubicBezTo>
                          <a:pt x="139032" y="255968"/>
                          <a:pt x="145699" y="254127"/>
                          <a:pt x="151986" y="252095"/>
                        </a:cubicBezTo>
                        <a:cubicBezTo>
                          <a:pt x="164559" y="239395"/>
                          <a:pt x="182212" y="231839"/>
                          <a:pt x="200055" y="231585"/>
                        </a:cubicBezTo>
                        <a:cubicBezTo>
                          <a:pt x="201516" y="231585"/>
                          <a:pt x="203040" y="231585"/>
                          <a:pt x="204310" y="230949"/>
                        </a:cubicBezTo>
                        <a:cubicBezTo>
                          <a:pt x="205453" y="230378"/>
                          <a:pt x="206278" y="229426"/>
                          <a:pt x="207104" y="228473"/>
                        </a:cubicBezTo>
                        <a:cubicBezTo>
                          <a:pt x="212184" y="222250"/>
                          <a:pt x="218407" y="214440"/>
                          <a:pt x="226281" y="216091"/>
                        </a:cubicBezTo>
                        <a:cubicBezTo>
                          <a:pt x="233583" y="217615"/>
                          <a:pt x="236504" y="226441"/>
                          <a:pt x="237457" y="233871"/>
                        </a:cubicBezTo>
                        <a:cubicBezTo>
                          <a:pt x="238409" y="241300"/>
                          <a:pt x="239425" y="249936"/>
                          <a:pt x="245775" y="253810"/>
                        </a:cubicBezTo>
                        <a:cubicBezTo>
                          <a:pt x="255046" y="259398"/>
                          <a:pt x="268381" y="250317"/>
                          <a:pt x="277462" y="256286"/>
                        </a:cubicBezTo>
                        <a:cubicBezTo>
                          <a:pt x="279938" y="257937"/>
                          <a:pt x="281843" y="260541"/>
                          <a:pt x="284637" y="261493"/>
                        </a:cubicBezTo>
                        <a:cubicBezTo>
                          <a:pt x="290860" y="263652"/>
                          <a:pt x="296194" y="256731"/>
                          <a:pt x="302354" y="254508"/>
                        </a:cubicBezTo>
                        <a:cubicBezTo>
                          <a:pt x="310291" y="251651"/>
                          <a:pt x="318673" y="256731"/>
                          <a:pt x="325595" y="261557"/>
                        </a:cubicBezTo>
                        <a:cubicBezTo>
                          <a:pt x="336072" y="268923"/>
                          <a:pt x="346550" y="276289"/>
                          <a:pt x="357027" y="283655"/>
                        </a:cubicBezTo>
                        <a:cubicBezTo>
                          <a:pt x="363758" y="288417"/>
                          <a:pt x="370616" y="293243"/>
                          <a:pt x="375633" y="299720"/>
                        </a:cubicBezTo>
                        <a:cubicBezTo>
                          <a:pt x="378935" y="303974"/>
                          <a:pt x="382046" y="309309"/>
                          <a:pt x="387317" y="310007"/>
                        </a:cubicBezTo>
                        <a:cubicBezTo>
                          <a:pt x="390746" y="310515"/>
                          <a:pt x="395000" y="309118"/>
                          <a:pt x="397096" y="311849"/>
                        </a:cubicBezTo>
                        <a:cubicBezTo>
                          <a:pt x="398048" y="313119"/>
                          <a:pt x="398112" y="314833"/>
                          <a:pt x="398747" y="316294"/>
                        </a:cubicBezTo>
                        <a:cubicBezTo>
                          <a:pt x="399636" y="318326"/>
                          <a:pt x="401541" y="319659"/>
                          <a:pt x="403319" y="320929"/>
                        </a:cubicBezTo>
                        <a:cubicBezTo>
                          <a:pt x="414558" y="328676"/>
                          <a:pt x="426496" y="336614"/>
                          <a:pt x="440085" y="337630"/>
                        </a:cubicBezTo>
                        <a:cubicBezTo>
                          <a:pt x="440657" y="335979"/>
                          <a:pt x="441292" y="334264"/>
                          <a:pt x="441863" y="332613"/>
                        </a:cubicBezTo>
                        <a:cubicBezTo>
                          <a:pt x="440149" y="333312"/>
                          <a:pt x="438434" y="333947"/>
                          <a:pt x="436720" y="334645"/>
                        </a:cubicBezTo>
                        <a:cubicBezTo>
                          <a:pt x="431195" y="327597"/>
                          <a:pt x="426560" y="319786"/>
                          <a:pt x="422940" y="311531"/>
                        </a:cubicBezTo>
                        <a:cubicBezTo>
                          <a:pt x="418876" y="314579"/>
                          <a:pt x="411891" y="310324"/>
                          <a:pt x="412780" y="305308"/>
                        </a:cubicBezTo>
                        <a:cubicBezTo>
                          <a:pt x="412971" y="304292"/>
                          <a:pt x="413352" y="303276"/>
                          <a:pt x="413098" y="302324"/>
                        </a:cubicBezTo>
                        <a:cubicBezTo>
                          <a:pt x="412717" y="301117"/>
                          <a:pt x="411447" y="300482"/>
                          <a:pt x="410431" y="299720"/>
                        </a:cubicBezTo>
                        <a:cubicBezTo>
                          <a:pt x="407256" y="297434"/>
                          <a:pt x="406049" y="292735"/>
                          <a:pt x="407764" y="289179"/>
                        </a:cubicBezTo>
                        <a:cubicBezTo>
                          <a:pt x="404144" y="289878"/>
                          <a:pt x="400334" y="289497"/>
                          <a:pt x="396905" y="288036"/>
                        </a:cubicBezTo>
                        <a:cubicBezTo>
                          <a:pt x="399445" y="286131"/>
                          <a:pt x="401414" y="283401"/>
                          <a:pt x="402430" y="280416"/>
                        </a:cubicBezTo>
                        <a:cubicBezTo>
                          <a:pt x="399445" y="280226"/>
                          <a:pt x="396778" y="277876"/>
                          <a:pt x="396270" y="274955"/>
                        </a:cubicBezTo>
                        <a:cubicBezTo>
                          <a:pt x="395762" y="272034"/>
                          <a:pt x="397477" y="268859"/>
                          <a:pt x="400207" y="267716"/>
                        </a:cubicBezTo>
                        <a:cubicBezTo>
                          <a:pt x="397350" y="264922"/>
                          <a:pt x="394429" y="262001"/>
                          <a:pt x="393286" y="258191"/>
                        </a:cubicBezTo>
                        <a:cubicBezTo>
                          <a:pt x="392143" y="254381"/>
                          <a:pt x="393476" y="249492"/>
                          <a:pt x="397223" y="248095"/>
                        </a:cubicBezTo>
                        <a:cubicBezTo>
                          <a:pt x="398048" y="247777"/>
                          <a:pt x="398937" y="247587"/>
                          <a:pt x="399445" y="246952"/>
                        </a:cubicBezTo>
                        <a:cubicBezTo>
                          <a:pt x="399953" y="246253"/>
                          <a:pt x="399826" y="245364"/>
                          <a:pt x="399699" y="244539"/>
                        </a:cubicBezTo>
                        <a:cubicBezTo>
                          <a:pt x="398747" y="238316"/>
                          <a:pt x="397794" y="232029"/>
                          <a:pt x="396842" y="225806"/>
                        </a:cubicBezTo>
                        <a:cubicBezTo>
                          <a:pt x="396461" y="224092"/>
                          <a:pt x="396207" y="222250"/>
                          <a:pt x="395254" y="22079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05" name="Google Shape;805;p29"/>
                  <p:cNvSpPr/>
                  <p:nvPr/>
                </p:nvSpPr>
                <p:spPr>
                  <a:xfrm>
                    <a:off x="1054925" y="3462591"/>
                    <a:ext cx="58243" cy="57530"/>
                  </a:xfrm>
                  <a:custGeom>
                    <a:avLst/>
                    <a:gdLst/>
                    <a:ahLst/>
                    <a:cxnLst/>
                    <a:rect l="l" t="t" r="r" b="b"/>
                    <a:pathLst>
                      <a:path w="58243" h="57530" extrusionOk="0">
                        <a:moveTo>
                          <a:pt x="4064" y="25083"/>
                        </a:moveTo>
                        <a:cubicBezTo>
                          <a:pt x="6096" y="27242"/>
                          <a:pt x="8572" y="28893"/>
                          <a:pt x="10858" y="30861"/>
                        </a:cubicBezTo>
                        <a:cubicBezTo>
                          <a:pt x="14541" y="28639"/>
                          <a:pt x="19749" y="29147"/>
                          <a:pt x="22860" y="32131"/>
                        </a:cubicBezTo>
                        <a:cubicBezTo>
                          <a:pt x="19812" y="40196"/>
                          <a:pt x="18478" y="48895"/>
                          <a:pt x="18923" y="57531"/>
                        </a:cubicBezTo>
                        <a:cubicBezTo>
                          <a:pt x="20828" y="54991"/>
                          <a:pt x="24321" y="54229"/>
                          <a:pt x="27496" y="54420"/>
                        </a:cubicBezTo>
                        <a:cubicBezTo>
                          <a:pt x="30671" y="54610"/>
                          <a:pt x="33782" y="55436"/>
                          <a:pt x="36957" y="55245"/>
                        </a:cubicBezTo>
                        <a:cubicBezTo>
                          <a:pt x="44323" y="54801"/>
                          <a:pt x="50101" y="48959"/>
                          <a:pt x="55118" y="43498"/>
                        </a:cubicBezTo>
                        <a:cubicBezTo>
                          <a:pt x="57150" y="41275"/>
                          <a:pt x="59309" y="38037"/>
                          <a:pt x="57658" y="35560"/>
                        </a:cubicBezTo>
                        <a:cubicBezTo>
                          <a:pt x="56769" y="34290"/>
                          <a:pt x="55182" y="33718"/>
                          <a:pt x="53721" y="33274"/>
                        </a:cubicBezTo>
                        <a:cubicBezTo>
                          <a:pt x="50038" y="32131"/>
                          <a:pt x="46355" y="30988"/>
                          <a:pt x="42608" y="29845"/>
                        </a:cubicBezTo>
                        <a:cubicBezTo>
                          <a:pt x="40449" y="29210"/>
                          <a:pt x="38036" y="28258"/>
                          <a:pt x="37401" y="26099"/>
                        </a:cubicBezTo>
                        <a:cubicBezTo>
                          <a:pt x="36893" y="24257"/>
                          <a:pt x="38036" y="22289"/>
                          <a:pt x="39560" y="21082"/>
                        </a:cubicBezTo>
                        <a:cubicBezTo>
                          <a:pt x="41085" y="19876"/>
                          <a:pt x="42989" y="19241"/>
                          <a:pt x="44640" y="18288"/>
                        </a:cubicBezTo>
                        <a:cubicBezTo>
                          <a:pt x="49847" y="15240"/>
                          <a:pt x="52705" y="8699"/>
                          <a:pt x="51371" y="2858"/>
                        </a:cubicBezTo>
                        <a:cubicBezTo>
                          <a:pt x="47053" y="6858"/>
                          <a:pt x="41910" y="9970"/>
                          <a:pt x="36385" y="11938"/>
                        </a:cubicBezTo>
                        <a:cubicBezTo>
                          <a:pt x="35115" y="12383"/>
                          <a:pt x="33846" y="12764"/>
                          <a:pt x="32512" y="12700"/>
                        </a:cubicBezTo>
                        <a:cubicBezTo>
                          <a:pt x="30099" y="12446"/>
                          <a:pt x="28194" y="10541"/>
                          <a:pt x="26352" y="8890"/>
                        </a:cubicBezTo>
                        <a:cubicBezTo>
                          <a:pt x="22924" y="5779"/>
                          <a:pt x="16383" y="953"/>
                          <a:pt x="10477" y="0"/>
                        </a:cubicBezTo>
                        <a:cubicBezTo>
                          <a:pt x="6794" y="5588"/>
                          <a:pt x="3238" y="11240"/>
                          <a:pt x="0" y="17018"/>
                        </a:cubicBezTo>
                        <a:cubicBezTo>
                          <a:pt x="762" y="20193"/>
                          <a:pt x="2222" y="23114"/>
                          <a:pt x="4064" y="2508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06" name="Google Shape;806;p29"/>
                  <p:cNvSpPr/>
                  <p:nvPr/>
                </p:nvSpPr>
                <p:spPr>
                  <a:xfrm>
                    <a:off x="1083183" y="3373628"/>
                    <a:ext cx="91027" cy="101624"/>
                  </a:xfrm>
                  <a:custGeom>
                    <a:avLst/>
                    <a:gdLst/>
                    <a:ahLst/>
                    <a:cxnLst/>
                    <a:rect l="l" t="t" r="r" b="b"/>
                    <a:pathLst>
                      <a:path w="91027" h="101624" extrusionOk="0">
                        <a:moveTo>
                          <a:pt x="65468" y="38290"/>
                        </a:moveTo>
                        <a:cubicBezTo>
                          <a:pt x="67119" y="31369"/>
                          <a:pt x="70676" y="25019"/>
                          <a:pt x="74866" y="19240"/>
                        </a:cubicBezTo>
                        <a:cubicBezTo>
                          <a:pt x="76390" y="17145"/>
                          <a:pt x="77978" y="15049"/>
                          <a:pt x="78740" y="12573"/>
                        </a:cubicBezTo>
                        <a:cubicBezTo>
                          <a:pt x="80010" y="8382"/>
                          <a:pt x="78549" y="3937"/>
                          <a:pt x="76454" y="0"/>
                        </a:cubicBezTo>
                        <a:cubicBezTo>
                          <a:pt x="57468" y="10985"/>
                          <a:pt x="39497" y="24320"/>
                          <a:pt x="22924" y="40132"/>
                        </a:cubicBezTo>
                        <a:cubicBezTo>
                          <a:pt x="14668" y="48006"/>
                          <a:pt x="7112" y="56324"/>
                          <a:pt x="0" y="64897"/>
                        </a:cubicBezTo>
                        <a:cubicBezTo>
                          <a:pt x="14351" y="69151"/>
                          <a:pt x="27622" y="76835"/>
                          <a:pt x="37973" y="87693"/>
                        </a:cubicBezTo>
                        <a:cubicBezTo>
                          <a:pt x="39815" y="89662"/>
                          <a:pt x="41656" y="91757"/>
                          <a:pt x="44005" y="93091"/>
                        </a:cubicBezTo>
                        <a:cubicBezTo>
                          <a:pt x="45974" y="94170"/>
                          <a:pt x="48133" y="94742"/>
                          <a:pt x="50292" y="95250"/>
                        </a:cubicBezTo>
                        <a:cubicBezTo>
                          <a:pt x="58039" y="97155"/>
                          <a:pt x="65786" y="99060"/>
                          <a:pt x="73533" y="100965"/>
                        </a:cubicBezTo>
                        <a:cubicBezTo>
                          <a:pt x="74993" y="101346"/>
                          <a:pt x="76518" y="101727"/>
                          <a:pt x="78041" y="101600"/>
                        </a:cubicBezTo>
                        <a:cubicBezTo>
                          <a:pt x="83820" y="101346"/>
                          <a:pt x="87376" y="95313"/>
                          <a:pt x="89852" y="90106"/>
                        </a:cubicBezTo>
                        <a:cubicBezTo>
                          <a:pt x="90488" y="88709"/>
                          <a:pt x="91186" y="87249"/>
                          <a:pt x="90996" y="85725"/>
                        </a:cubicBezTo>
                        <a:cubicBezTo>
                          <a:pt x="90868" y="84772"/>
                          <a:pt x="90488" y="83820"/>
                          <a:pt x="89979" y="82994"/>
                        </a:cubicBezTo>
                        <a:cubicBezTo>
                          <a:pt x="84582" y="73469"/>
                          <a:pt x="73088" y="68580"/>
                          <a:pt x="67754" y="58991"/>
                        </a:cubicBezTo>
                        <a:cubicBezTo>
                          <a:pt x="64262" y="52832"/>
                          <a:pt x="63818" y="45212"/>
                          <a:pt x="65468" y="3829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07" name="Google Shape;807;p29"/>
                  <p:cNvSpPr/>
                  <p:nvPr/>
                </p:nvSpPr>
                <p:spPr>
                  <a:xfrm>
                    <a:off x="1285162" y="3336163"/>
                    <a:ext cx="121997" cy="135191"/>
                  </a:xfrm>
                  <a:custGeom>
                    <a:avLst/>
                    <a:gdLst/>
                    <a:ahLst/>
                    <a:cxnLst/>
                    <a:rect l="l" t="t" r="r" b="b"/>
                    <a:pathLst>
                      <a:path w="121997" h="135191" extrusionOk="0">
                        <a:moveTo>
                          <a:pt x="20080" y="93472"/>
                        </a:moveTo>
                        <a:cubicBezTo>
                          <a:pt x="19318" y="96076"/>
                          <a:pt x="17731" y="98361"/>
                          <a:pt x="16461" y="100711"/>
                        </a:cubicBezTo>
                        <a:cubicBezTo>
                          <a:pt x="12206" y="108839"/>
                          <a:pt x="11635" y="118301"/>
                          <a:pt x="11127" y="127445"/>
                        </a:cubicBezTo>
                        <a:cubicBezTo>
                          <a:pt x="11063" y="128270"/>
                          <a:pt x="11063" y="129159"/>
                          <a:pt x="11444" y="129858"/>
                        </a:cubicBezTo>
                        <a:cubicBezTo>
                          <a:pt x="11952" y="130746"/>
                          <a:pt x="12968" y="131191"/>
                          <a:pt x="13857" y="131572"/>
                        </a:cubicBezTo>
                        <a:cubicBezTo>
                          <a:pt x="16842" y="132778"/>
                          <a:pt x="19826" y="133985"/>
                          <a:pt x="22747" y="135191"/>
                        </a:cubicBezTo>
                        <a:cubicBezTo>
                          <a:pt x="24271" y="132969"/>
                          <a:pt x="25351" y="130429"/>
                          <a:pt x="26430" y="127953"/>
                        </a:cubicBezTo>
                        <a:cubicBezTo>
                          <a:pt x="29986" y="119952"/>
                          <a:pt x="33542" y="111823"/>
                          <a:pt x="34368" y="103124"/>
                        </a:cubicBezTo>
                        <a:cubicBezTo>
                          <a:pt x="35130" y="94552"/>
                          <a:pt x="33161" y="85915"/>
                          <a:pt x="34368" y="77407"/>
                        </a:cubicBezTo>
                        <a:cubicBezTo>
                          <a:pt x="34558" y="76136"/>
                          <a:pt x="34812" y="74803"/>
                          <a:pt x="35574" y="73723"/>
                        </a:cubicBezTo>
                        <a:cubicBezTo>
                          <a:pt x="36527" y="72327"/>
                          <a:pt x="38178" y="71501"/>
                          <a:pt x="39638" y="70676"/>
                        </a:cubicBezTo>
                        <a:cubicBezTo>
                          <a:pt x="45226" y="67691"/>
                          <a:pt x="50370" y="63817"/>
                          <a:pt x="54751" y="59309"/>
                        </a:cubicBezTo>
                        <a:cubicBezTo>
                          <a:pt x="59196" y="54737"/>
                          <a:pt x="63197" y="49276"/>
                          <a:pt x="69166" y="47053"/>
                        </a:cubicBezTo>
                        <a:cubicBezTo>
                          <a:pt x="74627" y="45021"/>
                          <a:pt x="80659" y="46038"/>
                          <a:pt x="86438" y="45276"/>
                        </a:cubicBezTo>
                        <a:cubicBezTo>
                          <a:pt x="96852" y="43942"/>
                          <a:pt x="105551" y="37021"/>
                          <a:pt x="113171" y="29845"/>
                        </a:cubicBezTo>
                        <a:cubicBezTo>
                          <a:pt x="116283" y="26924"/>
                          <a:pt x="119394" y="23685"/>
                          <a:pt x="121998" y="20193"/>
                        </a:cubicBezTo>
                        <a:cubicBezTo>
                          <a:pt x="93677" y="8699"/>
                          <a:pt x="63832" y="1968"/>
                          <a:pt x="33733" y="0"/>
                        </a:cubicBezTo>
                        <a:cubicBezTo>
                          <a:pt x="29669" y="6985"/>
                          <a:pt x="24081" y="13398"/>
                          <a:pt x="20969" y="20891"/>
                        </a:cubicBezTo>
                        <a:cubicBezTo>
                          <a:pt x="18493" y="26734"/>
                          <a:pt x="16715" y="27368"/>
                          <a:pt x="11508" y="30226"/>
                        </a:cubicBezTo>
                        <a:cubicBezTo>
                          <a:pt x="6491" y="32957"/>
                          <a:pt x="3824" y="37402"/>
                          <a:pt x="1348" y="42482"/>
                        </a:cubicBezTo>
                        <a:cubicBezTo>
                          <a:pt x="840" y="43561"/>
                          <a:pt x="268" y="44704"/>
                          <a:pt x="205" y="45910"/>
                        </a:cubicBezTo>
                        <a:cubicBezTo>
                          <a:pt x="-113" y="50165"/>
                          <a:pt x="5221" y="53213"/>
                          <a:pt x="5031" y="57404"/>
                        </a:cubicBezTo>
                        <a:cubicBezTo>
                          <a:pt x="4967" y="58738"/>
                          <a:pt x="4332" y="60008"/>
                          <a:pt x="3824" y="61214"/>
                        </a:cubicBezTo>
                        <a:cubicBezTo>
                          <a:pt x="2110" y="65215"/>
                          <a:pt x="1348" y="69596"/>
                          <a:pt x="649" y="73851"/>
                        </a:cubicBezTo>
                        <a:cubicBezTo>
                          <a:pt x="141" y="76708"/>
                          <a:pt x="-303" y="79692"/>
                          <a:pt x="268" y="82550"/>
                        </a:cubicBezTo>
                        <a:cubicBezTo>
                          <a:pt x="840" y="85408"/>
                          <a:pt x="2745" y="88202"/>
                          <a:pt x="5539" y="88964"/>
                        </a:cubicBezTo>
                        <a:cubicBezTo>
                          <a:pt x="9031" y="85217"/>
                          <a:pt x="15127" y="82169"/>
                          <a:pt x="18747" y="85725"/>
                        </a:cubicBezTo>
                        <a:cubicBezTo>
                          <a:pt x="20652" y="87757"/>
                          <a:pt x="20842" y="90868"/>
                          <a:pt x="20080" y="9347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808" name="Google Shape;808;p29"/>
              <p:cNvGrpSpPr/>
              <p:nvPr/>
            </p:nvGrpSpPr>
            <p:grpSpPr>
              <a:xfrm rot="564173">
                <a:off x="8164899" y="3610902"/>
                <a:ext cx="1192098" cy="1541446"/>
                <a:chOff x="-77414" y="210905"/>
                <a:chExt cx="508246" cy="657189"/>
              </a:xfrm>
            </p:grpSpPr>
            <p:grpSp>
              <p:nvGrpSpPr>
                <p:cNvPr id="809" name="Google Shape;809;p29"/>
                <p:cNvGrpSpPr/>
                <p:nvPr/>
              </p:nvGrpSpPr>
              <p:grpSpPr>
                <a:xfrm>
                  <a:off x="-77414" y="423214"/>
                  <a:ext cx="389218" cy="444880"/>
                  <a:chOff x="6299617" y="2845180"/>
                  <a:chExt cx="389218" cy="444880"/>
                </a:xfrm>
              </p:grpSpPr>
              <p:sp>
                <p:nvSpPr>
                  <p:cNvPr id="810" name="Google Shape;810;p29"/>
                  <p:cNvSpPr/>
                  <p:nvPr/>
                </p:nvSpPr>
                <p:spPr>
                  <a:xfrm>
                    <a:off x="6299617" y="2845180"/>
                    <a:ext cx="389218" cy="444880"/>
                  </a:xfrm>
                  <a:custGeom>
                    <a:avLst/>
                    <a:gdLst/>
                    <a:ahLst/>
                    <a:cxnLst/>
                    <a:rect l="l" t="t" r="r" b="b"/>
                    <a:pathLst>
                      <a:path w="389218" h="444880" extrusionOk="0">
                        <a:moveTo>
                          <a:pt x="389218" y="322453"/>
                        </a:moveTo>
                        <a:cubicBezTo>
                          <a:pt x="311113" y="362014"/>
                          <a:pt x="227928" y="402654"/>
                          <a:pt x="137377" y="444881"/>
                        </a:cubicBezTo>
                        <a:cubicBezTo>
                          <a:pt x="184558" y="282194"/>
                          <a:pt x="-93128" y="181166"/>
                          <a:pt x="33301" y="0"/>
                        </a:cubicBezTo>
                        <a:cubicBezTo>
                          <a:pt x="102897" y="8318"/>
                          <a:pt x="180430" y="14923"/>
                          <a:pt x="263488" y="20320"/>
                        </a:cubicBezTo>
                        <a:cubicBezTo>
                          <a:pt x="234850" y="133858"/>
                          <a:pt x="362929" y="219774"/>
                          <a:pt x="389218" y="322453"/>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811" name="Google Shape;811;p29"/>
                  <p:cNvGrpSpPr/>
                  <p:nvPr/>
                </p:nvGrpSpPr>
                <p:grpSpPr>
                  <a:xfrm>
                    <a:off x="6337672" y="2908109"/>
                    <a:ext cx="290457" cy="307720"/>
                    <a:chOff x="6337672" y="2908109"/>
                    <a:chExt cx="290457" cy="307720"/>
                  </a:xfrm>
                </p:grpSpPr>
                <p:sp>
                  <p:nvSpPr>
                    <p:cNvPr id="812" name="Google Shape;812;p29"/>
                    <p:cNvSpPr/>
                    <p:nvPr/>
                  </p:nvSpPr>
                  <p:spPr>
                    <a:xfrm>
                      <a:off x="6338442" y="2908109"/>
                      <a:ext cx="115061" cy="7366"/>
                    </a:xfrm>
                    <a:custGeom>
                      <a:avLst/>
                      <a:gdLst/>
                      <a:ahLst/>
                      <a:cxnLst/>
                      <a:rect l="l" t="t" r="r" b="b"/>
                      <a:pathLst>
                        <a:path w="115061" h="7366" extrusionOk="0">
                          <a:moveTo>
                            <a:pt x="2921" y="7366"/>
                          </a:moveTo>
                          <a:cubicBezTo>
                            <a:pt x="1334" y="7366"/>
                            <a:pt x="0" y="6096"/>
                            <a:pt x="0" y="4445"/>
                          </a:cubicBezTo>
                          <a:cubicBezTo>
                            <a:pt x="0" y="2794"/>
                            <a:pt x="1270" y="1461"/>
                            <a:pt x="2921" y="1461"/>
                          </a:cubicBezTo>
                          <a:cubicBezTo>
                            <a:pt x="38798" y="1080"/>
                            <a:pt x="75184" y="571"/>
                            <a:pt x="112078" y="0"/>
                          </a:cubicBezTo>
                          <a:cubicBezTo>
                            <a:pt x="113792" y="0"/>
                            <a:pt x="115062" y="1270"/>
                            <a:pt x="115062" y="2921"/>
                          </a:cubicBezTo>
                          <a:cubicBezTo>
                            <a:pt x="115062" y="4572"/>
                            <a:pt x="113792" y="5905"/>
                            <a:pt x="112141" y="5905"/>
                          </a:cubicBezTo>
                          <a:cubicBezTo>
                            <a:pt x="75184" y="6477"/>
                            <a:pt x="38798" y="6985"/>
                            <a:pt x="2921" y="7366"/>
                          </a:cubicBezTo>
                          <a:cubicBezTo>
                            <a:pt x="2921" y="7366"/>
                            <a:pt x="2921" y="7366"/>
                            <a:pt x="2921" y="736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13" name="Google Shape;813;p29"/>
                    <p:cNvSpPr/>
                    <p:nvPr/>
                  </p:nvSpPr>
                  <p:spPr>
                    <a:xfrm>
                      <a:off x="6337672" y="2934634"/>
                      <a:ext cx="187532" cy="17480"/>
                    </a:xfrm>
                    <a:custGeom>
                      <a:avLst/>
                      <a:gdLst/>
                      <a:ahLst/>
                      <a:cxnLst/>
                      <a:rect l="l" t="t" r="r" b="b"/>
                      <a:pathLst>
                        <a:path w="187532" h="17480" extrusionOk="0">
                          <a:moveTo>
                            <a:pt x="2930" y="17481"/>
                          </a:moveTo>
                          <a:cubicBezTo>
                            <a:pt x="1406" y="17481"/>
                            <a:pt x="72" y="16274"/>
                            <a:pt x="9" y="14687"/>
                          </a:cubicBezTo>
                          <a:cubicBezTo>
                            <a:pt x="-118" y="13036"/>
                            <a:pt x="1152" y="11639"/>
                            <a:pt x="2739" y="11575"/>
                          </a:cubicBezTo>
                          <a:cubicBezTo>
                            <a:pt x="62683" y="7829"/>
                            <a:pt x="123326" y="3955"/>
                            <a:pt x="184413" y="18"/>
                          </a:cubicBezTo>
                          <a:cubicBezTo>
                            <a:pt x="186000" y="-172"/>
                            <a:pt x="187461" y="1161"/>
                            <a:pt x="187524" y="2749"/>
                          </a:cubicBezTo>
                          <a:cubicBezTo>
                            <a:pt x="187651" y="4400"/>
                            <a:pt x="186382" y="5797"/>
                            <a:pt x="184794" y="5860"/>
                          </a:cubicBezTo>
                          <a:cubicBezTo>
                            <a:pt x="123707" y="9861"/>
                            <a:pt x="63064" y="13734"/>
                            <a:pt x="3120" y="17417"/>
                          </a:cubicBezTo>
                          <a:cubicBezTo>
                            <a:pt x="3057" y="17481"/>
                            <a:pt x="2993" y="17481"/>
                            <a:pt x="2930" y="1748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14" name="Google Shape;814;p29"/>
                    <p:cNvSpPr/>
                    <p:nvPr/>
                  </p:nvSpPr>
                  <p:spPr>
                    <a:xfrm>
                      <a:off x="6345725" y="2961556"/>
                      <a:ext cx="187999" cy="25419"/>
                    </a:xfrm>
                    <a:custGeom>
                      <a:avLst/>
                      <a:gdLst/>
                      <a:ahLst/>
                      <a:cxnLst/>
                      <a:rect l="l" t="t" r="r" b="b"/>
                      <a:pathLst>
                        <a:path w="187999" h="25419" extrusionOk="0">
                          <a:moveTo>
                            <a:pt x="2941" y="25420"/>
                          </a:moveTo>
                          <a:cubicBezTo>
                            <a:pt x="1480" y="25420"/>
                            <a:pt x="147" y="24277"/>
                            <a:pt x="20" y="22816"/>
                          </a:cubicBezTo>
                          <a:cubicBezTo>
                            <a:pt x="-171" y="21229"/>
                            <a:pt x="1036" y="19768"/>
                            <a:pt x="2623" y="19578"/>
                          </a:cubicBezTo>
                          <a:cubicBezTo>
                            <a:pt x="63139" y="13101"/>
                            <a:pt x="123845" y="6560"/>
                            <a:pt x="184742" y="20"/>
                          </a:cubicBezTo>
                          <a:cubicBezTo>
                            <a:pt x="186393" y="-171"/>
                            <a:pt x="187789" y="1036"/>
                            <a:pt x="187980" y="2623"/>
                          </a:cubicBezTo>
                          <a:cubicBezTo>
                            <a:pt x="188170" y="4211"/>
                            <a:pt x="186964" y="5671"/>
                            <a:pt x="185376" y="5862"/>
                          </a:cubicBezTo>
                          <a:cubicBezTo>
                            <a:pt x="124480" y="12402"/>
                            <a:pt x="63774" y="18943"/>
                            <a:pt x="3258" y="25420"/>
                          </a:cubicBezTo>
                          <a:cubicBezTo>
                            <a:pt x="3195" y="25420"/>
                            <a:pt x="3068" y="25420"/>
                            <a:pt x="2941" y="2542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15" name="Google Shape;815;p29"/>
                    <p:cNvSpPr/>
                    <p:nvPr/>
                  </p:nvSpPr>
                  <p:spPr>
                    <a:xfrm>
                      <a:off x="6360632" y="2987639"/>
                      <a:ext cx="185427" cy="32864"/>
                    </a:xfrm>
                    <a:custGeom>
                      <a:avLst/>
                      <a:gdLst/>
                      <a:ahLst/>
                      <a:cxnLst/>
                      <a:rect l="l" t="t" r="r" b="b"/>
                      <a:pathLst>
                        <a:path w="185427" h="32864" extrusionOk="0">
                          <a:moveTo>
                            <a:pt x="2956" y="32865"/>
                          </a:moveTo>
                          <a:cubicBezTo>
                            <a:pt x="1496" y="32865"/>
                            <a:pt x="289" y="31785"/>
                            <a:pt x="35" y="30325"/>
                          </a:cubicBezTo>
                          <a:cubicBezTo>
                            <a:pt x="-219" y="28737"/>
                            <a:pt x="924" y="27213"/>
                            <a:pt x="2512" y="26959"/>
                          </a:cubicBezTo>
                          <a:lnTo>
                            <a:pt x="182026" y="35"/>
                          </a:lnTo>
                          <a:cubicBezTo>
                            <a:pt x="183677" y="-219"/>
                            <a:pt x="185138" y="924"/>
                            <a:pt x="185392" y="2512"/>
                          </a:cubicBezTo>
                          <a:cubicBezTo>
                            <a:pt x="185646" y="4099"/>
                            <a:pt x="184503" y="5623"/>
                            <a:pt x="182915" y="5877"/>
                          </a:cubicBezTo>
                          <a:lnTo>
                            <a:pt x="3401" y="32801"/>
                          </a:lnTo>
                          <a:cubicBezTo>
                            <a:pt x="3274" y="32865"/>
                            <a:pt x="3147" y="32865"/>
                            <a:pt x="2956" y="3286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16" name="Google Shape;816;p29"/>
                    <p:cNvSpPr/>
                    <p:nvPr/>
                  </p:nvSpPr>
                  <p:spPr>
                    <a:xfrm>
                      <a:off x="6380297" y="3024703"/>
                      <a:ext cx="122284" cy="28376"/>
                    </a:xfrm>
                    <a:custGeom>
                      <a:avLst/>
                      <a:gdLst/>
                      <a:ahLst/>
                      <a:cxnLst/>
                      <a:rect l="l" t="t" r="r" b="b"/>
                      <a:pathLst>
                        <a:path w="122284" h="28376" extrusionOk="0">
                          <a:moveTo>
                            <a:pt x="2976" y="28376"/>
                          </a:moveTo>
                          <a:cubicBezTo>
                            <a:pt x="1580" y="28376"/>
                            <a:pt x="373" y="27424"/>
                            <a:pt x="56" y="25964"/>
                          </a:cubicBezTo>
                          <a:cubicBezTo>
                            <a:pt x="-262" y="24376"/>
                            <a:pt x="818" y="22789"/>
                            <a:pt x="2405" y="22535"/>
                          </a:cubicBezTo>
                          <a:lnTo>
                            <a:pt x="118800" y="55"/>
                          </a:lnTo>
                          <a:cubicBezTo>
                            <a:pt x="120388" y="-262"/>
                            <a:pt x="121975" y="817"/>
                            <a:pt x="122230" y="2405"/>
                          </a:cubicBezTo>
                          <a:cubicBezTo>
                            <a:pt x="122547" y="3992"/>
                            <a:pt x="121468" y="5580"/>
                            <a:pt x="119880" y="5834"/>
                          </a:cubicBezTo>
                          <a:lnTo>
                            <a:pt x="3484" y="28313"/>
                          </a:lnTo>
                          <a:cubicBezTo>
                            <a:pt x="3294" y="28376"/>
                            <a:pt x="3167" y="28376"/>
                            <a:pt x="2976" y="2837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17" name="Google Shape;817;p29"/>
                    <p:cNvSpPr/>
                    <p:nvPr/>
                  </p:nvSpPr>
                  <p:spPr>
                    <a:xfrm>
                      <a:off x="6425133" y="3063887"/>
                      <a:ext cx="170217" cy="53073"/>
                    </a:xfrm>
                    <a:custGeom>
                      <a:avLst/>
                      <a:gdLst/>
                      <a:ahLst/>
                      <a:cxnLst/>
                      <a:rect l="l" t="t" r="r" b="b"/>
                      <a:pathLst>
                        <a:path w="170217" h="53073" extrusionOk="0">
                          <a:moveTo>
                            <a:pt x="2972" y="53073"/>
                          </a:moveTo>
                          <a:cubicBezTo>
                            <a:pt x="1702" y="53073"/>
                            <a:pt x="495" y="52248"/>
                            <a:pt x="114" y="50914"/>
                          </a:cubicBezTo>
                          <a:cubicBezTo>
                            <a:pt x="-330" y="49327"/>
                            <a:pt x="559" y="47739"/>
                            <a:pt x="2146" y="47295"/>
                          </a:cubicBezTo>
                          <a:lnTo>
                            <a:pt x="166485" y="114"/>
                          </a:lnTo>
                          <a:cubicBezTo>
                            <a:pt x="168072" y="-330"/>
                            <a:pt x="169660" y="559"/>
                            <a:pt x="170104" y="2146"/>
                          </a:cubicBezTo>
                          <a:cubicBezTo>
                            <a:pt x="170548" y="3734"/>
                            <a:pt x="169660" y="5321"/>
                            <a:pt x="168072" y="5766"/>
                          </a:cubicBezTo>
                          <a:lnTo>
                            <a:pt x="3734" y="52946"/>
                          </a:lnTo>
                          <a:cubicBezTo>
                            <a:pt x="3480" y="53010"/>
                            <a:pt x="3226" y="53073"/>
                            <a:pt x="2972" y="530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18" name="Google Shape;818;p29"/>
                    <p:cNvSpPr/>
                    <p:nvPr/>
                  </p:nvSpPr>
                  <p:spPr>
                    <a:xfrm>
                      <a:off x="6446052" y="3089061"/>
                      <a:ext cx="166352" cy="60030"/>
                    </a:xfrm>
                    <a:custGeom>
                      <a:avLst/>
                      <a:gdLst/>
                      <a:ahLst/>
                      <a:cxnLst/>
                      <a:rect l="l" t="t" r="r" b="b"/>
                      <a:pathLst>
                        <a:path w="166352" h="60030" extrusionOk="0">
                          <a:moveTo>
                            <a:pt x="2944" y="60030"/>
                          </a:moveTo>
                          <a:cubicBezTo>
                            <a:pt x="1737" y="60030"/>
                            <a:pt x="594" y="59268"/>
                            <a:pt x="150" y="57998"/>
                          </a:cubicBezTo>
                          <a:cubicBezTo>
                            <a:pt x="-358" y="56474"/>
                            <a:pt x="467" y="54760"/>
                            <a:pt x="1991" y="54252"/>
                          </a:cubicBezTo>
                          <a:cubicBezTo>
                            <a:pt x="55649" y="36154"/>
                            <a:pt x="109179" y="18120"/>
                            <a:pt x="162456" y="150"/>
                          </a:cubicBezTo>
                          <a:cubicBezTo>
                            <a:pt x="163979" y="-358"/>
                            <a:pt x="165694" y="467"/>
                            <a:pt x="166203" y="1991"/>
                          </a:cubicBezTo>
                          <a:cubicBezTo>
                            <a:pt x="166710" y="3515"/>
                            <a:pt x="165885" y="5230"/>
                            <a:pt x="164361" y="5738"/>
                          </a:cubicBezTo>
                          <a:cubicBezTo>
                            <a:pt x="111021" y="23708"/>
                            <a:pt x="57553" y="41742"/>
                            <a:pt x="3833" y="59840"/>
                          </a:cubicBezTo>
                          <a:cubicBezTo>
                            <a:pt x="3579" y="60030"/>
                            <a:pt x="3261" y="60030"/>
                            <a:pt x="2944" y="6003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19" name="Google Shape;819;p29"/>
                    <p:cNvSpPr/>
                    <p:nvPr/>
                  </p:nvSpPr>
                  <p:spPr>
                    <a:xfrm>
                      <a:off x="6463221" y="3114548"/>
                      <a:ext cx="164908" cy="67373"/>
                    </a:xfrm>
                    <a:custGeom>
                      <a:avLst/>
                      <a:gdLst/>
                      <a:ahLst/>
                      <a:cxnLst/>
                      <a:rect l="l" t="t" r="r" b="b"/>
                      <a:pathLst>
                        <a:path w="164908" h="67373" extrusionOk="0">
                          <a:moveTo>
                            <a:pt x="2920" y="67373"/>
                          </a:moveTo>
                          <a:cubicBezTo>
                            <a:pt x="1714" y="67373"/>
                            <a:pt x="634" y="66675"/>
                            <a:pt x="190" y="65468"/>
                          </a:cubicBezTo>
                          <a:cubicBezTo>
                            <a:pt x="-382" y="63944"/>
                            <a:pt x="380" y="62230"/>
                            <a:pt x="1904" y="61658"/>
                          </a:cubicBezTo>
                          <a:cubicBezTo>
                            <a:pt x="55435" y="41021"/>
                            <a:pt x="108394" y="20574"/>
                            <a:pt x="160909" y="190"/>
                          </a:cubicBezTo>
                          <a:cubicBezTo>
                            <a:pt x="162432" y="-381"/>
                            <a:pt x="164147" y="381"/>
                            <a:pt x="164718" y="1841"/>
                          </a:cubicBezTo>
                          <a:cubicBezTo>
                            <a:pt x="165290" y="3302"/>
                            <a:pt x="164528" y="5080"/>
                            <a:pt x="163067" y="5651"/>
                          </a:cubicBezTo>
                          <a:cubicBezTo>
                            <a:pt x="110553" y="26035"/>
                            <a:pt x="57594" y="46545"/>
                            <a:pt x="4063" y="67119"/>
                          </a:cubicBezTo>
                          <a:cubicBezTo>
                            <a:pt x="3619" y="67310"/>
                            <a:pt x="3238" y="67373"/>
                            <a:pt x="2920" y="673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20" name="Google Shape;820;p29"/>
                    <p:cNvSpPr/>
                    <p:nvPr/>
                  </p:nvSpPr>
                  <p:spPr>
                    <a:xfrm>
                      <a:off x="6474478" y="3184543"/>
                      <a:ext cx="65050" cy="31286"/>
                    </a:xfrm>
                    <a:custGeom>
                      <a:avLst/>
                      <a:gdLst/>
                      <a:ahLst/>
                      <a:cxnLst/>
                      <a:rect l="l" t="t" r="r" b="b"/>
                      <a:pathLst>
                        <a:path w="65050" h="31286" extrusionOk="0">
                          <a:moveTo>
                            <a:pt x="2966" y="31287"/>
                          </a:moveTo>
                          <a:cubicBezTo>
                            <a:pt x="1823" y="31287"/>
                            <a:pt x="743" y="30588"/>
                            <a:pt x="235" y="29509"/>
                          </a:cubicBezTo>
                          <a:cubicBezTo>
                            <a:pt x="-400" y="27985"/>
                            <a:pt x="299" y="26270"/>
                            <a:pt x="1759" y="25635"/>
                          </a:cubicBezTo>
                          <a:cubicBezTo>
                            <a:pt x="21635" y="17126"/>
                            <a:pt x="41383" y="8681"/>
                            <a:pt x="60941" y="235"/>
                          </a:cubicBezTo>
                          <a:cubicBezTo>
                            <a:pt x="62402" y="-400"/>
                            <a:pt x="64179" y="299"/>
                            <a:pt x="64815" y="1759"/>
                          </a:cubicBezTo>
                          <a:cubicBezTo>
                            <a:pt x="65450" y="3283"/>
                            <a:pt x="64751" y="4998"/>
                            <a:pt x="63290" y="5633"/>
                          </a:cubicBezTo>
                          <a:cubicBezTo>
                            <a:pt x="43733" y="14078"/>
                            <a:pt x="23984" y="22524"/>
                            <a:pt x="4109" y="31033"/>
                          </a:cubicBezTo>
                          <a:cubicBezTo>
                            <a:pt x="3728" y="31223"/>
                            <a:pt x="3347" y="31287"/>
                            <a:pt x="2966" y="3128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821" name="Google Shape;821;p29"/>
                <p:cNvGrpSpPr/>
                <p:nvPr/>
              </p:nvGrpSpPr>
              <p:grpSpPr>
                <a:xfrm>
                  <a:off x="52090" y="210905"/>
                  <a:ext cx="378742" cy="312893"/>
                  <a:chOff x="6429121" y="2632871"/>
                  <a:chExt cx="378742" cy="312893"/>
                </a:xfrm>
              </p:grpSpPr>
              <p:sp>
                <p:nvSpPr>
                  <p:cNvPr id="822" name="Google Shape;822;p29"/>
                  <p:cNvSpPr/>
                  <p:nvPr/>
                </p:nvSpPr>
                <p:spPr>
                  <a:xfrm>
                    <a:off x="6754558" y="2632871"/>
                    <a:ext cx="53305" cy="51908"/>
                  </a:xfrm>
                  <a:custGeom>
                    <a:avLst/>
                    <a:gdLst/>
                    <a:ahLst/>
                    <a:cxnLst/>
                    <a:rect l="l" t="t" r="r" b="b"/>
                    <a:pathLst>
                      <a:path w="53305" h="51908" extrusionOk="0">
                        <a:moveTo>
                          <a:pt x="24003" y="51908"/>
                        </a:moveTo>
                        <a:lnTo>
                          <a:pt x="0" y="22508"/>
                        </a:lnTo>
                        <a:lnTo>
                          <a:pt x="22289" y="4283"/>
                        </a:lnTo>
                        <a:cubicBezTo>
                          <a:pt x="30417" y="-2321"/>
                          <a:pt x="42355" y="-1178"/>
                          <a:pt x="49023" y="6950"/>
                        </a:cubicBezTo>
                        <a:lnTo>
                          <a:pt x="49023" y="6950"/>
                        </a:lnTo>
                        <a:cubicBezTo>
                          <a:pt x="55626" y="15078"/>
                          <a:pt x="54483" y="27016"/>
                          <a:pt x="46355" y="33684"/>
                        </a:cubicBezTo>
                        <a:lnTo>
                          <a:pt x="24003" y="51908"/>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23" name="Google Shape;823;p29"/>
                  <p:cNvSpPr/>
                  <p:nvPr/>
                </p:nvSpPr>
                <p:spPr>
                  <a:xfrm rot="3046867">
                    <a:off x="6606840" y="2609505"/>
                    <a:ext cx="39510" cy="349750"/>
                  </a:xfrm>
                  <a:custGeom>
                    <a:avLst/>
                    <a:gdLst/>
                    <a:ahLst/>
                    <a:cxnLst/>
                    <a:rect l="l" t="t" r="r" b="b"/>
                    <a:pathLst>
                      <a:path w="39497" h="349631" extrusionOk="0">
                        <a:moveTo>
                          <a:pt x="0" y="0"/>
                        </a:moveTo>
                        <a:lnTo>
                          <a:pt x="39497" y="0"/>
                        </a:lnTo>
                        <a:lnTo>
                          <a:pt x="39497" y="349632"/>
                        </a:lnTo>
                        <a:lnTo>
                          <a:pt x="0" y="349632"/>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24" name="Google Shape;824;p29"/>
                  <p:cNvSpPr/>
                  <p:nvPr/>
                </p:nvSpPr>
                <p:spPr>
                  <a:xfrm>
                    <a:off x="6429121" y="2879725"/>
                    <a:ext cx="74612" cy="66039"/>
                  </a:xfrm>
                  <a:custGeom>
                    <a:avLst/>
                    <a:gdLst/>
                    <a:ahLst/>
                    <a:cxnLst/>
                    <a:rect l="l" t="t" r="r" b="b"/>
                    <a:pathLst>
                      <a:path w="74612" h="66039" extrusionOk="0">
                        <a:moveTo>
                          <a:pt x="49593" y="0"/>
                        </a:moveTo>
                        <a:lnTo>
                          <a:pt x="74612" y="30543"/>
                        </a:lnTo>
                        <a:lnTo>
                          <a:pt x="0" y="6604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825" name="Google Shape;825;p29"/>
                  <p:cNvGrpSpPr/>
                  <p:nvPr/>
                </p:nvGrpSpPr>
                <p:grpSpPr>
                  <a:xfrm>
                    <a:off x="6492866" y="2670991"/>
                    <a:ext cx="269638" cy="224989"/>
                    <a:chOff x="6492866" y="2670991"/>
                    <a:chExt cx="269638" cy="224989"/>
                  </a:xfrm>
                </p:grpSpPr>
                <p:sp>
                  <p:nvSpPr>
                    <p:cNvPr id="826" name="Google Shape;826;p29"/>
                    <p:cNvSpPr/>
                    <p:nvPr/>
                  </p:nvSpPr>
                  <p:spPr>
                    <a:xfrm>
                      <a:off x="6492866" y="2670991"/>
                      <a:ext cx="260113" cy="213305"/>
                    </a:xfrm>
                    <a:custGeom>
                      <a:avLst/>
                      <a:gdLst/>
                      <a:ahLst/>
                      <a:cxnLst/>
                      <a:rect l="l" t="t" r="r" b="b"/>
                      <a:pathLst>
                        <a:path w="260113" h="213305" extrusionOk="0">
                          <a:moveTo>
                            <a:pt x="1977" y="213305"/>
                          </a:moveTo>
                          <a:cubicBezTo>
                            <a:pt x="1406" y="213305"/>
                            <a:pt x="834" y="213051"/>
                            <a:pt x="453" y="212543"/>
                          </a:cubicBezTo>
                          <a:cubicBezTo>
                            <a:pt x="-245" y="211718"/>
                            <a:pt x="-118" y="210448"/>
                            <a:pt x="707" y="209749"/>
                          </a:cubicBezTo>
                          <a:lnTo>
                            <a:pt x="256866" y="454"/>
                          </a:lnTo>
                          <a:cubicBezTo>
                            <a:pt x="257692" y="-245"/>
                            <a:pt x="258962" y="-118"/>
                            <a:pt x="259660" y="707"/>
                          </a:cubicBezTo>
                          <a:cubicBezTo>
                            <a:pt x="260359" y="1533"/>
                            <a:pt x="260232" y="2803"/>
                            <a:pt x="259406" y="3501"/>
                          </a:cubicBezTo>
                          <a:lnTo>
                            <a:pt x="3247" y="212798"/>
                          </a:lnTo>
                          <a:cubicBezTo>
                            <a:pt x="2866" y="213179"/>
                            <a:pt x="2422" y="213305"/>
                            <a:pt x="1977" y="21330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27" name="Google Shape;827;p29"/>
                    <p:cNvSpPr/>
                    <p:nvPr/>
                  </p:nvSpPr>
                  <p:spPr>
                    <a:xfrm>
                      <a:off x="6502391" y="2682675"/>
                      <a:ext cx="260113" cy="213305"/>
                    </a:xfrm>
                    <a:custGeom>
                      <a:avLst/>
                      <a:gdLst/>
                      <a:ahLst/>
                      <a:cxnLst/>
                      <a:rect l="l" t="t" r="r" b="b"/>
                      <a:pathLst>
                        <a:path w="260113" h="213305" extrusionOk="0">
                          <a:moveTo>
                            <a:pt x="1978" y="213305"/>
                          </a:moveTo>
                          <a:cubicBezTo>
                            <a:pt x="1406" y="213305"/>
                            <a:pt x="834" y="213051"/>
                            <a:pt x="453" y="212543"/>
                          </a:cubicBezTo>
                          <a:cubicBezTo>
                            <a:pt x="-245" y="211718"/>
                            <a:pt x="-118" y="210448"/>
                            <a:pt x="707" y="209749"/>
                          </a:cubicBezTo>
                          <a:lnTo>
                            <a:pt x="256866" y="453"/>
                          </a:lnTo>
                          <a:cubicBezTo>
                            <a:pt x="257692" y="-245"/>
                            <a:pt x="258962" y="-118"/>
                            <a:pt x="259661" y="707"/>
                          </a:cubicBezTo>
                          <a:cubicBezTo>
                            <a:pt x="260359" y="1533"/>
                            <a:pt x="260232" y="2803"/>
                            <a:pt x="259406" y="3501"/>
                          </a:cubicBezTo>
                          <a:lnTo>
                            <a:pt x="3248" y="212797"/>
                          </a:lnTo>
                          <a:cubicBezTo>
                            <a:pt x="2866" y="213178"/>
                            <a:pt x="2422" y="213305"/>
                            <a:pt x="1978" y="21330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828" name="Google Shape;828;p29"/>
                  <p:cNvSpPr/>
                  <p:nvPr/>
                </p:nvSpPr>
                <p:spPr>
                  <a:xfrm rot="3046867">
                    <a:off x="6743478" y="2653397"/>
                    <a:ext cx="48912" cy="31189"/>
                  </a:xfrm>
                  <a:custGeom>
                    <a:avLst/>
                    <a:gdLst/>
                    <a:ahLst/>
                    <a:cxnLst/>
                    <a:rect l="l" t="t" r="r" b="b"/>
                    <a:pathLst>
                      <a:path w="48895" h="31178" extrusionOk="0">
                        <a:moveTo>
                          <a:pt x="0" y="0"/>
                        </a:moveTo>
                        <a:lnTo>
                          <a:pt x="48895" y="0"/>
                        </a:lnTo>
                        <a:lnTo>
                          <a:pt x="48895" y="31179"/>
                        </a:lnTo>
                        <a:lnTo>
                          <a:pt x="0" y="3117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29" name="Google Shape;829;p29"/>
                  <p:cNvSpPr/>
                  <p:nvPr/>
                </p:nvSpPr>
                <p:spPr>
                  <a:xfrm>
                    <a:off x="6636948" y="2678048"/>
                    <a:ext cx="159577" cy="141737"/>
                  </a:xfrm>
                  <a:custGeom>
                    <a:avLst/>
                    <a:gdLst/>
                    <a:ahLst/>
                    <a:cxnLst/>
                    <a:rect l="l" t="t" r="r" b="b"/>
                    <a:pathLst>
                      <a:path w="159577" h="141737" extrusionOk="0">
                        <a:moveTo>
                          <a:pt x="96655" y="80074"/>
                        </a:moveTo>
                        <a:cubicBezTo>
                          <a:pt x="149043" y="57658"/>
                          <a:pt x="164156" y="19114"/>
                          <a:pt x="158441" y="0"/>
                        </a:cubicBezTo>
                        <a:lnTo>
                          <a:pt x="134310" y="19749"/>
                        </a:lnTo>
                        <a:cubicBezTo>
                          <a:pt x="140216" y="47181"/>
                          <a:pt x="83383" y="80772"/>
                          <a:pt x="50871" y="93536"/>
                        </a:cubicBezTo>
                        <a:cubicBezTo>
                          <a:pt x="18296" y="106299"/>
                          <a:pt x="1849" y="128016"/>
                          <a:pt x="1849" y="128016"/>
                        </a:cubicBezTo>
                        <a:lnTo>
                          <a:pt x="1849" y="128080"/>
                        </a:lnTo>
                        <a:cubicBezTo>
                          <a:pt x="-1008" y="131636"/>
                          <a:pt x="-627" y="137160"/>
                          <a:pt x="3500" y="140208"/>
                        </a:cubicBezTo>
                        <a:cubicBezTo>
                          <a:pt x="6041" y="142049"/>
                          <a:pt x="9596" y="142240"/>
                          <a:pt x="12327" y="140716"/>
                        </a:cubicBezTo>
                        <a:cubicBezTo>
                          <a:pt x="16455" y="138430"/>
                          <a:pt x="17597" y="133668"/>
                          <a:pt x="15946" y="129921"/>
                        </a:cubicBezTo>
                        <a:cubicBezTo>
                          <a:pt x="14740" y="127190"/>
                          <a:pt x="15248" y="123952"/>
                          <a:pt x="17280" y="121793"/>
                        </a:cubicBezTo>
                        <a:cubicBezTo>
                          <a:pt x="33028" y="104521"/>
                          <a:pt x="53666" y="98425"/>
                          <a:pt x="96655" y="8007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830" name="Google Shape;830;p29"/>
              <p:cNvGrpSpPr/>
              <p:nvPr/>
            </p:nvGrpSpPr>
            <p:grpSpPr>
              <a:xfrm rot="-1255387" flipH="1">
                <a:off x="-137835" y="872584"/>
                <a:ext cx="1313149" cy="1573830"/>
                <a:chOff x="9910110" y="2533016"/>
                <a:chExt cx="550793" cy="660134"/>
              </a:xfrm>
            </p:grpSpPr>
            <p:grpSp>
              <p:nvGrpSpPr>
                <p:cNvPr id="831" name="Google Shape;831;p29"/>
                <p:cNvGrpSpPr/>
                <p:nvPr/>
              </p:nvGrpSpPr>
              <p:grpSpPr>
                <a:xfrm>
                  <a:off x="10138105" y="2603020"/>
                  <a:ext cx="90225" cy="215023"/>
                  <a:chOff x="10138105" y="2603020"/>
                  <a:chExt cx="90225" cy="215023"/>
                </a:xfrm>
              </p:grpSpPr>
              <p:sp>
                <p:nvSpPr>
                  <p:cNvPr id="832" name="Google Shape;832;p29"/>
                  <p:cNvSpPr/>
                  <p:nvPr/>
                </p:nvSpPr>
                <p:spPr>
                  <a:xfrm>
                    <a:off x="10167149" y="2631553"/>
                    <a:ext cx="61181" cy="186490"/>
                  </a:xfrm>
                  <a:custGeom>
                    <a:avLst/>
                    <a:gdLst/>
                    <a:ahLst/>
                    <a:cxnLst/>
                    <a:rect l="l" t="t" r="r" b="b"/>
                    <a:pathLst>
                      <a:path w="61181" h="186490" extrusionOk="0">
                        <a:moveTo>
                          <a:pt x="3581" y="182639"/>
                        </a:moveTo>
                        <a:cubicBezTo>
                          <a:pt x="8471" y="187656"/>
                          <a:pt x="16472" y="187783"/>
                          <a:pt x="21552" y="182957"/>
                        </a:cubicBezTo>
                        <a:cubicBezTo>
                          <a:pt x="71019" y="135014"/>
                          <a:pt x="74638" y="56591"/>
                          <a:pt x="29807" y="4394"/>
                        </a:cubicBezTo>
                        <a:cubicBezTo>
                          <a:pt x="25299" y="-876"/>
                          <a:pt x="17234" y="-1511"/>
                          <a:pt x="11900" y="3061"/>
                        </a:cubicBezTo>
                        <a:cubicBezTo>
                          <a:pt x="6566" y="7633"/>
                          <a:pt x="5994" y="15634"/>
                          <a:pt x="10567" y="20968"/>
                        </a:cubicBezTo>
                        <a:cubicBezTo>
                          <a:pt x="46698" y="63005"/>
                          <a:pt x="43777" y="126124"/>
                          <a:pt x="3899" y="164669"/>
                        </a:cubicBezTo>
                        <a:cubicBezTo>
                          <a:pt x="-1181" y="169558"/>
                          <a:pt x="-1307" y="177623"/>
                          <a:pt x="3581" y="182639"/>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33" name="Google Shape;833;p29"/>
                  <p:cNvSpPr/>
                  <p:nvPr/>
                </p:nvSpPr>
                <p:spPr>
                  <a:xfrm>
                    <a:off x="10138105" y="2603020"/>
                    <a:ext cx="33568" cy="29871"/>
                  </a:xfrm>
                  <a:custGeom>
                    <a:avLst/>
                    <a:gdLst/>
                    <a:ahLst/>
                    <a:cxnLst/>
                    <a:rect l="l" t="t" r="r" b="b"/>
                    <a:pathLst>
                      <a:path w="33568" h="29871" extrusionOk="0">
                        <a:moveTo>
                          <a:pt x="3607" y="21498"/>
                        </a:moveTo>
                        <a:cubicBezTo>
                          <a:pt x="4559" y="22514"/>
                          <a:pt x="5702" y="23339"/>
                          <a:pt x="7036" y="24038"/>
                        </a:cubicBezTo>
                        <a:cubicBezTo>
                          <a:pt x="9513" y="25244"/>
                          <a:pt x="11926" y="26641"/>
                          <a:pt x="14275" y="28038"/>
                        </a:cubicBezTo>
                        <a:cubicBezTo>
                          <a:pt x="20244" y="31658"/>
                          <a:pt x="28054" y="29753"/>
                          <a:pt x="31738" y="23784"/>
                        </a:cubicBezTo>
                        <a:cubicBezTo>
                          <a:pt x="35357" y="17751"/>
                          <a:pt x="33451" y="10004"/>
                          <a:pt x="27419" y="6321"/>
                        </a:cubicBezTo>
                        <a:cubicBezTo>
                          <a:pt x="24498" y="4543"/>
                          <a:pt x="21451" y="2892"/>
                          <a:pt x="18402" y="1368"/>
                        </a:cubicBezTo>
                        <a:cubicBezTo>
                          <a:pt x="12116" y="-1807"/>
                          <a:pt x="4496" y="733"/>
                          <a:pt x="1384" y="7020"/>
                        </a:cubicBezTo>
                        <a:cubicBezTo>
                          <a:pt x="-1156" y="11909"/>
                          <a:pt x="-76" y="17751"/>
                          <a:pt x="3607" y="21498"/>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834" name="Google Shape;834;p29"/>
                <p:cNvSpPr/>
                <p:nvPr/>
              </p:nvSpPr>
              <p:spPr>
                <a:xfrm>
                  <a:off x="10254022" y="2946249"/>
                  <a:ext cx="206881" cy="246901"/>
                </a:xfrm>
                <a:custGeom>
                  <a:avLst/>
                  <a:gdLst/>
                  <a:ahLst/>
                  <a:cxnLst/>
                  <a:rect l="l" t="t" r="r" b="b"/>
                  <a:pathLst>
                    <a:path w="206881" h="246901" extrusionOk="0">
                      <a:moveTo>
                        <a:pt x="136673" y="241641"/>
                      </a:moveTo>
                      <a:cubicBezTo>
                        <a:pt x="152548" y="263167"/>
                        <a:pt x="220366" y="213066"/>
                        <a:pt x="204491" y="191539"/>
                      </a:cubicBezTo>
                      <a:lnTo>
                        <a:pt x="53044" y="3833"/>
                      </a:lnTo>
                      <a:cubicBezTo>
                        <a:pt x="41297" y="-12105"/>
                        <a:pt x="-10012" y="25804"/>
                        <a:pt x="1736" y="41743"/>
                      </a:cubicBezTo>
                      <a:lnTo>
                        <a:pt x="136673" y="241641"/>
                      </a:ln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35" name="Google Shape;835;p29"/>
                <p:cNvSpPr/>
                <p:nvPr/>
              </p:nvSpPr>
              <p:spPr>
                <a:xfrm>
                  <a:off x="9910110" y="2533016"/>
                  <a:ext cx="375808" cy="375790"/>
                </a:xfrm>
                <a:custGeom>
                  <a:avLst/>
                  <a:gdLst/>
                  <a:ahLst/>
                  <a:cxnLst/>
                  <a:rect l="l" t="t" r="r" b="b"/>
                  <a:pathLst>
                    <a:path w="375808" h="375790" extrusionOk="0">
                      <a:moveTo>
                        <a:pt x="36783" y="299528"/>
                      </a:moveTo>
                      <a:cubicBezTo>
                        <a:pt x="98442" y="382967"/>
                        <a:pt x="216108" y="400684"/>
                        <a:pt x="299546" y="339025"/>
                      </a:cubicBezTo>
                      <a:cubicBezTo>
                        <a:pt x="382985" y="277367"/>
                        <a:pt x="400702" y="159701"/>
                        <a:pt x="339044" y="76262"/>
                      </a:cubicBezTo>
                      <a:cubicBezTo>
                        <a:pt x="277385" y="-7177"/>
                        <a:pt x="159720" y="-24893"/>
                        <a:pt x="76281" y="36765"/>
                      </a:cubicBezTo>
                      <a:cubicBezTo>
                        <a:pt x="-7222" y="98360"/>
                        <a:pt x="-24875" y="216026"/>
                        <a:pt x="36783" y="299528"/>
                      </a:cubicBezTo>
                      <a:close/>
                      <a:moveTo>
                        <a:pt x="64343" y="279145"/>
                      </a:moveTo>
                      <a:cubicBezTo>
                        <a:pt x="13923" y="210882"/>
                        <a:pt x="28402" y="114680"/>
                        <a:pt x="96601" y="64261"/>
                      </a:cubicBezTo>
                      <a:cubicBezTo>
                        <a:pt x="164863" y="13842"/>
                        <a:pt x="261066" y="28320"/>
                        <a:pt x="311484" y="96519"/>
                      </a:cubicBezTo>
                      <a:cubicBezTo>
                        <a:pt x="361904" y="164781"/>
                        <a:pt x="347426" y="260984"/>
                        <a:pt x="279227" y="311403"/>
                      </a:cubicBezTo>
                      <a:cubicBezTo>
                        <a:pt x="210964" y="361822"/>
                        <a:pt x="114762" y="347407"/>
                        <a:pt x="64343" y="27914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36" name="Google Shape;836;p29"/>
                <p:cNvSpPr/>
                <p:nvPr/>
              </p:nvSpPr>
              <p:spPr>
                <a:xfrm>
                  <a:off x="10179939" y="2843339"/>
                  <a:ext cx="120977" cy="141501"/>
                </a:xfrm>
                <a:custGeom>
                  <a:avLst/>
                  <a:gdLst/>
                  <a:ahLst/>
                  <a:cxnLst/>
                  <a:rect l="l" t="t" r="r" b="b"/>
                  <a:pathLst>
                    <a:path w="120977" h="141501" extrusionOk="0">
                      <a:moveTo>
                        <a:pt x="81979" y="138938"/>
                      </a:moveTo>
                      <a:cubicBezTo>
                        <a:pt x="90170" y="150051"/>
                        <a:pt x="128016" y="122111"/>
                        <a:pt x="119824" y="110998"/>
                      </a:cubicBezTo>
                      <a:lnTo>
                        <a:pt x="37846" y="0"/>
                      </a:lnTo>
                      <a:lnTo>
                        <a:pt x="0" y="27940"/>
                      </a:lnTo>
                      <a:lnTo>
                        <a:pt x="81979" y="138938"/>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837" name="Google Shape;837;p29"/>
            <p:cNvGrpSpPr/>
            <p:nvPr/>
          </p:nvGrpSpPr>
          <p:grpSpPr>
            <a:xfrm>
              <a:off x="1014202" y="-49030"/>
              <a:ext cx="7922000" cy="3512652"/>
              <a:chOff x="1014202" y="-49030"/>
              <a:chExt cx="7922000" cy="3512652"/>
            </a:xfrm>
          </p:grpSpPr>
          <p:sp>
            <p:nvSpPr>
              <p:cNvPr id="838" name="Google Shape;838;p29"/>
              <p:cNvSpPr/>
              <p:nvPr/>
            </p:nvSpPr>
            <p:spPr>
              <a:xfrm>
                <a:off x="1014202" y="-4903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39" name="Google Shape;839;p29"/>
              <p:cNvSpPr/>
              <p:nvPr/>
            </p:nvSpPr>
            <p:spPr>
              <a:xfrm>
                <a:off x="1486377" y="15122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40" name="Google Shape;840;p29"/>
              <p:cNvSpPr/>
              <p:nvPr/>
            </p:nvSpPr>
            <p:spPr>
              <a:xfrm>
                <a:off x="8718990" y="3206682"/>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6492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200"/>
              <a:buFont typeface="Archivo"/>
              <a:buNone/>
              <a:defRPr sz="3200">
                <a:solidFill>
                  <a:schemeClr val="dk1"/>
                </a:solidFill>
                <a:latin typeface="Archivo"/>
                <a:ea typeface="Archivo"/>
                <a:cs typeface="Archivo"/>
                <a:sym typeface="Archivo"/>
              </a:defRPr>
            </a:lvl1pPr>
            <a:lvl2pPr lvl="1" rtl="0">
              <a:spcBef>
                <a:spcPts val="0"/>
              </a:spcBef>
              <a:spcAft>
                <a:spcPts val="0"/>
              </a:spcAft>
              <a:buClr>
                <a:schemeClr val="dk1"/>
              </a:buClr>
              <a:buSzPts val="3200"/>
              <a:buFont typeface="Archivo"/>
              <a:buNone/>
              <a:defRPr sz="3200">
                <a:solidFill>
                  <a:schemeClr val="dk1"/>
                </a:solidFill>
                <a:latin typeface="Archivo"/>
                <a:ea typeface="Archivo"/>
                <a:cs typeface="Archivo"/>
                <a:sym typeface="Archivo"/>
              </a:defRPr>
            </a:lvl2pPr>
            <a:lvl3pPr lvl="2" rtl="0">
              <a:spcBef>
                <a:spcPts val="0"/>
              </a:spcBef>
              <a:spcAft>
                <a:spcPts val="0"/>
              </a:spcAft>
              <a:buClr>
                <a:schemeClr val="dk1"/>
              </a:buClr>
              <a:buSzPts val="3200"/>
              <a:buFont typeface="Archivo"/>
              <a:buNone/>
              <a:defRPr sz="3200">
                <a:solidFill>
                  <a:schemeClr val="dk1"/>
                </a:solidFill>
                <a:latin typeface="Archivo"/>
                <a:ea typeface="Archivo"/>
                <a:cs typeface="Archivo"/>
                <a:sym typeface="Archivo"/>
              </a:defRPr>
            </a:lvl3pPr>
            <a:lvl4pPr lvl="3" rtl="0">
              <a:spcBef>
                <a:spcPts val="0"/>
              </a:spcBef>
              <a:spcAft>
                <a:spcPts val="0"/>
              </a:spcAft>
              <a:buClr>
                <a:schemeClr val="dk1"/>
              </a:buClr>
              <a:buSzPts val="3200"/>
              <a:buFont typeface="Archivo"/>
              <a:buNone/>
              <a:defRPr sz="3200">
                <a:solidFill>
                  <a:schemeClr val="dk1"/>
                </a:solidFill>
                <a:latin typeface="Archivo"/>
                <a:ea typeface="Archivo"/>
                <a:cs typeface="Archivo"/>
                <a:sym typeface="Archivo"/>
              </a:defRPr>
            </a:lvl4pPr>
            <a:lvl5pPr lvl="4" rtl="0">
              <a:spcBef>
                <a:spcPts val="0"/>
              </a:spcBef>
              <a:spcAft>
                <a:spcPts val="0"/>
              </a:spcAft>
              <a:buClr>
                <a:schemeClr val="dk1"/>
              </a:buClr>
              <a:buSzPts val="3200"/>
              <a:buFont typeface="Archivo"/>
              <a:buNone/>
              <a:defRPr sz="3200">
                <a:solidFill>
                  <a:schemeClr val="dk1"/>
                </a:solidFill>
                <a:latin typeface="Archivo"/>
                <a:ea typeface="Archivo"/>
                <a:cs typeface="Archivo"/>
                <a:sym typeface="Archivo"/>
              </a:defRPr>
            </a:lvl5pPr>
            <a:lvl6pPr lvl="5" rtl="0">
              <a:spcBef>
                <a:spcPts val="0"/>
              </a:spcBef>
              <a:spcAft>
                <a:spcPts val="0"/>
              </a:spcAft>
              <a:buClr>
                <a:schemeClr val="dk1"/>
              </a:buClr>
              <a:buSzPts val="3200"/>
              <a:buFont typeface="Archivo"/>
              <a:buNone/>
              <a:defRPr sz="3200">
                <a:solidFill>
                  <a:schemeClr val="dk1"/>
                </a:solidFill>
                <a:latin typeface="Archivo"/>
                <a:ea typeface="Archivo"/>
                <a:cs typeface="Archivo"/>
                <a:sym typeface="Archivo"/>
              </a:defRPr>
            </a:lvl6pPr>
            <a:lvl7pPr lvl="6" rtl="0">
              <a:spcBef>
                <a:spcPts val="0"/>
              </a:spcBef>
              <a:spcAft>
                <a:spcPts val="0"/>
              </a:spcAft>
              <a:buClr>
                <a:schemeClr val="dk1"/>
              </a:buClr>
              <a:buSzPts val="3200"/>
              <a:buFont typeface="Archivo"/>
              <a:buNone/>
              <a:defRPr sz="3200">
                <a:solidFill>
                  <a:schemeClr val="dk1"/>
                </a:solidFill>
                <a:latin typeface="Archivo"/>
                <a:ea typeface="Archivo"/>
                <a:cs typeface="Archivo"/>
                <a:sym typeface="Archivo"/>
              </a:defRPr>
            </a:lvl7pPr>
            <a:lvl8pPr lvl="7" rtl="0">
              <a:spcBef>
                <a:spcPts val="0"/>
              </a:spcBef>
              <a:spcAft>
                <a:spcPts val="0"/>
              </a:spcAft>
              <a:buClr>
                <a:schemeClr val="dk1"/>
              </a:buClr>
              <a:buSzPts val="3200"/>
              <a:buFont typeface="Archivo"/>
              <a:buNone/>
              <a:defRPr sz="3200">
                <a:solidFill>
                  <a:schemeClr val="dk1"/>
                </a:solidFill>
                <a:latin typeface="Archivo"/>
                <a:ea typeface="Archivo"/>
                <a:cs typeface="Archivo"/>
                <a:sym typeface="Archivo"/>
              </a:defRPr>
            </a:lvl8pPr>
            <a:lvl9pPr lvl="8" rtl="0">
              <a:spcBef>
                <a:spcPts val="0"/>
              </a:spcBef>
              <a:spcAft>
                <a:spcPts val="0"/>
              </a:spcAft>
              <a:buClr>
                <a:schemeClr val="dk1"/>
              </a:buClr>
              <a:buSzPts val="3200"/>
              <a:buFont typeface="Archivo"/>
              <a:buNone/>
              <a:defRPr sz="3200">
                <a:solidFill>
                  <a:schemeClr val="dk1"/>
                </a:solidFill>
                <a:latin typeface="Archivo"/>
                <a:ea typeface="Archivo"/>
                <a:cs typeface="Archivo"/>
                <a:sym typeface="Archivo"/>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IBM Plex Sans"/>
              <a:buChar char="●"/>
              <a:defRPr>
                <a:solidFill>
                  <a:schemeClr val="dk1"/>
                </a:solidFill>
                <a:latin typeface="IBM Plex Sans"/>
                <a:ea typeface="IBM Plex Sans"/>
                <a:cs typeface="IBM Plex Sans"/>
                <a:sym typeface="IBM Plex Sans"/>
              </a:defRPr>
            </a:lvl1pPr>
            <a:lvl2pPr marL="914400" lvl="1" indent="-317500">
              <a:lnSpc>
                <a:spcPct val="115000"/>
              </a:lnSpc>
              <a:spcBef>
                <a:spcPts val="0"/>
              </a:spcBef>
              <a:spcAft>
                <a:spcPts val="0"/>
              </a:spcAft>
              <a:buClr>
                <a:schemeClr val="dk1"/>
              </a:buClr>
              <a:buSzPts val="1400"/>
              <a:buFont typeface="IBM Plex Sans"/>
              <a:buChar char="○"/>
              <a:defRPr>
                <a:solidFill>
                  <a:schemeClr val="dk1"/>
                </a:solidFill>
                <a:latin typeface="IBM Plex Sans"/>
                <a:ea typeface="IBM Plex Sans"/>
                <a:cs typeface="IBM Plex Sans"/>
                <a:sym typeface="IBM Plex Sans"/>
              </a:defRPr>
            </a:lvl2pPr>
            <a:lvl3pPr marL="1371600" lvl="2" indent="-317500">
              <a:lnSpc>
                <a:spcPct val="115000"/>
              </a:lnSpc>
              <a:spcBef>
                <a:spcPts val="0"/>
              </a:spcBef>
              <a:spcAft>
                <a:spcPts val="0"/>
              </a:spcAft>
              <a:buClr>
                <a:schemeClr val="dk1"/>
              </a:buClr>
              <a:buSzPts val="1400"/>
              <a:buFont typeface="IBM Plex Sans"/>
              <a:buChar char="■"/>
              <a:defRPr>
                <a:solidFill>
                  <a:schemeClr val="dk1"/>
                </a:solidFill>
                <a:latin typeface="IBM Plex Sans"/>
                <a:ea typeface="IBM Plex Sans"/>
                <a:cs typeface="IBM Plex Sans"/>
                <a:sym typeface="IBM Plex Sans"/>
              </a:defRPr>
            </a:lvl3pPr>
            <a:lvl4pPr marL="1828800" lvl="3" indent="-317500">
              <a:lnSpc>
                <a:spcPct val="115000"/>
              </a:lnSpc>
              <a:spcBef>
                <a:spcPts val="0"/>
              </a:spcBef>
              <a:spcAft>
                <a:spcPts val="0"/>
              </a:spcAft>
              <a:buClr>
                <a:schemeClr val="dk1"/>
              </a:buClr>
              <a:buSzPts val="1400"/>
              <a:buFont typeface="IBM Plex Sans"/>
              <a:buChar char="●"/>
              <a:defRPr>
                <a:solidFill>
                  <a:schemeClr val="dk1"/>
                </a:solidFill>
                <a:latin typeface="IBM Plex Sans"/>
                <a:ea typeface="IBM Plex Sans"/>
                <a:cs typeface="IBM Plex Sans"/>
                <a:sym typeface="IBM Plex Sans"/>
              </a:defRPr>
            </a:lvl4pPr>
            <a:lvl5pPr marL="2286000" lvl="4" indent="-317500">
              <a:lnSpc>
                <a:spcPct val="115000"/>
              </a:lnSpc>
              <a:spcBef>
                <a:spcPts val="0"/>
              </a:spcBef>
              <a:spcAft>
                <a:spcPts val="0"/>
              </a:spcAft>
              <a:buClr>
                <a:schemeClr val="dk1"/>
              </a:buClr>
              <a:buSzPts val="1400"/>
              <a:buFont typeface="IBM Plex Sans"/>
              <a:buChar char="○"/>
              <a:defRPr>
                <a:solidFill>
                  <a:schemeClr val="dk1"/>
                </a:solidFill>
                <a:latin typeface="IBM Plex Sans"/>
                <a:ea typeface="IBM Plex Sans"/>
                <a:cs typeface="IBM Plex Sans"/>
                <a:sym typeface="IBM Plex Sans"/>
              </a:defRPr>
            </a:lvl5pPr>
            <a:lvl6pPr marL="2743200" lvl="5" indent="-317500">
              <a:lnSpc>
                <a:spcPct val="115000"/>
              </a:lnSpc>
              <a:spcBef>
                <a:spcPts val="0"/>
              </a:spcBef>
              <a:spcAft>
                <a:spcPts val="0"/>
              </a:spcAft>
              <a:buClr>
                <a:schemeClr val="dk1"/>
              </a:buClr>
              <a:buSzPts val="1400"/>
              <a:buFont typeface="IBM Plex Sans"/>
              <a:buChar char="■"/>
              <a:defRPr>
                <a:solidFill>
                  <a:schemeClr val="dk1"/>
                </a:solidFill>
                <a:latin typeface="IBM Plex Sans"/>
                <a:ea typeface="IBM Plex Sans"/>
                <a:cs typeface="IBM Plex Sans"/>
                <a:sym typeface="IBM Plex Sans"/>
              </a:defRPr>
            </a:lvl6pPr>
            <a:lvl7pPr marL="3200400" lvl="6" indent="-317500">
              <a:lnSpc>
                <a:spcPct val="115000"/>
              </a:lnSpc>
              <a:spcBef>
                <a:spcPts val="0"/>
              </a:spcBef>
              <a:spcAft>
                <a:spcPts val="0"/>
              </a:spcAft>
              <a:buClr>
                <a:schemeClr val="dk1"/>
              </a:buClr>
              <a:buSzPts val="1400"/>
              <a:buFont typeface="IBM Plex Sans"/>
              <a:buChar char="●"/>
              <a:defRPr>
                <a:solidFill>
                  <a:schemeClr val="dk1"/>
                </a:solidFill>
                <a:latin typeface="IBM Plex Sans"/>
                <a:ea typeface="IBM Plex Sans"/>
                <a:cs typeface="IBM Plex Sans"/>
                <a:sym typeface="IBM Plex Sans"/>
              </a:defRPr>
            </a:lvl7pPr>
            <a:lvl8pPr marL="3657600" lvl="7" indent="-317500">
              <a:lnSpc>
                <a:spcPct val="115000"/>
              </a:lnSpc>
              <a:spcBef>
                <a:spcPts val="0"/>
              </a:spcBef>
              <a:spcAft>
                <a:spcPts val="0"/>
              </a:spcAft>
              <a:buClr>
                <a:schemeClr val="dk1"/>
              </a:buClr>
              <a:buSzPts val="1400"/>
              <a:buFont typeface="IBM Plex Sans"/>
              <a:buChar char="○"/>
              <a:defRPr>
                <a:solidFill>
                  <a:schemeClr val="dk1"/>
                </a:solidFill>
                <a:latin typeface="IBM Plex Sans"/>
                <a:ea typeface="IBM Plex Sans"/>
                <a:cs typeface="IBM Plex Sans"/>
                <a:sym typeface="IBM Plex Sans"/>
              </a:defRPr>
            </a:lvl8pPr>
            <a:lvl9pPr marL="4114800" lvl="8" indent="-317500">
              <a:lnSpc>
                <a:spcPct val="115000"/>
              </a:lnSpc>
              <a:spcBef>
                <a:spcPts val="0"/>
              </a:spcBef>
              <a:spcAft>
                <a:spcPts val="0"/>
              </a:spcAft>
              <a:buClr>
                <a:schemeClr val="dk1"/>
              </a:buClr>
              <a:buSzPts val="1400"/>
              <a:buFont typeface="IBM Plex Sans"/>
              <a:buChar char="■"/>
              <a:defRPr>
                <a:solidFill>
                  <a:schemeClr val="dk1"/>
                </a:solidFill>
                <a:latin typeface="IBM Plex Sans"/>
                <a:ea typeface="IBM Plex Sans"/>
                <a:cs typeface="IBM Plex Sans"/>
                <a:sym typeface="IBM Plex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3" r:id="rId3"/>
    <p:sldLayoutId id="2147483654" r:id="rId4"/>
    <p:sldLayoutId id="2147483655" r:id="rId5"/>
    <p:sldLayoutId id="2147483658" r:id="rId6"/>
    <p:sldLayoutId id="2147483662" r:id="rId7"/>
    <p:sldLayoutId id="2147483669" r:id="rId8"/>
    <p:sldLayoutId id="2147483675" r:id="rId9"/>
    <p:sldLayoutId id="2147483676"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7"/>
        <p:cNvGrpSpPr/>
        <p:nvPr/>
      </p:nvGrpSpPr>
      <p:grpSpPr>
        <a:xfrm>
          <a:off x="0" y="0"/>
          <a:ext cx="0" cy="0"/>
          <a:chOff x="0" y="0"/>
          <a:chExt cx="0" cy="0"/>
        </a:xfrm>
      </p:grpSpPr>
      <p:cxnSp>
        <p:nvCxnSpPr>
          <p:cNvPr id="918" name="Google Shape;918;p35"/>
          <p:cNvCxnSpPr/>
          <p:nvPr/>
        </p:nvCxnSpPr>
        <p:spPr>
          <a:xfrm>
            <a:off x="4896700" y="3423783"/>
            <a:ext cx="3030900" cy="0"/>
          </a:xfrm>
          <a:prstGeom prst="straightConnector1">
            <a:avLst/>
          </a:prstGeom>
          <a:noFill/>
          <a:ln w="9525" cap="flat" cmpd="sng">
            <a:solidFill>
              <a:schemeClr val="dk1"/>
            </a:solidFill>
            <a:prstDash val="solid"/>
            <a:round/>
            <a:headEnd type="none" w="med" len="med"/>
            <a:tailEnd type="none" w="med" len="med"/>
          </a:ln>
        </p:spPr>
      </p:cxnSp>
      <p:sp>
        <p:nvSpPr>
          <p:cNvPr id="919" name="Google Shape;919;p35"/>
          <p:cNvSpPr txBox="1">
            <a:spLocks noGrp="1"/>
          </p:cNvSpPr>
          <p:nvPr>
            <p:ph type="ctrTitle"/>
          </p:nvPr>
        </p:nvSpPr>
        <p:spPr>
          <a:xfrm>
            <a:off x="4469950" y="681264"/>
            <a:ext cx="3884400" cy="2493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5000" dirty="0"/>
              <a:t>CREATIVE WRITING</a:t>
            </a:r>
            <a:endParaRPr sz="5000" dirty="0"/>
          </a:p>
          <a:p>
            <a:pPr marL="0" lvl="0" indent="0" algn="ctr" rtl="0">
              <a:spcBef>
                <a:spcPts val="0"/>
              </a:spcBef>
              <a:spcAft>
                <a:spcPts val="0"/>
              </a:spcAft>
              <a:buNone/>
            </a:pPr>
            <a:r>
              <a:rPr lang="en-US" sz="2500" dirty="0" smtClean="0"/>
              <a:t>Biography</a:t>
            </a:r>
            <a:endParaRPr sz="2500" dirty="0"/>
          </a:p>
        </p:txBody>
      </p:sp>
      <p:sp>
        <p:nvSpPr>
          <p:cNvPr id="921" name="Google Shape;921;p35"/>
          <p:cNvSpPr/>
          <p:nvPr/>
        </p:nvSpPr>
        <p:spPr>
          <a:xfrm>
            <a:off x="2770706" y="4377705"/>
            <a:ext cx="132604" cy="156772"/>
          </a:xfrm>
          <a:custGeom>
            <a:avLst/>
            <a:gdLst/>
            <a:ahLst/>
            <a:cxnLst/>
            <a:rect l="l" t="t" r="r" b="b"/>
            <a:pathLst>
              <a:path w="98774" h="116776" extrusionOk="0">
                <a:moveTo>
                  <a:pt x="97584" y="59722"/>
                </a:moveTo>
                <a:cubicBezTo>
                  <a:pt x="61389" y="64675"/>
                  <a:pt x="54848" y="72041"/>
                  <a:pt x="50721" y="115538"/>
                </a:cubicBezTo>
                <a:cubicBezTo>
                  <a:pt x="50594" y="117189"/>
                  <a:pt x="48181" y="117189"/>
                  <a:pt x="48054" y="115538"/>
                </a:cubicBezTo>
                <a:cubicBezTo>
                  <a:pt x="43990" y="72041"/>
                  <a:pt x="37386" y="64675"/>
                  <a:pt x="1191" y="59722"/>
                </a:cubicBezTo>
                <a:cubicBezTo>
                  <a:pt x="-397" y="59531"/>
                  <a:pt x="-397" y="57245"/>
                  <a:pt x="1191" y="57055"/>
                </a:cubicBezTo>
                <a:cubicBezTo>
                  <a:pt x="37386" y="52102"/>
                  <a:pt x="43926" y="44736"/>
                  <a:pt x="48054" y="1238"/>
                </a:cubicBezTo>
                <a:cubicBezTo>
                  <a:pt x="48181" y="-413"/>
                  <a:pt x="50594" y="-413"/>
                  <a:pt x="50721" y="1238"/>
                </a:cubicBezTo>
                <a:cubicBezTo>
                  <a:pt x="54785" y="44736"/>
                  <a:pt x="61389" y="52102"/>
                  <a:pt x="97584" y="57055"/>
                </a:cubicBezTo>
                <a:cubicBezTo>
                  <a:pt x="99171" y="57245"/>
                  <a:pt x="99171" y="59531"/>
                  <a:pt x="97584" y="59722"/>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922" name="Google Shape;922;p35"/>
          <p:cNvGrpSpPr/>
          <p:nvPr/>
        </p:nvGrpSpPr>
        <p:grpSpPr>
          <a:xfrm>
            <a:off x="713429" y="539523"/>
            <a:ext cx="3605069" cy="4060449"/>
            <a:chOff x="713429" y="539523"/>
            <a:chExt cx="3605069" cy="4060449"/>
          </a:xfrm>
        </p:grpSpPr>
        <p:sp>
          <p:nvSpPr>
            <p:cNvPr id="923" name="Google Shape;923;p35"/>
            <p:cNvSpPr/>
            <p:nvPr/>
          </p:nvSpPr>
          <p:spPr>
            <a:xfrm>
              <a:off x="4101277" y="3973082"/>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24" name="Google Shape;924;p35"/>
            <p:cNvSpPr/>
            <p:nvPr/>
          </p:nvSpPr>
          <p:spPr>
            <a:xfrm>
              <a:off x="825427" y="1421082"/>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925" name="Google Shape;925;p35"/>
            <p:cNvGrpSpPr/>
            <p:nvPr/>
          </p:nvGrpSpPr>
          <p:grpSpPr>
            <a:xfrm>
              <a:off x="713429" y="539523"/>
              <a:ext cx="3161570" cy="4060449"/>
              <a:chOff x="5584181" y="996359"/>
              <a:chExt cx="2707519" cy="3477305"/>
            </a:xfrm>
          </p:grpSpPr>
          <p:grpSp>
            <p:nvGrpSpPr>
              <p:cNvPr id="926" name="Google Shape;926;p35"/>
              <p:cNvGrpSpPr/>
              <p:nvPr/>
            </p:nvGrpSpPr>
            <p:grpSpPr>
              <a:xfrm rot="191">
                <a:off x="6279347" y="996414"/>
                <a:ext cx="2012353" cy="1858978"/>
                <a:chOff x="5368697" y="2104517"/>
                <a:chExt cx="1117415" cy="1032192"/>
              </a:xfrm>
            </p:grpSpPr>
            <p:sp>
              <p:nvSpPr>
                <p:cNvPr id="927" name="Google Shape;927;p35"/>
                <p:cNvSpPr/>
                <p:nvPr/>
              </p:nvSpPr>
              <p:spPr>
                <a:xfrm>
                  <a:off x="5632132" y="2447660"/>
                  <a:ext cx="512556" cy="305890"/>
                </a:xfrm>
                <a:custGeom>
                  <a:avLst/>
                  <a:gdLst/>
                  <a:ahLst/>
                  <a:cxnLst/>
                  <a:rect l="l" t="t" r="r" b="b"/>
                  <a:pathLst>
                    <a:path w="512556" h="305890" extrusionOk="0">
                      <a:moveTo>
                        <a:pt x="283083" y="305890"/>
                      </a:moveTo>
                      <a:lnTo>
                        <a:pt x="0" y="305890"/>
                      </a:lnTo>
                      <a:cubicBezTo>
                        <a:pt x="60960" y="301382"/>
                        <a:pt x="140145" y="232675"/>
                        <a:pt x="218313" y="107135"/>
                      </a:cubicBezTo>
                      <a:cubicBezTo>
                        <a:pt x="256603" y="45667"/>
                        <a:pt x="321627" y="-815"/>
                        <a:pt x="386016" y="11"/>
                      </a:cubicBezTo>
                      <a:cubicBezTo>
                        <a:pt x="411416" y="265"/>
                        <a:pt x="436753" y="7885"/>
                        <a:pt x="460248" y="24903"/>
                      </a:cubicBezTo>
                      <a:cubicBezTo>
                        <a:pt x="506603" y="58367"/>
                        <a:pt x="518668" y="107262"/>
                        <a:pt x="509905" y="155649"/>
                      </a:cubicBezTo>
                      <a:cubicBezTo>
                        <a:pt x="418084" y="253376"/>
                        <a:pt x="337502" y="305890"/>
                        <a:pt x="283083" y="30589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28" name="Google Shape;928;p35"/>
                <p:cNvSpPr/>
                <p:nvPr/>
              </p:nvSpPr>
              <p:spPr>
                <a:xfrm>
                  <a:off x="5549551" y="2104517"/>
                  <a:ext cx="778646" cy="649033"/>
                </a:xfrm>
                <a:custGeom>
                  <a:avLst/>
                  <a:gdLst/>
                  <a:ahLst/>
                  <a:cxnLst/>
                  <a:rect l="l" t="t" r="r" b="b"/>
                  <a:pathLst>
                    <a:path w="778646" h="649033" extrusionOk="0">
                      <a:moveTo>
                        <a:pt x="468598" y="343091"/>
                      </a:moveTo>
                      <a:lnTo>
                        <a:pt x="468598" y="343091"/>
                      </a:lnTo>
                      <a:cubicBezTo>
                        <a:pt x="404209" y="342328"/>
                        <a:pt x="339248" y="388810"/>
                        <a:pt x="300894" y="450278"/>
                      </a:cubicBezTo>
                      <a:cubicBezTo>
                        <a:pt x="222726" y="575818"/>
                        <a:pt x="143541" y="644461"/>
                        <a:pt x="82581" y="649033"/>
                      </a:cubicBezTo>
                      <a:lnTo>
                        <a:pt x="70707" y="649033"/>
                      </a:lnTo>
                      <a:cubicBezTo>
                        <a:pt x="49879" y="647636"/>
                        <a:pt x="31591" y="637985"/>
                        <a:pt x="16605" y="619887"/>
                      </a:cubicBezTo>
                      <a:cubicBezTo>
                        <a:pt x="-50769" y="538289"/>
                        <a:pt x="100996" y="430022"/>
                        <a:pt x="218789" y="367220"/>
                      </a:cubicBezTo>
                      <a:cubicBezTo>
                        <a:pt x="276193" y="336613"/>
                        <a:pt x="315690" y="298260"/>
                        <a:pt x="340010" y="257810"/>
                      </a:cubicBezTo>
                      <a:lnTo>
                        <a:pt x="340010" y="257746"/>
                      </a:lnTo>
                      <a:cubicBezTo>
                        <a:pt x="389985" y="174752"/>
                        <a:pt x="376205" y="83375"/>
                        <a:pt x="322294" y="33338"/>
                      </a:cubicBezTo>
                      <a:cubicBezTo>
                        <a:pt x="296957" y="9842"/>
                        <a:pt x="270097" y="0"/>
                        <a:pt x="243109" y="0"/>
                      </a:cubicBezTo>
                      <a:lnTo>
                        <a:pt x="675163" y="254"/>
                      </a:lnTo>
                      <a:lnTo>
                        <a:pt x="677196" y="254"/>
                      </a:lnTo>
                      <a:cubicBezTo>
                        <a:pt x="704627" y="254"/>
                        <a:pt x="729964" y="10096"/>
                        <a:pt x="750602" y="33464"/>
                      </a:cubicBezTo>
                      <a:cubicBezTo>
                        <a:pt x="810927" y="101854"/>
                        <a:pt x="777462" y="247586"/>
                        <a:pt x="615727" y="342710"/>
                      </a:cubicBezTo>
                      <a:lnTo>
                        <a:pt x="615664" y="342710"/>
                      </a:lnTo>
                      <a:lnTo>
                        <a:pt x="468598" y="343091"/>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29" name="Google Shape;929;p35"/>
                <p:cNvSpPr/>
                <p:nvPr/>
              </p:nvSpPr>
              <p:spPr>
                <a:xfrm>
                  <a:off x="5430520" y="2104517"/>
                  <a:ext cx="489957" cy="307403"/>
                </a:xfrm>
                <a:custGeom>
                  <a:avLst/>
                  <a:gdLst/>
                  <a:ahLst/>
                  <a:cxnLst/>
                  <a:rect l="l" t="t" r="r" b="b"/>
                  <a:pathLst>
                    <a:path w="489957" h="307403" extrusionOk="0">
                      <a:moveTo>
                        <a:pt x="458978" y="257746"/>
                      </a:moveTo>
                      <a:lnTo>
                        <a:pt x="458978" y="257746"/>
                      </a:lnTo>
                      <a:cubicBezTo>
                        <a:pt x="421894" y="287020"/>
                        <a:pt x="384873" y="307340"/>
                        <a:pt x="356108" y="306070"/>
                      </a:cubicBezTo>
                      <a:lnTo>
                        <a:pt x="356108" y="306133"/>
                      </a:lnTo>
                      <a:lnTo>
                        <a:pt x="0" y="307403"/>
                      </a:lnTo>
                      <a:cubicBezTo>
                        <a:pt x="51117" y="307149"/>
                        <a:pt x="112776" y="239077"/>
                        <a:pt x="154368" y="175768"/>
                      </a:cubicBezTo>
                      <a:cubicBezTo>
                        <a:pt x="161671" y="164719"/>
                        <a:pt x="168339" y="153797"/>
                        <a:pt x="174244" y="143383"/>
                      </a:cubicBezTo>
                      <a:cubicBezTo>
                        <a:pt x="213042" y="74866"/>
                        <a:pt x="287274" y="127"/>
                        <a:pt x="361759" y="0"/>
                      </a:cubicBezTo>
                      <a:lnTo>
                        <a:pt x="362014" y="0"/>
                      </a:lnTo>
                      <a:cubicBezTo>
                        <a:pt x="389001" y="0"/>
                        <a:pt x="415861" y="9842"/>
                        <a:pt x="441198" y="33338"/>
                      </a:cubicBezTo>
                      <a:cubicBezTo>
                        <a:pt x="495173" y="83375"/>
                        <a:pt x="508952" y="174752"/>
                        <a:pt x="458978" y="257746"/>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30" name="Google Shape;930;p35"/>
                <p:cNvSpPr/>
                <p:nvPr/>
              </p:nvSpPr>
              <p:spPr>
                <a:xfrm>
                  <a:off x="5368697" y="2141156"/>
                  <a:ext cx="216191" cy="270763"/>
                </a:xfrm>
                <a:custGeom>
                  <a:avLst/>
                  <a:gdLst/>
                  <a:ahLst/>
                  <a:cxnLst/>
                  <a:rect l="l" t="t" r="r" b="b"/>
                  <a:pathLst>
                    <a:path w="216191" h="270763" extrusionOk="0">
                      <a:moveTo>
                        <a:pt x="169011" y="0"/>
                      </a:moveTo>
                      <a:cubicBezTo>
                        <a:pt x="169011" y="0"/>
                        <a:pt x="126212" y="98933"/>
                        <a:pt x="216191" y="139129"/>
                      </a:cubicBezTo>
                      <a:cubicBezTo>
                        <a:pt x="174599" y="202501"/>
                        <a:pt x="112940" y="270573"/>
                        <a:pt x="61823" y="270764"/>
                      </a:cubicBezTo>
                      <a:lnTo>
                        <a:pt x="60553" y="270764"/>
                      </a:lnTo>
                      <a:cubicBezTo>
                        <a:pt x="47027" y="270510"/>
                        <a:pt x="34264" y="265494"/>
                        <a:pt x="22961" y="254254"/>
                      </a:cubicBezTo>
                      <a:cubicBezTo>
                        <a:pt x="-48413" y="183007"/>
                        <a:pt x="59600" y="29210"/>
                        <a:pt x="169011" y="0"/>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31" name="Google Shape;931;p35"/>
                <p:cNvSpPr/>
                <p:nvPr/>
              </p:nvSpPr>
              <p:spPr>
                <a:xfrm>
                  <a:off x="5803961" y="2446464"/>
                  <a:ext cx="682151" cy="690245"/>
                </a:xfrm>
                <a:custGeom>
                  <a:avLst/>
                  <a:gdLst/>
                  <a:ahLst/>
                  <a:cxnLst/>
                  <a:rect l="l" t="t" r="r" b="b"/>
                  <a:pathLst>
                    <a:path w="682151" h="690245" extrusionOk="0">
                      <a:moveTo>
                        <a:pt x="568898" y="64"/>
                      </a:moveTo>
                      <a:lnTo>
                        <a:pt x="581217" y="0"/>
                      </a:lnTo>
                      <a:cubicBezTo>
                        <a:pt x="605791" y="953"/>
                        <a:pt x="628588" y="8636"/>
                        <a:pt x="647892" y="24765"/>
                      </a:cubicBezTo>
                      <a:cubicBezTo>
                        <a:pt x="719583" y="84582"/>
                        <a:pt x="667958" y="193675"/>
                        <a:pt x="592139" y="260921"/>
                      </a:cubicBezTo>
                      <a:cubicBezTo>
                        <a:pt x="516384" y="328232"/>
                        <a:pt x="254065" y="472567"/>
                        <a:pt x="207837" y="685927"/>
                      </a:cubicBezTo>
                      <a:lnTo>
                        <a:pt x="2" y="690245"/>
                      </a:lnTo>
                      <a:cubicBezTo>
                        <a:pt x="-697" y="475933"/>
                        <a:pt x="225109" y="330835"/>
                        <a:pt x="284799" y="263271"/>
                      </a:cubicBezTo>
                      <a:cubicBezTo>
                        <a:pt x="311215" y="233363"/>
                        <a:pt x="331217" y="195263"/>
                        <a:pt x="338139" y="156845"/>
                      </a:cubicBezTo>
                      <a:cubicBezTo>
                        <a:pt x="346839" y="108458"/>
                        <a:pt x="334773" y="59627"/>
                        <a:pt x="288482" y="26099"/>
                      </a:cubicBezTo>
                      <a:cubicBezTo>
                        <a:pt x="264987" y="9144"/>
                        <a:pt x="239651" y="1461"/>
                        <a:pt x="214251" y="1207"/>
                      </a:cubicBezTo>
                      <a:lnTo>
                        <a:pt x="214251" y="1143"/>
                      </a:lnTo>
                      <a:lnTo>
                        <a:pt x="361316" y="699"/>
                      </a:lnTo>
                      <a:lnTo>
                        <a:pt x="361380" y="699"/>
                      </a:lnTo>
                      <a:lnTo>
                        <a:pt x="568200" y="127"/>
                      </a:lnTo>
                      <a:lnTo>
                        <a:pt x="568898" y="127"/>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32" name="Google Shape;932;p35"/>
                <p:cNvSpPr/>
                <p:nvPr/>
              </p:nvSpPr>
              <p:spPr>
                <a:xfrm>
                  <a:off x="6050026" y="2444242"/>
                  <a:ext cx="104013" cy="5841"/>
                </a:xfrm>
                <a:custGeom>
                  <a:avLst/>
                  <a:gdLst/>
                  <a:ahLst/>
                  <a:cxnLst/>
                  <a:rect l="l" t="t" r="r" b="b"/>
                  <a:pathLst>
                    <a:path w="104013" h="5841" extrusionOk="0">
                      <a:moveTo>
                        <a:pt x="101092" y="5842"/>
                      </a:moveTo>
                      <a:lnTo>
                        <a:pt x="2921" y="5842"/>
                      </a:lnTo>
                      <a:cubicBezTo>
                        <a:pt x="1270" y="5842"/>
                        <a:pt x="0" y="4508"/>
                        <a:pt x="0" y="2921"/>
                      </a:cubicBezTo>
                      <a:cubicBezTo>
                        <a:pt x="0" y="1333"/>
                        <a:pt x="1333" y="0"/>
                        <a:pt x="2921" y="0"/>
                      </a:cubicBezTo>
                      <a:lnTo>
                        <a:pt x="101092" y="0"/>
                      </a:lnTo>
                      <a:cubicBezTo>
                        <a:pt x="102743" y="0"/>
                        <a:pt x="104013" y="1333"/>
                        <a:pt x="104013" y="2921"/>
                      </a:cubicBezTo>
                      <a:cubicBezTo>
                        <a:pt x="104013" y="4508"/>
                        <a:pt x="102679" y="5842"/>
                        <a:pt x="101092"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933" name="Google Shape;933;p35"/>
                <p:cNvGrpSpPr/>
                <p:nvPr/>
              </p:nvGrpSpPr>
              <p:grpSpPr>
                <a:xfrm>
                  <a:off x="5867400" y="2467927"/>
                  <a:ext cx="597915" cy="516065"/>
                  <a:chOff x="5867400" y="2467927"/>
                  <a:chExt cx="597915" cy="516065"/>
                </a:xfrm>
              </p:grpSpPr>
              <p:sp>
                <p:nvSpPr>
                  <p:cNvPr id="934" name="Google Shape;934;p35"/>
                  <p:cNvSpPr/>
                  <p:nvPr/>
                </p:nvSpPr>
                <p:spPr>
                  <a:xfrm>
                    <a:off x="6151117" y="2506662"/>
                    <a:ext cx="305689" cy="5842"/>
                  </a:xfrm>
                  <a:custGeom>
                    <a:avLst/>
                    <a:gdLst/>
                    <a:ahLst/>
                    <a:cxnLst/>
                    <a:rect l="l" t="t" r="r" b="b"/>
                    <a:pathLst>
                      <a:path w="305689" h="5842" extrusionOk="0">
                        <a:moveTo>
                          <a:pt x="302768" y="5842"/>
                        </a:moveTo>
                        <a:lnTo>
                          <a:pt x="2921" y="5842"/>
                        </a:lnTo>
                        <a:cubicBezTo>
                          <a:pt x="1270" y="5842"/>
                          <a:pt x="0" y="4508"/>
                          <a:pt x="0" y="2921"/>
                        </a:cubicBezTo>
                        <a:cubicBezTo>
                          <a:pt x="0" y="1333"/>
                          <a:pt x="1334" y="0"/>
                          <a:pt x="2921" y="0"/>
                        </a:cubicBezTo>
                        <a:lnTo>
                          <a:pt x="302768" y="0"/>
                        </a:lnTo>
                        <a:cubicBezTo>
                          <a:pt x="304419" y="0"/>
                          <a:pt x="305689" y="1333"/>
                          <a:pt x="305689" y="2921"/>
                        </a:cubicBezTo>
                        <a:cubicBezTo>
                          <a:pt x="305689" y="4508"/>
                          <a:pt x="304355" y="5842"/>
                          <a:pt x="302768"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35" name="Google Shape;935;p35"/>
                  <p:cNvSpPr/>
                  <p:nvPr/>
                </p:nvSpPr>
                <p:spPr>
                  <a:xfrm>
                    <a:off x="6163373" y="2545969"/>
                    <a:ext cx="301942" cy="5841"/>
                  </a:xfrm>
                  <a:custGeom>
                    <a:avLst/>
                    <a:gdLst/>
                    <a:ahLst/>
                    <a:cxnLst/>
                    <a:rect l="l" t="t" r="r" b="b"/>
                    <a:pathLst>
                      <a:path w="301942" h="5841" extrusionOk="0">
                        <a:moveTo>
                          <a:pt x="299022" y="5842"/>
                        </a:moveTo>
                        <a:lnTo>
                          <a:pt x="2921" y="5842"/>
                        </a:lnTo>
                        <a:cubicBezTo>
                          <a:pt x="1270" y="5842"/>
                          <a:pt x="0" y="4508"/>
                          <a:pt x="0" y="2921"/>
                        </a:cubicBezTo>
                        <a:cubicBezTo>
                          <a:pt x="0" y="1333"/>
                          <a:pt x="1334" y="0"/>
                          <a:pt x="2921" y="0"/>
                        </a:cubicBezTo>
                        <a:lnTo>
                          <a:pt x="299022" y="0"/>
                        </a:lnTo>
                        <a:cubicBezTo>
                          <a:pt x="300673" y="0"/>
                          <a:pt x="301942" y="1333"/>
                          <a:pt x="301942" y="2921"/>
                        </a:cubicBezTo>
                        <a:cubicBezTo>
                          <a:pt x="301942" y="4508"/>
                          <a:pt x="300673" y="5842"/>
                          <a:pt x="299022"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36" name="Google Shape;936;p35"/>
                  <p:cNvSpPr/>
                  <p:nvPr/>
                </p:nvSpPr>
                <p:spPr>
                  <a:xfrm>
                    <a:off x="6164834" y="2585339"/>
                    <a:ext cx="183324" cy="5841"/>
                  </a:xfrm>
                  <a:custGeom>
                    <a:avLst/>
                    <a:gdLst/>
                    <a:ahLst/>
                    <a:cxnLst/>
                    <a:rect l="l" t="t" r="r" b="b"/>
                    <a:pathLst>
                      <a:path w="183324" h="5841" extrusionOk="0">
                        <a:moveTo>
                          <a:pt x="180467" y="5842"/>
                        </a:moveTo>
                        <a:lnTo>
                          <a:pt x="2921" y="5842"/>
                        </a:lnTo>
                        <a:cubicBezTo>
                          <a:pt x="1270" y="5842"/>
                          <a:pt x="0" y="4508"/>
                          <a:pt x="0" y="2921"/>
                        </a:cubicBezTo>
                        <a:cubicBezTo>
                          <a:pt x="0" y="1333"/>
                          <a:pt x="1333" y="0"/>
                          <a:pt x="2921" y="0"/>
                        </a:cubicBezTo>
                        <a:lnTo>
                          <a:pt x="180403" y="0"/>
                        </a:lnTo>
                        <a:cubicBezTo>
                          <a:pt x="182054" y="0"/>
                          <a:pt x="183324" y="1333"/>
                          <a:pt x="183324" y="2921"/>
                        </a:cubicBezTo>
                        <a:cubicBezTo>
                          <a:pt x="183324" y="4508"/>
                          <a:pt x="182054" y="5842"/>
                          <a:pt x="180467"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37" name="Google Shape;937;p35"/>
                  <p:cNvSpPr/>
                  <p:nvPr/>
                </p:nvSpPr>
                <p:spPr>
                  <a:xfrm>
                    <a:off x="6146736" y="2654998"/>
                    <a:ext cx="267779" cy="5842"/>
                  </a:xfrm>
                  <a:custGeom>
                    <a:avLst/>
                    <a:gdLst/>
                    <a:ahLst/>
                    <a:cxnLst/>
                    <a:rect l="l" t="t" r="r" b="b"/>
                    <a:pathLst>
                      <a:path w="267779" h="5842" extrusionOk="0">
                        <a:moveTo>
                          <a:pt x="264859" y="5842"/>
                        </a:moveTo>
                        <a:lnTo>
                          <a:pt x="2921" y="5842"/>
                        </a:lnTo>
                        <a:cubicBezTo>
                          <a:pt x="1270" y="5842"/>
                          <a:pt x="0" y="4509"/>
                          <a:pt x="0" y="2921"/>
                        </a:cubicBezTo>
                        <a:cubicBezTo>
                          <a:pt x="0" y="1334"/>
                          <a:pt x="1334" y="0"/>
                          <a:pt x="2921" y="0"/>
                        </a:cubicBezTo>
                        <a:lnTo>
                          <a:pt x="264859" y="0"/>
                        </a:lnTo>
                        <a:cubicBezTo>
                          <a:pt x="266510" y="0"/>
                          <a:pt x="267779" y="1334"/>
                          <a:pt x="267779" y="2921"/>
                        </a:cubicBezTo>
                        <a:cubicBezTo>
                          <a:pt x="267779" y="4509"/>
                          <a:pt x="266446" y="5842"/>
                          <a:pt x="264859"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38" name="Google Shape;938;p35"/>
                  <p:cNvSpPr/>
                  <p:nvPr/>
                </p:nvSpPr>
                <p:spPr>
                  <a:xfrm>
                    <a:off x="6129273" y="2688018"/>
                    <a:ext cx="201803" cy="5842"/>
                  </a:xfrm>
                  <a:custGeom>
                    <a:avLst/>
                    <a:gdLst/>
                    <a:ahLst/>
                    <a:cxnLst/>
                    <a:rect l="l" t="t" r="r" b="b"/>
                    <a:pathLst>
                      <a:path w="201803" h="5842" extrusionOk="0">
                        <a:moveTo>
                          <a:pt x="198882" y="5842"/>
                        </a:moveTo>
                        <a:lnTo>
                          <a:pt x="2921" y="5842"/>
                        </a:lnTo>
                        <a:cubicBezTo>
                          <a:pt x="1270" y="5842"/>
                          <a:pt x="0" y="4508"/>
                          <a:pt x="0" y="2921"/>
                        </a:cubicBezTo>
                        <a:cubicBezTo>
                          <a:pt x="0" y="1333"/>
                          <a:pt x="1334" y="0"/>
                          <a:pt x="2921" y="0"/>
                        </a:cubicBezTo>
                        <a:lnTo>
                          <a:pt x="198882" y="0"/>
                        </a:lnTo>
                        <a:cubicBezTo>
                          <a:pt x="200533" y="0"/>
                          <a:pt x="201803" y="1333"/>
                          <a:pt x="201803" y="2921"/>
                        </a:cubicBezTo>
                        <a:cubicBezTo>
                          <a:pt x="201803" y="4508"/>
                          <a:pt x="200470" y="5842"/>
                          <a:pt x="198882"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39" name="Google Shape;939;p35"/>
                  <p:cNvSpPr/>
                  <p:nvPr/>
                </p:nvSpPr>
                <p:spPr>
                  <a:xfrm>
                    <a:off x="6107429" y="2717800"/>
                    <a:ext cx="236537" cy="5905"/>
                  </a:xfrm>
                  <a:custGeom>
                    <a:avLst/>
                    <a:gdLst/>
                    <a:ahLst/>
                    <a:cxnLst/>
                    <a:rect l="l" t="t" r="r" b="b"/>
                    <a:pathLst>
                      <a:path w="236537" h="5905" extrusionOk="0">
                        <a:moveTo>
                          <a:pt x="233617" y="5905"/>
                        </a:moveTo>
                        <a:lnTo>
                          <a:pt x="2921" y="5905"/>
                        </a:lnTo>
                        <a:cubicBezTo>
                          <a:pt x="1270" y="5905"/>
                          <a:pt x="0" y="4572"/>
                          <a:pt x="0" y="2985"/>
                        </a:cubicBezTo>
                        <a:cubicBezTo>
                          <a:pt x="0" y="1397"/>
                          <a:pt x="1270" y="0"/>
                          <a:pt x="2921" y="0"/>
                        </a:cubicBezTo>
                        <a:lnTo>
                          <a:pt x="233617" y="0"/>
                        </a:lnTo>
                        <a:cubicBezTo>
                          <a:pt x="235267" y="0"/>
                          <a:pt x="236538" y="1333"/>
                          <a:pt x="236538" y="2921"/>
                        </a:cubicBezTo>
                        <a:cubicBezTo>
                          <a:pt x="236538" y="4508"/>
                          <a:pt x="235267" y="5905"/>
                          <a:pt x="233617" y="590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40" name="Google Shape;940;p35"/>
                  <p:cNvSpPr/>
                  <p:nvPr/>
                </p:nvSpPr>
                <p:spPr>
                  <a:xfrm>
                    <a:off x="6083998" y="2742247"/>
                    <a:ext cx="226567" cy="5841"/>
                  </a:xfrm>
                  <a:custGeom>
                    <a:avLst/>
                    <a:gdLst/>
                    <a:ahLst/>
                    <a:cxnLst/>
                    <a:rect l="l" t="t" r="r" b="b"/>
                    <a:pathLst>
                      <a:path w="226567" h="5841" extrusionOk="0">
                        <a:moveTo>
                          <a:pt x="223647" y="5842"/>
                        </a:moveTo>
                        <a:lnTo>
                          <a:pt x="2921" y="5842"/>
                        </a:lnTo>
                        <a:cubicBezTo>
                          <a:pt x="1270" y="5842"/>
                          <a:pt x="0" y="4508"/>
                          <a:pt x="0" y="2921"/>
                        </a:cubicBezTo>
                        <a:cubicBezTo>
                          <a:pt x="0" y="1333"/>
                          <a:pt x="1334" y="0"/>
                          <a:pt x="2921" y="0"/>
                        </a:cubicBezTo>
                        <a:lnTo>
                          <a:pt x="223647" y="0"/>
                        </a:lnTo>
                        <a:cubicBezTo>
                          <a:pt x="225298" y="0"/>
                          <a:pt x="226568" y="1333"/>
                          <a:pt x="226568" y="2921"/>
                        </a:cubicBezTo>
                        <a:cubicBezTo>
                          <a:pt x="226568" y="4508"/>
                          <a:pt x="225298" y="5842"/>
                          <a:pt x="223647"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41" name="Google Shape;941;p35"/>
                  <p:cNvSpPr/>
                  <p:nvPr/>
                </p:nvSpPr>
                <p:spPr>
                  <a:xfrm>
                    <a:off x="6057455" y="2766567"/>
                    <a:ext cx="219646" cy="5842"/>
                  </a:xfrm>
                  <a:custGeom>
                    <a:avLst/>
                    <a:gdLst/>
                    <a:ahLst/>
                    <a:cxnLst/>
                    <a:rect l="l" t="t" r="r" b="b"/>
                    <a:pathLst>
                      <a:path w="219646" h="5842" extrusionOk="0">
                        <a:moveTo>
                          <a:pt x="216726" y="5842"/>
                        </a:moveTo>
                        <a:lnTo>
                          <a:pt x="2921" y="5842"/>
                        </a:lnTo>
                        <a:cubicBezTo>
                          <a:pt x="1270" y="5842"/>
                          <a:pt x="0" y="4509"/>
                          <a:pt x="0" y="2921"/>
                        </a:cubicBezTo>
                        <a:cubicBezTo>
                          <a:pt x="0" y="1334"/>
                          <a:pt x="1334" y="0"/>
                          <a:pt x="2921" y="0"/>
                        </a:cubicBezTo>
                        <a:lnTo>
                          <a:pt x="216726" y="0"/>
                        </a:lnTo>
                        <a:cubicBezTo>
                          <a:pt x="218377" y="0"/>
                          <a:pt x="219647" y="1334"/>
                          <a:pt x="219647" y="2921"/>
                        </a:cubicBezTo>
                        <a:cubicBezTo>
                          <a:pt x="219647" y="4509"/>
                          <a:pt x="218313" y="5842"/>
                          <a:pt x="216726"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42" name="Google Shape;942;p35"/>
                  <p:cNvSpPr/>
                  <p:nvPr/>
                </p:nvSpPr>
                <p:spPr>
                  <a:xfrm>
                    <a:off x="5997321" y="2820923"/>
                    <a:ext cx="210565" cy="5842"/>
                  </a:xfrm>
                  <a:custGeom>
                    <a:avLst/>
                    <a:gdLst/>
                    <a:ahLst/>
                    <a:cxnLst/>
                    <a:rect l="l" t="t" r="r" b="b"/>
                    <a:pathLst>
                      <a:path w="210565" h="5842" extrusionOk="0">
                        <a:moveTo>
                          <a:pt x="207645" y="5842"/>
                        </a:moveTo>
                        <a:lnTo>
                          <a:pt x="2921" y="5842"/>
                        </a:lnTo>
                        <a:cubicBezTo>
                          <a:pt x="1270" y="5842"/>
                          <a:pt x="0" y="4509"/>
                          <a:pt x="0" y="2921"/>
                        </a:cubicBezTo>
                        <a:cubicBezTo>
                          <a:pt x="0" y="1334"/>
                          <a:pt x="1333" y="0"/>
                          <a:pt x="2921" y="0"/>
                        </a:cubicBezTo>
                        <a:lnTo>
                          <a:pt x="207645" y="0"/>
                        </a:lnTo>
                        <a:cubicBezTo>
                          <a:pt x="209296" y="0"/>
                          <a:pt x="210566" y="1334"/>
                          <a:pt x="210566" y="2921"/>
                        </a:cubicBezTo>
                        <a:cubicBezTo>
                          <a:pt x="210566" y="4509"/>
                          <a:pt x="209296" y="5842"/>
                          <a:pt x="207645"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43" name="Google Shape;943;p35"/>
                  <p:cNvSpPr/>
                  <p:nvPr/>
                </p:nvSpPr>
                <p:spPr>
                  <a:xfrm>
                    <a:off x="5970270" y="2847085"/>
                    <a:ext cx="124840" cy="5842"/>
                  </a:xfrm>
                  <a:custGeom>
                    <a:avLst/>
                    <a:gdLst/>
                    <a:ahLst/>
                    <a:cxnLst/>
                    <a:rect l="l" t="t" r="r" b="b"/>
                    <a:pathLst>
                      <a:path w="124840" h="5842" extrusionOk="0">
                        <a:moveTo>
                          <a:pt x="121920" y="5842"/>
                        </a:moveTo>
                        <a:lnTo>
                          <a:pt x="2921" y="5842"/>
                        </a:lnTo>
                        <a:cubicBezTo>
                          <a:pt x="1270" y="5842"/>
                          <a:pt x="0" y="4509"/>
                          <a:pt x="0" y="2921"/>
                        </a:cubicBezTo>
                        <a:cubicBezTo>
                          <a:pt x="0" y="1334"/>
                          <a:pt x="1333" y="0"/>
                          <a:pt x="2921" y="0"/>
                        </a:cubicBezTo>
                        <a:lnTo>
                          <a:pt x="121920" y="0"/>
                        </a:lnTo>
                        <a:cubicBezTo>
                          <a:pt x="123571" y="0"/>
                          <a:pt x="124841" y="1334"/>
                          <a:pt x="124841" y="2921"/>
                        </a:cubicBezTo>
                        <a:cubicBezTo>
                          <a:pt x="124841" y="4509"/>
                          <a:pt x="123571" y="5842"/>
                          <a:pt x="121920"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44" name="Google Shape;944;p35"/>
                  <p:cNvSpPr/>
                  <p:nvPr/>
                </p:nvSpPr>
                <p:spPr>
                  <a:xfrm>
                    <a:off x="5949886" y="2868167"/>
                    <a:ext cx="204597" cy="5842"/>
                  </a:xfrm>
                  <a:custGeom>
                    <a:avLst/>
                    <a:gdLst/>
                    <a:ahLst/>
                    <a:cxnLst/>
                    <a:rect l="l" t="t" r="r" b="b"/>
                    <a:pathLst>
                      <a:path w="204597" h="5842" extrusionOk="0">
                        <a:moveTo>
                          <a:pt x="201676" y="5842"/>
                        </a:moveTo>
                        <a:lnTo>
                          <a:pt x="2921" y="5842"/>
                        </a:lnTo>
                        <a:cubicBezTo>
                          <a:pt x="1270" y="5842"/>
                          <a:pt x="0" y="4509"/>
                          <a:pt x="0" y="2921"/>
                        </a:cubicBezTo>
                        <a:cubicBezTo>
                          <a:pt x="0" y="1334"/>
                          <a:pt x="1334" y="0"/>
                          <a:pt x="2921" y="0"/>
                        </a:cubicBezTo>
                        <a:lnTo>
                          <a:pt x="201676" y="0"/>
                        </a:lnTo>
                        <a:cubicBezTo>
                          <a:pt x="203327" y="0"/>
                          <a:pt x="204597" y="1334"/>
                          <a:pt x="204597" y="2921"/>
                        </a:cubicBezTo>
                        <a:cubicBezTo>
                          <a:pt x="204597" y="4509"/>
                          <a:pt x="203327" y="5842"/>
                          <a:pt x="201676"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45" name="Google Shape;945;p35"/>
                  <p:cNvSpPr/>
                  <p:nvPr/>
                </p:nvSpPr>
                <p:spPr>
                  <a:xfrm>
                    <a:off x="5925248" y="2895790"/>
                    <a:ext cx="201231" cy="5842"/>
                  </a:xfrm>
                  <a:custGeom>
                    <a:avLst/>
                    <a:gdLst/>
                    <a:ahLst/>
                    <a:cxnLst/>
                    <a:rect l="l" t="t" r="r" b="b"/>
                    <a:pathLst>
                      <a:path w="201231" h="5842" extrusionOk="0">
                        <a:moveTo>
                          <a:pt x="198311" y="5842"/>
                        </a:moveTo>
                        <a:lnTo>
                          <a:pt x="2921" y="5842"/>
                        </a:lnTo>
                        <a:cubicBezTo>
                          <a:pt x="1270" y="5842"/>
                          <a:pt x="0" y="4508"/>
                          <a:pt x="0" y="2921"/>
                        </a:cubicBezTo>
                        <a:cubicBezTo>
                          <a:pt x="0" y="1333"/>
                          <a:pt x="1334" y="0"/>
                          <a:pt x="2921" y="0"/>
                        </a:cubicBezTo>
                        <a:lnTo>
                          <a:pt x="198311" y="0"/>
                        </a:lnTo>
                        <a:cubicBezTo>
                          <a:pt x="199961" y="0"/>
                          <a:pt x="201232" y="1333"/>
                          <a:pt x="201232" y="2921"/>
                        </a:cubicBezTo>
                        <a:cubicBezTo>
                          <a:pt x="201232" y="4508"/>
                          <a:pt x="199961" y="5842"/>
                          <a:pt x="198311"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46" name="Google Shape;946;p35"/>
                  <p:cNvSpPr/>
                  <p:nvPr/>
                </p:nvSpPr>
                <p:spPr>
                  <a:xfrm>
                    <a:off x="5903277" y="2923285"/>
                    <a:ext cx="197865" cy="5842"/>
                  </a:xfrm>
                  <a:custGeom>
                    <a:avLst/>
                    <a:gdLst/>
                    <a:ahLst/>
                    <a:cxnLst/>
                    <a:rect l="l" t="t" r="r" b="b"/>
                    <a:pathLst>
                      <a:path w="197865" h="5842" extrusionOk="0">
                        <a:moveTo>
                          <a:pt x="194945" y="5842"/>
                        </a:moveTo>
                        <a:lnTo>
                          <a:pt x="2921" y="5842"/>
                        </a:lnTo>
                        <a:cubicBezTo>
                          <a:pt x="1270" y="5842"/>
                          <a:pt x="0" y="4509"/>
                          <a:pt x="0" y="2921"/>
                        </a:cubicBezTo>
                        <a:cubicBezTo>
                          <a:pt x="0" y="1334"/>
                          <a:pt x="1333" y="0"/>
                          <a:pt x="2921" y="0"/>
                        </a:cubicBezTo>
                        <a:lnTo>
                          <a:pt x="194945" y="0"/>
                        </a:lnTo>
                        <a:cubicBezTo>
                          <a:pt x="196596" y="0"/>
                          <a:pt x="197866" y="1334"/>
                          <a:pt x="197866" y="2921"/>
                        </a:cubicBezTo>
                        <a:cubicBezTo>
                          <a:pt x="197866" y="4509"/>
                          <a:pt x="196596" y="5842"/>
                          <a:pt x="194945"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47" name="Google Shape;947;p35"/>
                  <p:cNvSpPr/>
                  <p:nvPr/>
                </p:nvSpPr>
                <p:spPr>
                  <a:xfrm>
                    <a:off x="5883973" y="2950717"/>
                    <a:ext cx="194373" cy="5842"/>
                  </a:xfrm>
                  <a:custGeom>
                    <a:avLst/>
                    <a:gdLst/>
                    <a:ahLst/>
                    <a:cxnLst/>
                    <a:rect l="l" t="t" r="r" b="b"/>
                    <a:pathLst>
                      <a:path w="194373" h="5842" extrusionOk="0">
                        <a:moveTo>
                          <a:pt x="191453" y="5842"/>
                        </a:moveTo>
                        <a:lnTo>
                          <a:pt x="2921" y="5842"/>
                        </a:lnTo>
                        <a:cubicBezTo>
                          <a:pt x="1270" y="5842"/>
                          <a:pt x="0" y="4509"/>
                          <a:pt x="0" y="2921"/>
                        </a:cubicBezTo>
                        <a:cubicBezTo>
                          <a:pt x="0" y="1334"/>
                          <a:pt x="1334" y="0"/>
                          <a:pt x="2921" y="0"/>
                        </a:cubicBezTo>
                        <a:lnTo>
                          <a:pt x="191453" y="0"/>
                        </a:lnTo>
                        <a:cubicBezTo>
                          <a:pt x="193104" y="0"/>
                          <a:pt x="194373" y="1334"/>
                          <a:pt x="194373" y="2921"/>
                        </a:cubicBezTo>
                        <a:cubicBezTo>
                          <a:pt x="194373" y="4509"/>
                          <a:pt x="193104" y="5842"/>
                          <a:pt x="191453"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48" name="Google Shape;948;p35"/>
                  <p:cNvSpPr/>
                  <p:nvPr/>
                </p:nvSpPr>
                <p:spPr>
                  <a:xfrm>
                    <a:off x="5867400" y="2978150"/>
                    <a:ext cx="150367" cy="5842"/>
                  </a:xfrm>
                  <a:custGeom>
                    <a:avLst/>
                    <a:gdLst/>
                    <a:ahLst/>
                    <a:cxnLst/>
                    <a:rect l="l" t="t" r="r" b="b"/>
                    <a:pathLst>
                      <a:path w="150367" h="5842" extrusionOk="0">
                        <a:moveTo>
                          <a:pt x="147447" y="5842"/>
                        </a:moveTo>
                        <a:lnTo>
                          <a:pt x="2921" y="5842"/>
                        </a:lnTo>
                        <a:cubicBezTo>
                          <a:pt x="1270" y="5842"/>
                          <a:pt x="0" y="4508"/>
                          <a:pt x="0" y="2921"/>
                        </a:cubicBezTo>
                        <a:cubicBezTo>
                          <a:pt x="0" y="1333"/>
                          <a:pt x="1334" y="0"/>
                          <a:pt x="2921" y="0"/>
                        </a:cubicBezTo>
                        <a:lnTo>
                          <a:pt x="147447" y="0"/>
                        </a:lnTo>
                        <a:cubicBezTo>
                          <a:pt x="149098" y="0"/>
                          <a:pt x="150368" y="1333"/>
                          <a:pt x="150368" y="2921"/>
                        </a:cubicBezTo>
                        <a:cubicBezTo>
                          <a:pt x="150368" y="4508"/>
                          <a:pt x="149098" y="5842"/>
                          <a:pt x="147447"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49" name="Google Shape;949;p35"/>
                  <p:cNvSpPr/>
                  <p:nvPr/>
                </p:nvSpPr>
                <p:spPr>
                  <a:xfrm>
                    <a:off x="6123685" y="2467927"/>
                    <a:ext cx="241617" cy="5842"/>
                  </a:xfrm>
                  <a:custGeom>
                    <a:avLst/>
                    <a:gdLst/>
                    <a:ahLst/>
                    <a:cxnLst/>
                    <a:rect l="l" t="t" r="r" b="b"/>
                    <a:pathLst>
                      <a:path w="241617" h="5842" extrusionOk="0">
                        <a:moveTo>
                          <a:pt x="238697" y="5842"/>
                        </a:moveTo>
                        <a:lnTo>
                          <a:pt x="2921" y="5842"/>
                        </a:lnTo>
                        <a:cubicBezTo>
                          <a:pt x="1270" y="5842"/>
                          <a:pt x="0" y="4508"/>
                          <a:pt x="0" y="2921"/>
                        </a:cubicBezTo>
                        <a:cubicBezTo>
                          <a:pt x="0" y="1333"/>
                          <a:pt x="1334" y="0"/>
                          <a:pt x="2921" y="0"/>
                        </a:cubicBezTo>
                        <a:lnTo>
                          <a:pt x="238697" y="0"/>
                        </a:lnTo>
                        <a:cubicBezTo>
                          <a:pt x="240348" y="0"/>
                          <a:pt x="241617" y="1333"/>
                          <a:pt x="241617" y="2921"/>
                        </a:cubicBezTo>
                        <a:cubicBezTo>
                          <a:pt x="241617" y="4508"/>
                          <a:pt x="240348" y="5842"/>
                          <a:pt x="238697"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950" name="Google Shape;950;p35"/>
                <p:cNvGrpSpPr/>
                <p:nvPr/>
              </p:nvGrpSpPr>
              <p:grpSpPr>
                <a:xfrm>
                  <a:off x="5919596" y="2162746"/>
                  <a:ext cx="387921" cy="161417"/>
                  <a:chOff x="5919596" y="2162746"/>
                  <a:chExt cx="387921" cy="161417"/>
                </a:xfrm>
              </p:grpSpPr>
              <p:sp>
                <p:nvSpPr>
                  <p:cNvPr id="951" name="Google Shape;951;p35"/>
                  <p:cNvSpPr/>
                  <p:nvPr/>
                </p:nvSpPr>
                <p:spPr>
                  <a:xfrm>
                    <a:off x="5919596" y="2162746"/>
                    <a:ext cx="232981" cy="5842"/>
                  </a:xfrm>
                  <a:custGeom>
                    <a:avLst/>
                    <a:gdLst/>
                    <a:ahLst/>
                    <a:cxnLst/>
                    <a:rect l="l" t="t" r="r" b="b"/>
                    <a:pathLst>
                      <a:path w="232981" h="5842" extrusionOk="0">
                        <a:moveTo>
                          <a:pt x="230061" y="5842"/>
                        </a:moveTo>
                        <a:lnTo>
                          <a:pt x="2921" y="5842"/>
                        </a:lnTo>
                        <a:cubicBezTo>
                          <a:pt x="1270" y="5842"/>
                          <a:pt x="0" y="4508"/>
                          <a:pt x="0" y="2921"/>
                        </a:cubicBezTo>
                        <a:cubicBezTo>
                          <a:pt x="0" y="1333"/>
                          <a:pt x="1334" y="0"/>
                          <a:pt x="2921" y="0"/>
                        </a:cubicBezTo>
                        <a:lnTo>
                          <a:pt x="230061" y="0"/>
                        </a:lnTo>
                        <a:cubicBezTo>
                          <a:pt x="231712" y="0"/>
                          <a:pt x="232982" y="1333"/>
                          <a:pt x="232982" y="2921"/>
                        </a:cubicBezTo>
                        <a:cubicBezTo>
                          <a:pt x="232982" y="4508"/>
                          <a:pt x="231712" y="5842"/>
                          <a:pt x="230061"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52" name="Google Shape;952;p35"/>
                  <p:cNvSpPr/>
                  <p:nvPr/>
                </p:nvSpPr>
                <p:spPr>
                  <a:xfrm>
                    <a:off x="5930455" y="2187448"/>
                    <a:ext cx="373760" cy="5841"/>
                  </a:xfrm>
                  <a:custGeom>
                    <a:avLst/>
                    <a:gdLst/>
                    <a:ahLst/>
                    <a:cxnLst/>
                    <a:rect l="l" t="t" r="r" b="b"/>
                    <a:pathLst>
                      <a:path w="373760" h="5841" extrusionOk="0">
                        <a:moveTo>
                          <a:pt x="370840" y="5842"/>
                        </a:moveTo>
                        <a:lnTo>
                          <a:pt x="2921" y="5842"/>
                        </a:lnTo>
                        <a:cubicBezTo>
                          <a:pt x="1270" y="5842"/>
                          <a:pt x="0" y="4508"/>
                          <a:pt x="0" y="2921"/>
                        </a:cubicBezTo>
                        <a:cubicBezTo>
                          <a:pt x="0" y="1333"/>
                          <a:pt x="1334" y="0"/>
                          <a:pt x="2921" y="0"/>
                        </a:cubicBezTo>
                        <a:lnTo>
                          <a:pt x="370840" y="0"/>
                        </a:lnTo>
                        <a:cubicBezTo>
                          <a:pt x="372491" y="0"/>
                          <a:pt x="373761" y="1333"/>
                          <a:pt x="373761" y="2921"/>
                        </a:cubicBezTo>
                        <a:cubicBezTo>
                          <a:pt x="373761" y="4508"/>
                          <a:pt x="372428" y="5842"/>
                          <a:pt x="370840"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53" name="Google Shape;953;p35"/>
                  <p:cNvSpPr/>
                  <p:nvPr/>
                </p:nvSpPr>
                <p:spPr>
                  <a:xfrm>
                    <a:off x="5938773" y="2220150"/>
                    <a:ext cx="368744" cy="5841"/>
                  </a:xfrm>
                  <a:custGeom>
                    <a:avLst/>
                    <a:gdLst/>
                    <a:ahLst/>
                    <a:cxnLst/>
                    <a:rect l="l" t="t" r="r" b="b"/>
                    <a:pathLst>
                      <a:path w="368744" h="5841" extrusionOk="0">
                        <a:moveTo>
                          <a:pt x="365823" y="5842"/>
                        </a:moveTo>
                        <a:lnTo>
                          <a:pt x="2921" y="5842"/>
                        </a:lnTo>
                        <a:cubicBezTo>
                          <a:pt x="1270" y="5842"/>
                          <a:pt x="0" y="4508"/>
                          <a:pt x="0" y="2921"/>
                        </a:cubicBezTo>
                        <a:cubicBezTo>
                          <a:pt x="0" y="1333"/>
                          <a:pt x="1334" y="0"/>
                          <a:pt x="2921" y="0"/>
                        </a:cubicBezTo>
                        <a:lnTo>
                          <a:pt x="365823" y="0"/>
                        </a:lnTo>
                        <a:cubicBezTo>
                          <a:pt x="367474" y="0"/>
                          <a:pt x="368745" y="1333"/>
                          <a:pt x="368745" y="2921"/>
                        </a:cubicBezTo>
                        <a:cubicBezTo>
                          <a:pt x="368745" y="4508"/>
                          <a:pt x="367411" y="5842"/>
                          <a:pt x="365823"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54" name="Google Shape;954;p35"/>
                  <p:cNvSpPr/>
                  <p:nvPr/>
                </p:nvSpPr>
                <p:spPr>
                  <a:xfrm>
                    <a:off x="5941250" y="2252852"/>
                    <a:ext cx="361251" cy="5842"/>
                  </a:xfrm>
                  <a:custGeom>
                    <a:avLst/>
                    <a:gdLst/>
                    <a:ahLst/>
                    <a:cxnLst/>
                    <a:rect l="l" t="t" r="r" b="b"/>
                    <a:pathLst>
                      <a:path w="361251" h="5842" extrusionOk="0">
                        <a:moveTo>
                          <a:pt x="358330" y="5842"/>
                        </a:moveTo>
                        <a:lnTo>
                          <a:pt x="2921" y="5842"/>
                        </a:lnTo>
                        <a:cubicBezTo>
                          <a:pt x="1270" y="5842"/>
                          <a:pt x="0" y="4508"/>
                          <a:pt x="0" y="2921"/>
                        </a:cubicBezTo>
                        <a:cubicBezTo>
                          <a:pt x="0" y="1333"/>
                          <a:pt x="1334" y="0"/>
                          <a:pt x="2921" y="0"/>
                        </a:cubicBezTo>
                        <a:lnTo>
                          <a:pt x="358330" y="0"/>
                        </a:lnTo>
                        <a:cubicBezTo>
                          <a:pt x="359982" y="0"/>
                          <a:pt x="361252" y="1333"/>
                          <a:pt x="361252" y="2921"/>
                        </a:cubicBezTo>
                        <a:cubicBezTo>
                          <a:pt x="361252" y="4508"/>
                          <a:pt x="359982" y="5842"/>
                          <a:pt x="358330"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55" name="Google Shape;955;p35"/>
                  <p:cNvSpPr/>
                  <p:nvPr/>
                </p:nvSpPr>
                <p:spPr>
                  <a:xfrm>
                    <a:off x="5938646" y="2285555"/>
                    <a:ext cx="352234" cy="5842"/>
                  </a:xfrm>
                  <a:custGeom>
                    <a:avLst/>
                    <a:gdLst/>
                    <a:ahLst/>
                    <a:cxnLst/>
                    <a:rect l="l" t="t" r="r" b="b"/>
                    <a:pathLst>
                      <a:path w="352234" h="5842" extrusionOk="0">
                        <a:moveTo>
                          <a:pt x="349314" y="5842"/>
                        </a:moveTo>
                        <a:lnTo>
                          <a:pt x="2921" y="5842"/>
                        </a:lnTo>
                        <a:cubicBezTo>
                          <a:pt x="1270" y="5842"/>
                          <a:pt x="0" y="4509"/>
                          <a:pt x="0" y="2921"/>
                        </a:cubicBezTo>
                        <a:cubicBezTo>
                          <a:pt x="0" y="1334"/>
                          <a:pt x="1334" y="0"/>
                          <a:pt x="2921" y="0"/>
                        </a:cubicBezTo>
                        <a:lnTo>
                          <a:pt x="349314" y="0"/>
                        </a:lnTo>
                        <a:cubicBezTo>
                          <a:pt x="350965" y="0"/>
                          <a:pt x="352235" y="1334"/>
                          <a:pt x="352235" y="2921"/>
                        </a:cubicBezTo>
                        <a:cubicBezTo>
                          <a:pt x="352235" y="4509"/>
                          <a:pt x="350901" y="5842"/>
                          <a:pt x="349314"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56" name="Google Shape;956;p35"/>
                  <p:cNvSpPr/>
                  <p:nvPr/>
                </p:nvSpPr>
                <p:spPr>
                  <a:xfrm>
                    <a:off x="5930455" y="2318321"/>
                    <a:ext cx="105028" cy="5842"/>
                  </a:xfrm>
                  <a:custGeom>
                    <a:avLst/>
                    <a:gdLst/>
                    <a:ahLst/>
                    <a:cxnLst/>
                    <a:rect l="l" t="t" r="r" b="b"/>
                    <a:pathLst>
                      <a:path w="105028" h="5842" extrusionOk="0">
                        <a:moveTo>
                          <a:pt x="102108" y="5842"/>
                        </a:moveTo>
                        <a:lnTo>
                          <a:pt x="2921" y="5842"/>
                        </a:lnTo>
                        <a:cubicBezTo>
                          <a:pt x="1270" y="5842"/>
                          <a:pt x="0" y="4508"/>
                          <a:pt x="0" y="2921"/>
                        </a:cubicBezTo>
                        <a:cubicBezTo>
                          <a:pt x="0" y="1333"/>
                          <a:pt x="1334" y="0"/>
                          <a:pt x="2921" y="0"/>
                        </a:cubicBezTo>
                        <a:lnTo>
                          <a:pt x="102108" y="0"/>
                        </a:lnTo>
                        <a:cubicBezTo>
                          <a:pt x="103759" y="0"/>
                          <a:pt x="105029" y="1333"/>
                          <a:pt x="105029" y="2921"/>
                        </a:cubicBezTo>
                        <a:cubicBezTo>
                          <a:pt x="105029" y="4508"/>
                          <a:pt x="103696" y="5842"/>
                          <a:pt x="102108"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957" name="Google Shape;957;p35"/>
              <p:cNvGrpSpPr/>
              <p:nvPr/>
            </p:nvGrpSpPr>
            <p:grpSpPr>
              <a:xfrm>
                <a:off x="5584181" y="2031717"/>
                <a:ext cx="2692136" cy="2441947"/>
                <a:chOff x="5787167" y="2569411"/>
                <a:chExt cx="2093093" cy="1898427"/>
              </a:xfrm>
            </p:grpSpPr>
            <p:grpSp>
              <p:nvGrpSpPr>
                <p:cNvPr id="958" name="Google Shape;958;p35"/>
                <p:cNvGrpSpPr/>
                <p:nvPr/>
              </p:nvGrpSpPr>
              <p:grpSpPr>
                <a:xfrm>
                  <a:off x="5787167" y="3156309"/>
                  <a:ext cx="1074235" cy="1311465"/>
                  <a:chOff x="4557198" y="3052000"/>
                  <a:chExt cx="1074235" cy="1311465"/>
                </a:xfrm>
              </p:grpSpPr>
              <p:sp>
                <p:nvSpPr>
                  <p:cNvPr id="959" name="Google Shape;959;p35"/>
                  <p:cNvSpPr/>
                  <p:nvPr/>
                </p:nvSpPr>
                <p:spPr>
                  <a:xfrm>
                    <a:off x="4952431" y="3101850"/>
                    <a:ext cx="428812" cy="658619"/>
                  </a:xfrm>
                  <a:custGeom>
                    <a:avLst/>
                    <a:gdLst/>
                    <a:ahLst/>
                    <a:cxnLst/>
                    <a:rect l="l" t="t" r="r" b="b"/>
                    <a:pathLst>
                      <a:path w="428812" h="658619" extrusionOk="0">
                        <a:moveTo>
                          <a:pt x="411159" y="658619"/>
                        </a:moveTo>
                        <a:lnTo>
                          <a:pt x="278508" y="658619"/>
                        </a:lnTo>
                        <a:cubicBezTo>
                          <a:pt x="199895" y="658619"/>
                          <a:pt x="132903" y="605089"/>
                          <a:pt x="115503" y="528444"/>
                        </a:cubicBezTo>
                        <a:lnTo>
                          <a:pt x="441" y="21587"/>
                        </a:lnTo>
                        <a:cubicBezTo>
                          <a:pt x="-1717" y="12062"/>
                          <a:pt x="4252" y="2601"/>
                          <a:pt x="13777" y="441"/>
                        </a:cubicBezTo>
                        <a:cubicBezTo>
                          <a:pt x="23302" y="-1718"/>
                          <a:pt x="32763" y="4252"/>
                          <a:pt x="34922" y="13777"/>
                        </a:cubicBezTo>
                        <a:lnTo>
                          <a:pt x="149984" y="520633"/>
                        </a:lnTo>
                        <a:cubicBezTo>
                          <a:pt x="163700" y="581086"/>
                          <a:pt x="216532" y="623250"/>
                          <a:pt x="278508" y="623250"/>
                        </a:cubicBezTo>
                        <a:lnTo>
                          <a:pt x="411159" y="623250"/>
                        </a:lnTo>
                        <a:cubicBezTo>
                          <a:pt x="420939" y="623250"/>
                          <a:pt x="428813" y="631187"/>
                          <a:pt x="428813" y="640902"/>
                        </a:cubicBezTo>
                        <a:cubicBezTo>
                          <a:pt x="428813" y="650618"/>
                          <a:pt x="420939" y="658619"/>
                          <a:pt x="411159" y="658619"/>
                        </a:cubicBezTo>
                        <a:close/>
                      </a:path>
                    </a:pathLst>
                  </a:custGeom>
                  <a:solidFill>
                    <a:srgbClr val="3B4C7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60" name="Google Shape;960;p35"/>
                  <p:cNvSpPr/>
                  <p:nvPr/>
                </p:nvSpPr>
                <p:spPr>
                  <a:xfrm>
                    <a:off x="4557208" y="3052000"/>
                    <a:ext cx="544122" cy="408495"/>
                  </a:xfrm>
                  <a:custGeom>
                    <a:avLst/>
                    <a:gdLst/>
                    <a:ahLst/>
                    <a:cxnLst/>
                    <a:rect l="l" t="t" r="r" b="b"/>
                    <a:pathLst>
                      <a:path w="544122" h="408495" extrusionOk="0">
                        <a:moveTo>
                          <a:pt x="64702" y="357632"/>
                        </a:moveTo>
                        <a:lnTo>
                          <a:pt x="1646" y="79820"/>
                        </a:lnTo>
                        <a:cubicBezTo>
                          <a:pt x="-7625" y="38926"/>
                          <a:pt x="23427" y="0"/>
                          <a:pt x="65400" y="0"/>
                        </a:cubicBezTo>
                        <a:lnTo>
                          <a:pt x="415667" y="0"/>
                        </a:lnTo>
                        <a:cubicBezTo>
                          <a:pt x="446210" y="0"/>
                          <a:pt x="472626" y="21145"/>
                          <a:pt x="479420" y="50864"/>
                        </a:cubicBezTo>
                        <a:lnTo>
                          <a:pt x="542476" y="328676"/>
                        </a:lnTo>
                        <a:cubicBezTo>
                          <a:pt x="551747" y="369570"/>
                          <a:pt x="520695" y="408496"/>
                          <a:pt x="478722" y="408496"/>
                        </a:cubicBezTo>
                        <a:lnTo>
                          <a:pt x="128456" y="408496"/>
                        </a:lnTo>
                        <a:cubicBezTo>
                          <a:pt x="97976" y="408559"/>
                          <a:pt x="71496" y="387414"/>
                          <a:pt x="64702" y="35763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61" name="Google Shape;961;p35"/>
                  <p:cNvSpPr/>
                  <p:nvPr/>
                </p:nvSpPr>
                <p:spPr>
                  <a:xfrm>
                    <a:off x="4557198" y="3052064"/>
                    <a:ext cx="192734" cy="408495"/>
                  </a:xfrm>
                  <a:custGeom>
                    <a:avLst/>
                    <a:gdLst/>
                    <a:ahLst/>
                    <a:cxnLst/>
                    <a:rect l="l" t="t" r="r" b="b"/>
                    <a:pathLst>
                      <a:path w="192734" h="408495" extrusionOk="0">
                        <a:moveTo>
                          <a:pt x="191078" y="328676"/>
                        </a:moveTo>
                        <a:lnTo>
                          <a:pt x="128022" y="50863"/>
                        </a:lnTo>
                        <a:cubicBezTo>
                          <a:pt x="121291" y="21336"/>
                          <a:pt x="95192" y="317"/>
                          <a:pt x="64903" y="0"/>
                        </a:cubicBezTo>
                        <a:cubicBezTo>
                          <a:pt x="23184" y="317"/>
                          <a:pt x="-7614" y="39052"/>
                          <a:pt x="1657" y="79819"/>
                        </a:cubicBezTo>
                        <a:lnTo>
                          <a:pt x="64713" y="357632"/>
                        </a:lnTo>
                        <a:cubicBezTo>
                          <a:pt x="71444" y="387159"/>
                          <a:pt x="97542" y="408178"/>
                          <a:pt x="127832" y="408495"/>
                        </a:cubicBezTo>
                        <a:cubicBezTo>
                          <a:pt x="169551" y="408178"/>
                          <a:pt x="200348" y="369379"/>
                          <a:pt x="191078" y="328676"/>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62" name="Google Shape;962;p35"/>
                  <p:cNvSpPr/>
                  <p:nvPr/>
                </p:nvSpPr>
                <p:spPr>
                  <a:xfrm>
                    <a:off x="4989512" y="3759708"/>
                    <a:ext cx="641921" cy="603757"/>
                  </a:xfrm>
                  <a:custGeom>
                    <a:avLst/>
                    <a:gdLst/>
                    <a:ahLst/>
                    <a:cxnLst/>
                    <a:rect l="l" t="t" r="r" b="b"/>
                    <a:pathLst>
                      <a:path w="641921" h="603757" extrusionOk="0">
                        <a:moveTo>
                          <a:pt x="552514" y="80899"/>
                        </a:moveTo>
                        <a:cubicBezTo>
                          <a:pt x="544513" y="34036"/>
                          <a:pt x="504127" y="0"/>
                          <a:pt x="456565" y="0"/>
                        </a:cubicBezTo>
                        <a:lnTo>
                          <a:pt x="185357" y="0"/>
                        </a:lnTo>
                        <a:cubicBezTo>
                          <a:pt x="137795" y="0"/>
                          <a:pt x="97472" y="34036"/>
                          <a:pt x="89408" y="80899"/>
                        </a:cubicBezTo>
                        <a:lnTo>
                          <a:pt x="0" y="603758"/>
                        </a:lnTo>
                        <a:lnTo>
                          <a:pt x="41847" y="603758"/>
                        </a:lnTo>
                        <a:lnTo>
                          <a:pt x="130111" y="87820"/>
                        </a:lnTo>
                        <a:cubicBezTo>
                          <a:pt x="134747" y="60833"/>
                          <a:pt x="157988" y="41211"/>
                          <a:pt x="185357" y="41211"/>
                        </a:cubicBezTo>
                        <a:lnTo>
                          <a:pt x="456565" y="41211"/>
                        </a:lnTo>
                        <a:cubicBezTo>
                          <a:pt x="483934" y="41211"/>
                          <a:pt x="507174" y="60833"/>
                          <a:pt x="511810" y="87820"/>
                        </a:cubicBezTo>
                        <a:lnTo>
                          <a:pt x="600075" y="603758"/>
                        </a:lnTo>
                        <a:lnTo>
                          <a:pt x="641922" y="603758"/>
                        </a:lnTo>
                        <a:lnTo>
                          <a:pt x="552514" y="8089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63" name="Google Shape;963;p35"/>
                  <p:cNvSpPr/>
                  <p:nvPr/>
                </p:nvSpPr>
                <p:spPr>
                  <a:xfrm>
                    <a:off x="4750419" y="3614264"/>
                    <a:ext cx="745934" cy="148431"/>
                  </a:xfrm>
                  <a:custGeom>
                    <a:avLst/>
                    <a:gdLst/>
                    <a:ahLst/>
                    <a:cxnLst/>
                    <a:rect l="l" t="t" r="r" b="b"/>
                    <a:pathLst>
                      <a:path w="745934" h="148431" extrusionOk="0">
                        <a:moveTo>
                          <a:pt x="700469" y="148431"/>
                        </a:moveTo>
                        <a:lnTo>
                          <a:pt x="45466" y="148431"/>
                        </a:lnTo>
                        <a:cubicBezTo>
                          <a:pt x="20384" y="148431"/>
                          <a:pt x="0" y="128048"/>
                          <a:pt x="0" y="102965"/>
                        </a:cubicBezTo>
                        <a:lnTo>
                          <a:pt x="0" y="50578"/>
                        </a:lnTo>
                        <a:cubicBezTo>
                          <a:pt x="0" y="-16859"/>
                          <a:pt x="745935" y="-16859"/>
                          <a:pt x="745935" y="50578"/>
                        </a:cubicBezTo>
                        <a:lnTo>
                          <a:pt x="745935" y="102965"/>
                        </a:lnTo>
                        <a:cubicBezTo>
                          <a:pt x="745935" y="128048"/>
                          <a:pt x="725615" y="148431"/>
                          <a:pt x="700469" y="148431"/>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64" name="Google Shape;964;p35"/>
                  <p:cNvSpPr/>
                  <p:nvPr/>
                </p:nvSpPr>
                <p:spPr>
                  <a:xfrm>
                    <a:off x="4588639" y="3101850"/>
                    <a:ext cx="925255" cy="658619"/>
                  </a:xfrm>
                  <a:custGeom>
                    <a:avLst/>
                    <a:gdLst/>
                    <a:ahLst/>
                    <a:cxnLst/>
                    <a:rect l="l" t="t" r="r" b="b"/>
                    <a:pathLst>
                      <a:path w="925255" h="658619" extrusionOk="0">
                        <a:moveTo>
                          <a:pt x="907602" y="658619"/>
                        </a:moveTo>
                        <a:lnTo>
                          <a:pt x="278508" y="658619"/>
                        </a:lnTo>
                        <a:cubicBezTo>
                          <a:pt x="199895" y="658619"/>
                          <a:pt x="132902" y="605089"/>
                          <a:pt x="115504" y="528444"/>
                        </a:cubicBezTo>
                        <a:lnTo>
                          <a:pt x="442" y="21587"/>
                        </a:lnTo>
                        <a:cubicBezTo>
                          <a:pt x="-1718" y="12062"/>
                          <a:pt x="4251" y="2601"/>
                          <a:pt x="13776" y="441"/>
                        </a:cubicBezTo>
                        <a:cubicBezTo>
                          <a:pt x="23301" y="-1718"/>
                          <a:pt x="32763" y="4252"/>
                          <a:pt x="34922" y="13777"/>
                        </a:cubicBezTo>
                        <a:lnTo>
                          <a:pt x="149984" y="520633"/>
                        </a:lnTo>
                        <a:cubicBezTo>
                          <a:pt x="163700" y="581086"/>
                          <a:pt x="216532" y="623250"/>
                          <a:pt x="278508" y="623250"/>
                        </a:cubicBezTo>
                        <a:lnTo>
                          <a:pt x="907602" y="623250"/>
                        </a:lnTo>
                        <a:cubicBezTo>
                          <a:pt x="917382" y="623250"/>
                          <a:pt x="925256" y="631187"/>
                          <a:pt x="925256" y="640902"/>
                        </a:cubicBezTo>
                        <a:cubicBezTo>
                          <a:pt x="925256" y="650618"/>
                          <a:pt x="917318" y="658619"/>
                          <a:pt x="907602" y="65861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65" name="Google Shape;965;p35"/>
                  <p:cNvSpPr/>
                  <p:nvPr/>
                </p:nvSpPr>
                <p:spPr>
                  <a:xfrm>
                    <a:off x="4694237" y="3759708"/>
                    <a:ext cx="641921" cy="603757"/>
                  </a:xfrm>
                  <a:custGeom>
                    <a:avLst/>
                    <a:gdLst/>
                    <a:ahLst/>
                    <a:cxnLst/>
                    <a:rect l="l" t="t" r="r" b="b"/>
                    <a:pathLst>
                      <a:path w="641921" h="603757" extrusionOk="0">
                        <a:moveTo>
                          <a:pt x="552514" y="80899"/>
                        </a:moveTo>
                        <a:cubicBezTo>
                          <a:pt x="544513" y="34036"/>
                          <a:pt x="504127" y="0"/>
                          <a:pt x="456565" y="0"/>
                        </a:cubicBezTo>
                        <a:lnTo>
                          <a:pt x="185357" y="0"/>
                        </a:lnTo>
                        <a:cubicBezTo>
                          <a:pt x="137795" y="0"/>
                          <a:pt x="97472" y="34036"/>
                          <a:pt x="89408" y="80899"/>
                        </a:cubicBezTo>
                        <a:lnTo>
                          <a:pt x="0" y="603758"/>
                        </a:lnTo>
                        <a:lnTo>
                          <a:pt x="41847" y="603758"/>
                        </a:lnTo>
                        <a:lnTo>
                          <a:pt x="130111" y="87820"/>
                        </a:lnTo>
                        <a:cubicBezTo>
                          <a:pt x="134747" y="60833"/>
                          <a:pt x="157988" y="41211"/>
                          <a:pt x="185357" y="41211"/>
                        </a:cubicBezTo>
                        <a:lnTo>
                          <a:pt x="456565" y="41211"/>
                        </a:lnTo>
                        <a:cubicBezTo>
                          <a:pt x="483934" y="41211"/>
                          <a:pt x="507174" y="60833"/>
                          <a:pt x="511810" y="87820"/>
                        </a:cubicBezTo>
                        <a:lnTo>
                          <a:pt x="600075" y="603758"/>
                        </a:lnTo>
                        <a:lnTo>
                          <a:pt x="641922" y="603758"/>
                        </a:lnTo>
                        <a:lnTo>
                          <a:pt x="552514" y="8089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966" name="Google Shape;966;p35"/>
                <p:cNvGrpSpPr/>
                <p:nvPr/>
              </p:nvGrpSpPr>
              <p:grpSpPr>
                <a:xfrm>
                  <a:off x="6021979" y="2569411"/>
                  <a:ext cx="1337517" cy="1898427"/>
                  <a:chOff x="4792010" y="2465102"/>
                  <a:chExt cx="1337517" cy="1898427"/>
                </a:xfrm>
              </p:grpSpPr>
              <p:sp>
                <p:nvSpPr>
                  <p:cNvPr id="967" name="Google Shape;967;p35"/>
                  <p:cNvSpPr/>
                  <p:nvPr/>
                </p:nvSpPr>
                <p:spPr>
                  <a:xfrm>
                    <a:off x="5690996" y="4059999"/>
                    <a:ext cx="323596" cy="269049"/>
                  </a:xfrm>
                  <a:custGeom>
                    <a:avLst/>
                    <a:gdLst/>
                    <a:ahLst/>
                    <a:cxnLst/>
                    <a:rect l="l" t="t" r="r" b="b"/>
                    <a:pathLst>
                      <a:path w="323596" h="269049" extrusionOk="0">
                        <a:moveTo>
                          <a:pt x="149733" y="0"/>
                        </a:moveTo>
                        <a:lnTo>
                          <a:pt x="195009" y="112332"/>
                        </a:lnTo>
                        <a:cubicBezTo>
                          <a:pt x="198438" y="120777"/>
                          <a:pt x="204470" y="127953"/>
                          <a:pt x="212281" y="132715"/>
                        </a:cubicBezTo>
                        <a:lnTo>
                          <a:pt x="323596" y="200279"/>
                        </a:lnTo>
                        <a:lnTo>
                          <a:pt x="323596" y="269049"/>
                        </a:lnTo>
                        <a:lnTo>
                          <a:pt x="122428" y="269049"/>
                        </a:lnTo>
                        <a:cubicBezTo>
                          <a:pt x="105664" y="269049"/>
                          <a:pt x="92583" y="254572"/>
                          <a:pt x="94298" y="237871"/>
                        </a:cubicBezTo>
                        <a:lnTo>
                          <a:pt x="99378" y="189166"/>
                        </a:lnTo>
                        <a:cubicBezTo>
                          <a:pt x="100521" y="177991"/>
                          <a:pt x="98108" y="166751"/>
                          <a:pt x="92393" y="157099"/>
                        </a:cubicBezTo>
                        <a:lnTo>
                          <a:pt x="0" y="64"/>
                        </a:lnTo>
                        <a:lnTo>
                          <a:pt x="149733" y="64"/>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68" name="Google Shape;968;p35"/>
                  <p:cNvSpPr/>
                  <p:nvPr/>
                </p:nvSpPr>
                <p:spPr>
                  <a:xfrm>
                    <a:off x="5691060" y="4060063"/>
                    <a:ext cx="157353" cy="51070"/>
                  </a:xfrm>
                  <a:custGeom>
                    <a:avLst/>
                    <a:gdLst/>
                    <a:ahLst/>
                    <a:cxnLst/>
                    <a:rect l="l" t="t" r="r" b="b"/>
                    <a:pathLst>
                      <a:path w="157353" h="51070" extrusionOk="0">
                        <a:moveTo>
                          <a:pt x="157353" y="19050"/>
                        </a:moveTo>
                        <a:lnTo>
                          <a:pt x="149670" y="0"/>
                        </a:lnTo>
                        <a:lnTo>
                          <a:pt x="0" y="0"/>
                        </a:lnTo>
                        <a:lnTo>
                          <a:pt x="23114" y="39243"/>
                        </a:lnTo>
                        <a:cubicBezTo>
                          <a:pt x="30099" y="51181"/>
                          <a:pt x="45466" y="54483"/>
                          <a:pt x="57277" y="47308"/>
                        </a:cubicBezTo>
                        <a:cubicBezTo>
                          <a:pt x="94298" y="24765"/>
                          <a:pt x="138557" y="37846"/>
                          <a:pt x="157353" y="19050"/>
                        </a:cubicBezTo>
                        <a:close/>
                      </a:path>
                    </a:pathLst>
                  </a:custGeom>
                  <a:solidFill>
                    <a:srgbClr val="F0B89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69" name="Google Shape;969;p35"/>
                  <p:cNvSpPr/>
                  <p:nvPr/>
                </p:nvSpPr>
                <p:spPr>
                  <a:xfrm>
                    <a:off x="5366702" y="4086097"/>
                    <a:ext cx="231520" cy="242887"/>
                  </a:xfrm>
                  <a:custGeom>
                    <a:avLst/>
                    <a:gdLst/>
                    <a:ahLst/>
                    <a:cxnLst/>
                    <a:rect l="l" t="t" r="r" b="b"/>
                    <a:pathLst>
                      <a:path w="231520" h="242887" extrusionOk="0">
                        <a:moveTo>
                          <a:pt x="132651" y="0"/>
                        </a:moveTo>
                        <a:lnTo>
                          <a:pt x="153988" y="104775"/>
                        </a:lnTo>
                        <a:cubicBezTo>
                          <a:pt x="156527" y="117348"/>
                          <a:pt x="164655" y="128143"/>
                          <a:pt x="176085" y="133985"/>
                        </a:cubicBezTo>
                        <a:lnTo>
                          <a:pt x="231521" y="162624"/>
                        </a:lnTo>
                        <a:lnTo>
                          <a:pt x="231521" y="242888"/>
                        </a:lnTo>
                        <a:lnTo>
                          <a:pt x="39941" y="242888"/>
                        </a:lnTo>
                        <a:cubicBezTo>
                          <a:pt x="15430" y="242888"/>
                          <a:pt x="-889" y="217678"/>
                          <a:pt x="9080" y="195326"/>
                        </a:cubicBezTo>
                        <a:lnTo>
                          <a:pt x="25717" y="157988"/>
                        </a:lnTo>
                        <a:cubicBezTo>
                          <a:pt x="32004" y="143955"/>
                          <a:pt x="33274" y="128207"/>
                          <a:pt x="29401" y="113284"/>
                        </a:cubicBezTo>
                        <a:lnTo>
                          <a:pt x="0" y="0"/>
                        </a:lnTo>
                        <a:lnTo>
                          <a:pt x="132651" y="0"/>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70" name="Google Shape;970;p35"/>
                  <p:cNvSpPr/>
                  <p:nvPr/>
                </p:nvSpPr>
                <p:spPr>
                  <a:xfrm>
                    <a:off x="5372480" y="4108196"/>
                    <a:ext cx="131826" cy="31346"/>
                  </a:xfrm>
                  <a:custGeom>
                    <a:avLst/>
                    <a:gdLst/>
                    <a:ahLst/>
                    <a:cxnLst/>
                    <a:rect l="l" t="t" r="r" b="b"/>
                    <a:pathLst>
                      <a:path w="131826" h="31346" extrusionOk="0">
                        <a:moveTo>
                          <a:pt x="131826" y="0"/>
                        </a:moveTo>
                        <a:cubicBezTo>
                          <a:pt x="106363" y="19113"/>
                          <a:pt x="56324" y="13907"/>
                          <a:pt x="27432" y="29401"/>
                        </a:cubicBezTo>
                        <a:cubicBezTo>
                          <a:pt x="18605" y="34163"/>
                          <a:pt x="7684" y="29845"/>
                          <a:pt x="5207" y="20129"/>
                        </a:cubicBezTo>
                        <a:lnTo>
                          <a:pt x="0" y="0"/>
                        </a:lnTo>
                        <a:lnTo>
                          <a:pt x="131826" y="0"/>
                        </a:lnTo>
                        <a:close/>
                      </a:path>
                    </a:pathLst>
                  </a:custGeom>
                  <a:solidFill>
                    <a:srgbClr val="F0B89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71" name="Google Shape;971;p35"/>
                  <p:cNvSpPr/>
                  <p:nvPr/>
                </p:nvSpPr>
                <p:spPr>
                  <a:xfrm>
                    <a:off x="5070927" y="2465102"/>
                    <a:ext cx="219257" cy="267515"/>
                  </a:xfrm>
                  <a:custGeom>
                    <a:avLst/>
                    <a:gdLst/>
                    <a:ahLst/>
                    <a:cxnLst/>
                    <a:rect l="l" t="t" r="r" b="b"/>
                    <a:pathLst>
                      <a:path w="219257" h="267515" extrusionOk="0">
                        <a:moveTo>
                          <a:pt x="219257" y="39655"/>
                        </a:moveTo>
                        <a:cubicBezTo>
                          <a:pt x="179506" y="-18384"/>
                          <a:pt x="94924" y="-13368"/>
                          <a:pt x="71175" y="59022"/>
                        </a:cubicBezTo>
                        <a:cubicBezTo>
                          <a:pt x="50030" y="123412"/>
                          <a:pt x="65714" y="221963"/>
                          <a:pt x="8056" y="208374"/>
                        </a:cubicBezTo>
                        <a:cubicBezTo>
                          <a:pt x="2786" y="207168"/>
                          <a:pt x="-1596" y="212248"/>
                          <a:pt x="563" y="217201"/>
                        </a:cubicBezTo>
                        <a:cubicBezTo>
                          <a:pt x="26535" y="276573"/>
                          <a:pt x="109974" y="292194"/>
                          <a:pt x="143057" y="215550"/>
                        </a:cubicBezTo>
                        <a:cubicBezTo>
                          <a:pt x="178363" y="133571"/>
                          <a:pt x="219257" y="39655"/>
                          <a:pt x="219257" y="3965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72" name="Google Shape;972;p35"/>
                  <p:cNvSpPr/>
                  <p:nvPr/>
                </p:nvSpPr>
                <p:spPr>
                  <a:xfrm>
                    <a:off x="5204556" y="2471610"/>
                    <a:ext cx="85627" cy="148970"/>
                  </a:xfrm>
                  <a:custGeom>
                    <a:avLst/>
                    <a:gdLst/>
                    <a:ahLst/>
                    <a:cxnLst/>
                    <a:rect l="l" t="t" r="r" b="b"/>
                    <a:pathLst>
                      <a:path w="85627" h="148970" extrusionOk="0">
                        <a:moveTo>
                          <a:pt x="85628" y="33147"/>
                        </a:moveTo>
                        <a:cubicBezTo>
                          <a:pt x="74896" y="17463"/>
                          <a:pt x="60800" y="6413"/>
                          <a:pt x="45623" y="0"/>
                        </a:cubicBezTo>
                        <a:cubicBezTo>
                          <a:pt x="728" y="30480"/>
                          <a:pt x="-2764" y="100393"/>
                          <a:pt x="1237" y="140525"/>
                        </a:cubicBezTo>
                        <a:lnTo>
                          <a:pt x="35336" y="148971"/>
                        </a:lnTo>
                        <a:cubicBezTo>
                          <a:pt x="62133" y="87122"/>
                          <a:pt x="85628" y="33147"/>
                          <a:pt x="85628" y="3314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73" name="Google Shape;973;p35"/>
                  <p:cNvSpPr/>
                  <p:nvPr/>
                </p:nvSpPr>
                <p:spPr>
                  <a:xfrm>
                    <a:off x="5204542" y="2482566"/>
                    <a:ext cx="276743" cy="209297"/>
                  </a:xfrm>
                  <a:custGeom>
                    <a:avLst/>
                    <a:gdLst/>
                    <a:ahLst/>
                    <a:cxnLst/>
                    <a:rect l="l" t="t" r="r" b="b"/>
                    <a:pathLst>
                      <a:path w="276743" h="209297" extrusionOk="0">
                        <a:moveTo>
                          <a:pt x="1251" y="159224"/>
                        </a:moveTo>
                        <a:cubicBezTo>
                          <a:pt x="-4401" y="102836"/>
                          <a:pt x="4680" y="-12543"/>
                          <a:pt x="122980" y="5681"/>
                        </a:cubicBezTo>
                        <a:cubicBezTo>
                          <a:pt x="212198" y="-25307"/>
                          <a:pt x="283254" y="77436"/>
                          <a:pt x="276270" y="145381"/>
                        </a:cubicBezTo>
                        <a:cubicBezTo>
                          <a:pt x="267951" y="226598"/>
                          <a:pt x="195624" y="207294"/>
                          <a:pt x="195624" y="207294"/>
                        </a:cubicBezTo>
                        <a:lnTo>
                          <a:pt x="1251" y="159224"/>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74" name="Google Shape;974;p35"/>
                  <p:cNvSpPr/>
                  <p:nvPr/>
                </p:nvSpPr>
                <p:spPr>
                  <a:xfrm>
                    <a:off x="5408167" y="2971278"/>
                    <a:ext cx="94723" cy="70815"/>
                  </a:xfrm>
                  <a:custGeom>
                    <a:avLst/>
                    <a:gdLst/>
                    <a:ahLst/>
                    <a:cxnLst/>
                    <a:rect l="l" t="t" r="r" b="b"/>
                    <a:pathLst>
                      <a:path w="94723" h="70815" extrusionOk="0">
                        <a:moveTo>
                          <a:pt x="91186" y="4522"/>
                        </a:moveTo>
                        <a:cubicBezTo>
                          <a:pt x="112268" y="11824"/>
                          <a:pt x="33147" y="61735"/>
                          <a:pt x="11557" y="70816"/>
                        </a:cubicBezTo>
                        <a:lnTo>
                          <a:pt x="0" y="13793"/>
                        </a:lnTo>
                        <a:cubicBezTo>
                          <a:pt x="0" y="13793"/>
                          <a:pt x="50546" y="-9575"/>
                          <a:pt x="91186" y="452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75" name="Google Shape;975;p35"/>
                  <p:cNvSpPr/>
                  <p:nvPr/>
                </p:nvSpPr>
                <p:spPr>
                  <a:xfrm>
                    <a:off x="5297995" y="2971292"/>
                    <a:ext cx="438848" cy="357250"/>
                  </a:xfrm>
                  <a:custGeom>
                    <a:avLst/>
                    <a:gdLst/>
                    <a:ahLst/>
                    <a:cxnLst/>
                    <a:rect l="l" t="t" r="r" b="b"/>
                    <a:pathLst>
                      <a:path w="438848" h="357250" extrusionOk="0">
                        <a:moveTo>
                          <a:pt x="128651" y="0"/>
                        </a:moveTo>
                        <a:lnTo>
                          <a:pt x="193802" y="237236"/>
                        </a:lnTo>
                        <a:cubicBezTo>
                          <a:pt x="198501" y="254381"/>
                          <a:pt x="211328" y="268160"/>
                          <a:pt x="228092" y="274129"/>
                        </a:cubicBezTo>
                        <a:cubicBezTo>
                          <a:pt x="272542" y="289941"/>
                          <a:pt x="364109" y="323469"/>
                          <a:pt x="438848" y="357251"/>
                        </a:cubicBezTo>
                        <a:lnTo>
                          <a:pt x="98489" y="357251"/>
                        </a:lnTo>
                        <a:lnTo>
                          <a:pt x="0" y="49720"/>
                        </a:lnTo>
                        <a:lnTo>
                          <a:pt x="128651" y="0"/>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76" name="Google Shape;976;p35"/>
                  <p:cNvSpPr/>
                  <p:nvPr/>
                </p:nvSpPr>
                <p:spPr>
                  <a:xfrm>
                    <a:off x="5297932" y="2984563"/>
                    <a:ext cx="135127" cy="143934"/>
                  </a:xfrm>
                  <a:custGeom>
                    <a:avLst/>
                    <a:gdLst/>
                    <a:ahLst/>
                    <a:cxnLst/>
                    <a:rect l="l" t="t" r="r" b="b"/>
                    <a:pathLst>
                      <a:path w="135127" h="143934" extrusionOk="0">
                        <a:moveTo>
                          <a:pt x="0" y="36385"/>
                        </a:moveTo>
                        <a:lnTo>
                          <a:pt x="31305" y="134176"/>
                        </a:lnTo>
                        <a:cubicBezTo>
                          <a:pt x="35115" y="145986"/>
                          <a:pt x="51117" y="147447"/>
                          <a:pt x="57023" y="136525"/>
                        </a:cubicBezTo>
                        <a:cubicBezTo>
                          <a:pt x="85027" y="84836"/>
                          <a:pt x="135128" y="10223"/>
                          <a:pt x="135128" y="10223"/>
                        </a:cubicBezTo>
                        <a:lnTo>
                          <a:pt x="94107" y="0"/>
                        </a:lnTo>
                        <a:lnTo>
                          <a:pt x="0" y="36385"/>
                        </a:lnTo>
                        <a:close/>
                      </a:path>
                    </a:pathLst>
                  </a:custGeom>
                  <a:solidFill>
                    <a:srgbClr val="F0B89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77" name="Google Shape;977;p35"/>
                  <p:cNvSpPr/>
                  <p:nvPr/>
                </p:nvSpPr>
                <p:spPr>
                  <a:xfrm>
                    <a:off x="4939982" y="3308858"/>
                    <a:ext cx="923555" cy="770064"/>
                  </a:xfrm>
                  <a:custGeom>
                    <a:avLst/>
                    <a:gdLst/>
                    <a:ahLst/>
                    <a:cxnLst/>
                    <a:rect l="l" t="t" r="r" b="b"/>
                    <a:pathLst>
                      <a:path w="923555" h="770064" extrusionOk="0">
                        <a:moveTo>
                          <a:pt x="267970" y="0"/>
                        </a:moveTo>
                        <a:lnTo>
                          <a:pt x="527367" y="80264"/>
                        </a:lnTo>
                        <a:cubicBezTo>
                          <a:pt x="601916" y="103314"/>
                          <a:pt x="662686" y="157734"/>
                          <a:pt x="693928" y="229235"/>
                        </a:cubicBezTo>
                        <a:lnTo>
                          <a:pt x="922528" y="753237"/>
                        </a:lnTo>
                        <a:cubicBezTo>
                          <a:pt x="926021" y="761175"/>
                          <a:pt x="920178" y="770064"/>
                          <a:pt x="911542" y="770064"/>
                        </a:cubicBezTo>
                        <a:lnTo>
                          <a:pt x="712470" y="770064"/>
                        </a:lnTo>
                        <a:cubicBezTo>
                          <a:pt x="705866" y="770064"/>
                          <a:pt x="700532" y="764730"/>
                          <a:pt x="700469" y="758126"/>
                        </a:cubicBezTo>
                        <a:cubicBezTo>
                          <a:pt x="700405" y="752602"/>
                          <a:pt x="700596" y="744728"/>
                          <a:pt x="701167" y="733552"/>
                        </a:cubicBezTo>
                        <a:cubicBezTo>
                          <a:pt x="702818" y="703707"/>
                          <a:pt x="704469" y="703707"/>
                          <a:pt x="679640" y="677164"/>
                        </a:cubicBezTo>
                        <a:cubicBezTo>
                          <a:pt x="654812" y="650621"/>
                          <a:pt x="634873" y="582676"/>
                          <a:pt x="631571" y="551180"/>
                        </a:cubicBezTo>
                        <a:cubicBezTo>
                          <a:pt x="628269" y="519684"/>
                          <a:pt x="530479" y="464058"/>
                          <a:pt x="479044" y="384937"/>
                        </a:cubicBezTo>
                        <a:cubicBezTo>
                          <a:pt x="427609" y="305816"/>
                          <a:pt x="440944" y="272669"/>
                          <a:pt x="440944" y="272669"/>
                        </a:cubicBezTo>
                        <a:lnTo>
                          <a:pt x="0" y="272669"/>
                        </a:lnTo>
                        <a:lnTo>
                          <a:pt x="0" y="9080"/>
                        </a:lnTo>
                        <a:lnTo>
                          <a:pt x="267970" y="0"/>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78" name="Google Shape;978;p35"/>
                  <p:cNvSpPr/>
                  <p:nvPr/>
                </p:nvSpPr>
                <p:spPr>
                  <a:xfrm>
                    <a:off x="4939855" y="3308858"/>
                    <a:ext cx="842708" cy="570357"/>
                  </a:xfrm>
                  <a:custGeom>
                    <a:avLst/>
                    <a:gdLst/>
                    <a:ahLst/>
                    <a:cxnLst/>
                    <a:rect l="l" t="t" r="r" b="b"/>
                    <a:pathLst>
                      <a:path w="842708" h="570357" extrusionOk="0">
                        <a:moveTo>
                          <a:pt x="693991" y="229235"/>
                        </a:moveTo>
                        <a:cubicBezTo>
                          <a:pt x="662813" y="157734"/>
                          <a:pt x="601980" y="103314"/>
                          <a:pt x="527431" y="80264"/>
                        </a:cubicBezTo>
                        <a:lnTo>
                          <a:pt x="268034" y="0"/>
                        </a:lnTo>
                        <a:lnTo>
                          <a:pt x="0" y="9208"/>
                        </a:lnTo>
                        <a:lnTo>
                          <a:pt x="0" y="199453"/>
                        </a:lnTo>
                        <a:cubicBezTo>
                          <a:pt x="34354" y="222186"/>
                          <a:pt x="72454" y="247142"/>
                          <a:pt x="112268" y="272796"/>
                        </a:cubicBezTo>
                        <a:lnTo>
                          <a:pt x="440944" y="272796"/>
                        </a:lnTo>
                        <a:cubicBezTo>
                          <a:pt x="440944" y="272796"/>
                          <a:pt x="427673" y="305943"/>
                          <a:pt x="479044" y="385064"/>
                        </a:cubicBezTo>
                        <a:cubicBezTo>
                          <a:pt x="504825" y="424751"/>
                          <a:pt x="542290" y="458533"/>
                          <a:pt x="573659" y="486346"/>
                        </a:cubicBezTo>
                        <a:cubicBezTo>
                          <a:pt x="586359" y="497586"/>
                          <a:pt x="603504" y="501967"/>
                          <a:pt x="620204" y="499110"/>
                        </a:cubicBezTo>
                        <a:cubicBezTo>
                          <a:pt x="706882" y="484251"/>
                          <a:pt x="742505" y="562864"/>
                          <a:pt x="842709" y="570357"/>
                        </a:cubicBezTo>
                        <a:lnTo>
                          <a:pt x="693991" y="229235"/>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79" name="Google Shape;979;p35"/>
                  <p:cNvSpPr/>
                  <p:nvPr/>
                </p:nvSpPr>
                <p:spPr>
                  <a:xfrm>
                    <a:off x="4805086" y="3337940"/>
                    <a:ext cx="718824" cy="770318"/>
                  </a:xfrm>
                  <a:custGeom>
                    <a:avLst/>
                    <a:gdLst/>
                    <a:ahLst/>
                    <a:cxnLst/>
                    <a:rect l="l" t="t" r="r" b="b"/>
                    <a:pathLst>
                      <a:path w="718824" h="770318" extrusionOk="0">
                        <a:moveTo>
                          <a:pt x="12722" y="11113"/>
                        </a:moveTo>
                        <a:lnTo>
                          <a:pt x="911" y="124333"/>
                        </a:lnTo>
                        <a:cubicBezTo>
                          <a:pt x="-9313" y="222758"/>
                          <a:pt x="67840" y="308420"/>
                          <a:pt x="166773" y="308420"/>
                        </a:cubicBezTo>
                        <a:lnTo>
                          <a:pt x="392833" y="308420"/>
                        </a:lnTo>
                        <a:cubicBezTo>
                          <a:pt x="392833" y="308420"/>
                          <a:pt x="402802" y="385191"/>
                          <a:pt x="433727" y="413385"/>
                        </a:cubicBezTo>
                        <a:cubicBezTo>
                          <a:pt x="465858" y="442722"/>
                          <a:pt x="437029" y="502920"/>
                          <a:pt x="456904" y="547116"/>
                        </a:cubicBezTo>
                        <a:cubicBezTo>
                          <a:pt x="476780" y="591312"/>
                          <a:pt x="494497" y="655384"/>
                          <a:pt x="493354" y="689674"/>
                        </a:cubicBezTo>
                        <a:cubicBezTo>
                          <a:pt x="492655" y="710756"/>
                          <a:pt x="492845" y="736473"/>
                          <a:pt x="493099" y="753110"/>
                        </a:cubicBezTo>
                        <a:cubicBezTo>
                          <a:pt x="493226" y="762699"/>
                          <a:pt x="501037" y="770319"/>
                          <a:pt x="510625" y="770319"/>
                        </a:cubicBezTo>
                        <a:lnTo>
                          <a:pt x="699220" y="770319"/>
                        </a:lnTo>
                        <a:cubicBezTo>
                          <a:pt x="711285" y="770319"/>
                          <a:pt x="720429" y="759587"/>
                          <a:pt x="718588" y="747649"/>
                        </a:cubicBezTo>
                        <a:lnTo>
                          <a:pt x="634958" y="213678"/>
                        </a:lnTo>
                        <a:cubicBezTo>
                          <a:pt x="626767" y="161354"/>
                          <a:pt x="589619" y="118174"/>
                          <a:pt x="539137" y="102172"/>
                        </a:cubicBezTo>
                        <a:lnTo>
                          <a:pt x="216049" y="0"/>
                        </a:lnTo>
                        <a:lnTo>
                          <a:pt x="12722" y="11113"/>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80" name="Google Shape;980;p35"/>
                  <p:cNvSpPr/>
                  <p:nvPr/>
                </p:nvSpPr>
                <p:spPr>
                  <a:xfrm>
                    <a:off x="4805087" y="3318002"/>
                    <a:ext cx="419692" cy="214416"/>
                  </a:xfrm>
                  <a:custGeom>
                    <a:avLst/>
                    <a:gdLst/>
                    <a:ahLst/>
                    <a:cxnLst/>
                    <a:rect l="l" t="t" r="r" b="b"/>
                    <a:pathLst>
                      <a:path w="419692" h="214416" extrusionOk="0">
                        <a:moveTo>
                          <a:pt x="224049" y="142557"/>
                        </a:moveTo>
                        <a:cubicBezTo>
                          <a:pt x="261641" y="108966"/>
                          <a:pt x="368385" y="53530"/>
                          <a:pt x="419693" y="39560"/>
                        </a:cubicBezTo>
                        <a:lnTo>
                          <a:pt x="137816" y="0"/>
                        </a:lnTo>
                        <a:lnTo>
                          <a:pt x="134832" y="127"/>
                        </a:lnTo>
                        <a:lnTo>
                          <a:pt x="134832" y="24384"/>
                        </a:lnTo>
                        <a:lnTo>
                          <a:pt x="12721" y="31051"/>
                        </a:lnTo>
                        <a:lnTo>
                          <a:pt x="910" y="144272"/>
                        </a:lnTo>
                        <a:cubicBezTo>
                          <a:pt x="-931" y="161734"/>
                          <a:pt x="85" y="178816"/>
                          <a:pt x="3387" y="195072"/>
                        </a:cubicBezTo>
                        <a:cubicBezTo>
                          <a:pt x="59584" y="249809"/>
                          <a:pt x="188553" y="174244"/>
                          <a:pt x="224049" y="14255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81" name="Google Shape;981;p35"/>
                  <p:cNvSpPr/>
                  <p:nvPr/>
                </p:nvSpPr>
                <p:spPr>
                  <a:xfrm>
                    <a:off x="5779198" y="4329049"/>
                    <a:ext cx="350329" cy="34480"/>
                  </a:xfrm>
                  <a:custGeom>
                    <a:avLst/>
                    <a:gdLst/>
                    <a:ahLst/>
                    <a:cxnLst/>
                    <a:rect l="l" t="t" r="r" b="b"/>
                    <a:pathLst>
                      <a:path w="350329" h="34480" extrusionOk="0">
                        <a:moveTo>
                          <a:pt x="0" y="0"/>
                        </a:moveTo>
                        <a:lnTo>
                          <a:pt x="350329" y="0"/>
                        </a:lnTo>
                        <a:lnTo>
                          <a:pt x="350329" y="34480"/>
                        </a:lnTo>
                        <a:lnTo>
                          <a:pt x="0" y="3448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82" name="Google Shape;982;p35"/>
                  <p:cNvSpPr/>
                  <p:nvPr/>
                </p:nvSpPr>
                <p:spPr>
                  <a:xfrm>
                    <a:off x="5896355" y="4224981"/>
                    <a:ext cx="219647" cy="104130"/>
                  </a:xfrm>
                  <a:custGeom>
                    <a:avLst/>
                    <a:gdLst/>
                    <a:ahLst/>
                    <a:cxnLst/>
                    <a:rect l="l" t="t" r="r" b="b"/>
                    <a:pathLst>
                      <a:path w="219647" h="104130" extrusionOk="0">
                        <a:moveTo>
                          <a:pt x="98236" y="4182"/>
                        </a:moveTo>
                        <a:lnTo>
                          <a:pt x="178944" y="38790"/>
                        </a:lnTo>
                        <a:cubicBezTo>
                          <a:pt x="197168" y="46600"/>
                          <a:pt x="210567" y="62729"/>
                          <a:pt x="214822" y="82160"/>
                        </a:cubicBezTo>
                        <a:lnTo>
                          <a:pt x="219648" y="104131"/>
                        </a:lnTo>
                        <a:lnTo>
                          <a:pt x="7494" y="104131"/>
                        </a:lnTo>
                        <a:cubicBezTo>
                          <a:pt x="7494" y="104131"/>
                          <a:pt x="-26606" y="59744"/>
                          <a:pt x="50674" y="8246"/>
                        </a:cubicBezTo>
                        <a:cubicBezTo>
                          <a:pt x="64707" y="-1216"/>
                          <a:pt x="82678" y="-2485"/>
                          <a:pt x="98236" y="418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83" name="Google Shape;983;p35"/>
                  <p:cNvSpPr/>
                  <p:nvPr/>
                </p:nvSpPr>
                <p:spPr>
                  <a:xfrm>
                    <a:off x="5371338" y="4329049"/>
                    <a:ext cx="350329" cy="34480"/>
                  </a:xfrm>
                  <a:custGeom>
                    <a:avLst/>
                    <a:gdLst/>
                    <a:ahLst/>
                    <a:cxnLst/>
                    <a:rect l="l" t="t" r="r" b="b"/>
                    <a:pathLst>
                      <a:path w="350329" h="34480" extrusionOk="0">
                        <a:moveTo>
                          <a:pt x="0" y="0"/>
                        </a:moveTo>
                        <a:lnTo>
                          <a:pt x="350329" y="0"/>
                        </a:lnTo>
                        <a:lnTo>
                          <a:pt x="350329" y="34480"/>
                        </a:lnTo>
                        <a:lnTo>
                          <a:pt x="0" y="3448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84" name="Google Shape;984;p35"/>
                  <p:cNvSpPr/>
                  <p:nvPr/>
                </p:nvSpPr>
                <p:spPr>
                  <a:xfrm>
                    <a:off x="5488431" y="4224981"/>
                    <a:ext cx="219710" cy="104130"/>
                  </a:xfrm>
                  <a:custGeom>
                    <a:avLst/>
                    <a:gdLst/>
                    <a:ahLst/>
                    <a:cxnLst/>
                    <a:rect l="l" t="t" r="r" b="b"/>
                    <a:pathLst>
                      <a:path w="219710" h="104130" extrusionOk="0">
                        <a:moveTo>
                          <a:pt x="98299" y="4182"/>
                        </a:moveTo>
                        <a:lnTo>
                          <a:pt x="179007" y="38790"/>
                        </a:lnTo>
                        <a:cubicBezTo>
                          <a:pt x="197232" y="46600"/>
                          <a:pt x="210630" y="62729"/>
                          <a:pt x="214885" y="82160"/>
                        </a:cubicBezTo>
                        <a:lnTo>
                          <a:pt x="219711" y="104131"/>
                        </a:lnTo>
                        <a:lnTo>
                          <a:pt x="7494" y="104131"/>
                        </a:lnTo>
                        <a:cubicBezTo>
                          <a:pt x="7494" y="104131"/>
                          <a:pt x="-26606" y="59744"/>
                          <a:pt x="50674" y="8246"/>
                        </a:cubicBezTo>
                        <a:cubicBezTo>
                          <a:pt x="64771" y="-1216"/>
                          <a:pt x="82741" y="-2485"/>
                          <a:pt x="98299" y="418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85" name="Google Shape;985;p35"/>
                  <p:cNvSpPr/>
                  <p:nvPr/>
                </p:nvSpPr>
                <p:spPr>
                  <a:xfrm>
                    <a:off x="4792010" y="2770793"/>
                    <a:ext cx="707280" cy="717867"/>
                  </a:xfrm>
                  <a:custGeom>
                    <a:avLst/>
                    <a:gdLst/>
                    <a:ahLst/>
                    <a:cxnLst/>
                    <a:rect l="l" t="t" r="r" b="b"/>
                    <a:pathLst>
                      <a:path w="707280" h="717867" extrusionOk="0">
                        <a:moveTo>
                          <a:pt x="505921" y="36986"/>
                        </a:moveTo>
                        <a:cubicBezTo>
                          <a:pt x="527638" y="36732"/>
                          <a:pt x="582947" y="15079"/>
                          <a:pt x="614443" y="52036"/>
                        </a:cubicBezTo>
                        <a:cubicBezTo>
                          <a:pt x="645939" y="88993"/>
                          <a:pt x="669942" y="190085"/>
                          <a:pt x="707280" y="205007"/>
                        </a:cubicBezTo>
                        <a:cubicBezTo>
                          <a:pt x="659211" y="205007"/>
                          <a:pt x="550880" y="271301"/>
                          <a:pt x="550880" y="271301"/>
                        </a:cubicBezTo>
                        <a:cubicBezTo>
                          <a:pt x="550880" y="271301"/>
                          <a:pt x="524146" y="370742"/>
                          <a:pt x="473600" y="382363"/>
                        </a:cubicBezTo>
                        <a:cubicBezTo>
                          <a:pt x="457852" y="453610"/>
                          <a:pt x="455375" y="543145"/>
                          <a:pt x="483569" y="582134"/>
                        </a:cubicBezTo>
                        <a:cubicBezTo>
                          <a:pt x="382477" y="579657"/>
                          <a:pt x="258716" y="658080"/>
                          <a:pt x="202328" y="688750"/>
                        </a:cubicBezTo>
                        <a:cubicBezTo>
                          <a:pt x="145940" y="719421"/>
                          <a:pt x="32910" y="737836"/>
                          <a:pt x="8336" y="681384"/>
                        </a:cubicBezTo>
                        <a:cubicBezTo>
                          <a:pt x="-21573" y="612614"/>
                          <a:pt x="37672" y="548161"/>
                          <a:pt x="50118" y="491773"/>
                        </a:cubicBezTo>
                        <a:cubicBezTo>
                          <a:pt x="62564" y="435385"/>
                          <a:pt x="79138" y="185957"/>
                          <a:pt x="146257" y="85691"/>
                        </a:cubicBezTo>
                        <a:cubicBezTo>
                          <a:pt x="213377" y="-14576"/>
                          <a:pt x="292117" y="855"/>
                          <a:pt x="292117" y="855"/>
                        </a:cubicBezTo>
                        <a:cubicBezTo>
                          <a:pt x="292117" y="855"/>
                          <a:pt x="423118" y="53814"/>
                          <a:pt x="505921" y="36986"/>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86" name="Google Shape;986;p35"/>
                  <p:cNvSpPr/>
                  <p:nvPr/>
                </p:nvSpPr>
                <p:spPr>
                  <a:xfrm>
                    <a:off x="4851299" y="3274166"/>
                    <a:ext cx="212528" cy="51010"/>
                  </a:xfrm>
                  <a:custGeom>
                    <a:avLst/>
                    <a:gdLst/>
                    <a:ahLst/>
                    <a:cxnLst/>
                    <a:rect l="l" t="t" r="r" b="b"/>
                    <a:pathLst>
                      <a:path w="212528" h="51010" extrusionOk="0">
                        <a:moveTo>
                          <a:pt x="58076" y="51011"/>
                        </a:moveTo>
                        <a:cubicBezTo>
                          <a:pt x="43471" y="51011"/>
                          <a:pt x="30580" y="48788"/>
                          <a:pt x="20484" y="43708"/>
                        </a:cubicBezTo>
                        <a:cubicBezTo>
                          <a:pt x="8927" y="37930"/>
                          <a:pt x="2069" y="28849"/>
                          <a:pt x="37" y="16721"/>
                        </a:cubicBezTo>
                        <a:cubicBezTo>
                          <a:pt x="-217" y="15133"/>
                          <a:pt x="863" y="13609"/>
                          <a:pt x="2450" y="13355"/>
                        </a:cubicBezTo>
                        <a:cubicBezTo>
                          <a:pt x="4038" y="13101"/>
                          <a:pt x="5561" y="14181"/>
                          <a:pt x="5816" y="15768"/>
                        </a:cubicBezTo>
                        <a:cubicBezTo>
                          <a:pt x="7530" y="25928"/>
                          <a:pt x="13309" y="33548"/>
                          <a:pt x="23088" y="38438"/>
                        </a:cubicBezTo>
                        <a:cubicBezTo>
                          <a:pt x="56044" y="54884"/>
                          <a:pt x="133895" y="38882"/>
                          <a:pt x="208190" y="338"/>
                        </a:cubicBezTo>
                        <a:cubicBezTo>
                          <a:pt x="209651" y="-424"/>
                          <a:pt x="211429" y="147"/>
                          <a:pt x="212191" y="1608"/>
                        </a:cubicBezTo>
                        <a:cubicBezTo>
                          <a:pt x="212953" y="3068"/>
                          <a:pt x="212381" y="4846"/>
                          <a:pt x="210921" y="5608"/>
                        </a:cubicBezTo>
                        <a:cubicBezTo>
                          <a:pt x="163486" y="30246"/>
                          <a:pt x="102653" y="51011"/>
                          <a:pt x="58076" y="5101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87" name="Google Shape;987;p35"/>
                  <p:cNvSpPr/>
                  <p:nvPr/>
                </p:nvSpPr>
                <p:spPr>
                  <a:xfrm>
                    <a:off x="4920488" y="2964892"/>
                    <a:ext cx="81279" cy="70851"/>
                  </a:xfrm>
                  <a:custGeom>
                    <a:avLst/>
                    <a:gdLst/>
                    <a:ahLst/>
                    <a:cxnLst/>
                    <a:rect l="l" t="t" r="r" b="b"/>
                    <a:pathLst>
                      <a:path w="81279" h="70851" extrusionOk="0">
                        <a:moveTo>
                          <a:pt x="0" y="44055"/>
                        </a:moveTo>
                        <a:cubicBezTo>
                          <a:pt x="11113" y="57580"/>
                          <a:pt x="43116" y="67549"/>
                          <a:pt x="81280" y="70852"/>
                        </a:cubicBezTo>
                        <a:lnTo>
                          <a:pt x="81280" y="1255"/>
                        </a:lnTo>
                        <a:cubicBezTo>
                          <a:pt x="81280" y="1255"/>
                          <a:pt x="39307" y="-4269"/>
                          <a:pt x="20510" y="7860"/>
                        </a:cubicBezTo>
                        <a:cubicBezTo>
                          <a:pt x="1715" y="19988"/>
                          <a:pt x="0" y="44055"/>
                          <a:pt x="0" y="4405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88" name="Google Shape;988;p35"/>
                  <p:cNvSpPr/>
                  <p:nvPr/>
                </p:nvSpPr>
                <p:spPr>
                  <a:xfrm>
                    <a:off x="5104046" y="2841771"/>
                    <a:ext cx="176737" cy="92229"/>
                  </a:xfrm>
                  <a:custGeom>
                    <a:avLst/>
                    <a:gdLst/>
                    <a:ahLst/>
                    <a:cxnLst/>
                    <a:rect l="l" t="t" r="r" b="b"/>
                    <a:pathLst>
                      <a:path w="176737" h="92229" extrusionOk="0">
                        <a:moveTo>
                          <a:pt x="3957" y="1187"/>
                        </a:moveTo>
                        <a:cubicBezTo>
                          <a:pt x="41105" y="53447"/>
                          <a:pt x="110701" y="72751"/>
                          <a:pt x="171407" y="80371"/>
                        </a:cubicBezTo>
                        <a:cubicBezTo>
                          <a:pt x="179281" y="81197"/>
                          <a:pt x="178075" y="93071"/>
                          <a:pt x="170137" y="92182"/>
                        </a:cubicBezTo>
                        <a:cubicBezTo>
                          <a:pt x="122576" y="82467"/>
                          <a:pt x="74696" y="66465"/>
                          <a:pt x="35390" y="37255"/>
                        </a:cubicBezTo>
                        <a:cubicBezTo>
                          <a:pt x="22563" y="27349"/>
                          <a:pt x="10244" y="16871"/>
                          <a:pt x="401" y="3346"/>
                        </a:cubicBezTo>
                        <a:cubicBezTo>
                          <a:pt x="-297" y="2393"/>
                          <a:pt x="-43" y="1123"/>
                          <a:pt x="846" y="425"/>
                        </a:cubicBezTo>
                        <a:cubicBezTo>
                          <a:pt x="1862" y="-401"/>
                          <a:pt x="3386" y="44"/>
                          <a:pt x="3957" y="1187"/>
                        </a:cubicBezTo>
                        <a:lnTo>
                          <a:pt x="3957" y="1187"/>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89" name="Google Shape;989;p35"/>
                  <p:cNvSpPr/>
                  <p:nvPr/>
                </p:nvSpPr>
                <p:spPr>
                  <a:xfrm>
                    <a:off x="5344951" y="2925047"/>
                    <a:ext cx="59232" cy="106823"/>
                  </a:xfrm>
                  <a:custGeom>
                    <a:avLst/>
                    <a:gdLst/>
                    <a:ahLst/>
                    <a:cxnLst/>
                    <a:rect l="l" t="t" r="r" b="b"/>
                    <a:pathLst>
                      <a:path w="59232" h="106823" extrusionOk="0">
                        <a:moveTo>
                          <a:pt x="2955" y="106824"/>
                        </a:moveTo>
                        <a:cubicBezTo>
                          <a:pt x="2574" y="106824"/>
                          <a:pt x="2257" y="106760"/>
                          <a:pt x="1876" y="106633"/>
                        </a:cubicBezTo>
                        <a:cubicBezTo>
                          <a:pt x="352" y="106062"/>
                          <a:pt x="-411" y="104347"/>
                          <a:pt x="225" y="102823"/>
                        </a:cubicBezTo>
                        <a:cubicBezTo>
                          <a:pt x="12798" y="70819"/>
                          <a:pt x="34451" y="25035"/>
                          <a:pt x="54009" y="1096"/>
                        </a:cubicBezTo>
                        <a:cubicBezTo>
                          <a:pt x="55025" y="-174"/>
                          <a:pt x="56867" y="-365"/>
                          <a:pt x="58137" y="652"/>
                        </a:cubicBezTo>
                        <a:cubicBezTo>
                          <a:pt x="59407" y="1668"/>
                          <a:pt x="59597" y="3573"/>
                          <a:pt x="58581" y="4779"/>
                        </a:cubicBezTo>
                        <a:cubicBezTo>
                          <a:pt x="39468" y="28147"/>
                          <a:pt x="18132" y="73359"/>
                          <a:pt x="5686" y="104919"/>
                        </a:cubicBezTo>
                        <a:cubicBezTo>
                          <a:pt x="5241" y="106125"/>
                          <a:pt x="4162" y="106824"/>
                          <a:pt x="2955" y="10682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90" name="Google Shape;990;p35"/>
                  <p:cNvSpPr/>
                  <p:nvPr/>
                </p:nvSpPr>
                <p:spPr>
                  <a:xfrm>
                    <a:off x="4950523" y="2971228"/>
                    <a:ext cx="521080" cy="379920"/>
                  </a:xfrm>
                  <a:custGeom>
                    <a:avLst/>
                    <a:gdLst/>
                    <a:ahLst/>
                    <a:cxnLst/>
                    <a:rect l="l" t="t" r="r" b="b"/>
                    <a:pathLst>
                      <a:path w="521080" h="379920" extrusionOk="0">
                        <a:moveTo>
                          <a:pt x="167577" y="41846"/>
                        </a:moveTo>
                        <a:lnTo>
                          <a:pt x="205930" y="252222"/>
                        </a:lnTo>
                        <a:cubicBezTo>
                          <a:pt x="205930" y="252222"/>
                          <a:pt x="281940" y="259715"/>
                          <a:pt x="347472" y="287655"/>
                        </a:cubicBezTo>
                        <a:cubicBezTo>
                          <a:pt x="460375" y="280035"/>
                          <a:pt x="480251" y="285877"/>
                          <a:pt x="521081" y="357314"/>
                        </a:cubicBezTo>
                        <a:lnTo>
                          <a:pt x="457708" y="379920"/>
                        </a:lnTo>
                        <a:lnTo>
                          <a:pt x="174879" y="379920"/>
                        </a:lnTo>
                        <a:cubicBezTo>
                          <a:pt x="136716" y="379920"/>
                          <a:pt x="103188" y="354711"/>
                          <a:pt x="92520" y="318071"/>
                        </a:cubicBezTo>
                        <a:lnTo>
                          <a:pt x="0" y="0"/>
                        </a:lnTo>
                        <a:lnTo>
                          <a:pt x="167577" y="41846"/>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91" name="Google Shape;991;p35"/>
                  <p:cNvSpPr/>
                  <p:nvPr/>
                </p:nvSpPr>
                <p:spPr>
                  <a:xfrm>
                    <a:off x="4943385" y="2961849"/>
                    <a:ext cx="167640" cy="62304"/>
                  </a:xfrm>
                  <a:custGeom>
                    <a:avLst/>
                    <a:gdLst/>
                    <a:ahLst/>
                    <a:cxnLst/>
                    <a:rect l="l" t="t" r="r" b="b"/>
                    <a:pathLst>
                      <a:path w="167640" h="62304" extrusionOk="0">
                        <a:moveTo>
                          <a:pt x="31242" y="61658"/>
                        </a:moveTo>
                        <a:cubicBezTo>
                          <a:pt x="67247" y="49086"/>
                          <a:pt x="142939" y="69215"/>
                          <a:pt x="167640" y="41846"/>
                        </a:cubicBezTo>
                        <a:lnTo>
                          <a:pt x="0" y="0"/>
                        </a:lnTo>
                        <a:lnTo>
                          <a:pt x="15431" y="53149"/>
                        </a:lnTo>
                        <a:cubicBezTo>
                          <a:pt x="17399" y="59944"/>
                          <a:pt x="24574" y="63945"/>
                          <a:pt x="31242" y="61658"/>
                        </a:cubicBezTo>
                        <a:close/>
                      </a:path>
                    </a:pathLst>
                  </a:custGeom>
                  <a:solidFill>
                    <a:srgbClr val="F0B89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92" name="Google Shape;992;p35"/>
                  <p:cNvSpPr/>
                  <p:nvPr/>
                </p:nvSpPr>
                <p:spPr>
                  <a:xfrm>
                    <a:off x="4915219" y="2763845"/>
                    <a:ext cx="202944" cy="250723"/>
                  </a:xfrm>
                  <a:custGeom>
                    <a:avLst/>
                    <a:gdLst/>
                    <a:ahLst/>
                    <a:cxnLst/>
                    <a:rect l="l" t="t" r="r" b="b"/>
                    <a:pathLst>
                      <a:path w="202944" h="250723" extrusionOk="0">
                        <a:moveTo>
                          <a:pt x="168908" y="7802"/>
                        </a:moveTo>
                        <a:cubicBezTo>
                          <a:pt x="102614" y="-12645"/>
                          <a:pt x="28446" y="7485"/>
                          <a:pt x="18096" y="63619"/>
                        </a:cubicBezTo>
                        <a:cubicBezTo>
                          <a:pt x="7745" y="119753"/>
                          <a:pt x="18096" y="139057"/>
                          <a:pt x="10666" y="146486"/>
                        </a:cubicBezTo>
                        <a:cubicBezTo>
                          <a:pt x="3237" y="153916"/>
                          <a:pt x="4062" y="181284"/>
                          <a:pt x="10666" y="190428"/>
                        </a:cubicBezTo>
                        <a:cubicBezTo>
                          <a:pt x="17270" y="199572"/>
                          <a:pt x="-11495" y="225226"/>
                          <a:pt x="5396" y="245102"/>
                        </a:cubicBezTo>
                        <a:cubicBezTo>
                          <a:pt x="28065" y="181284"/>
                          <a:pt x="115949" y="262501"/>
                          <a:pt x="202944" y="249229"/>
                        </a:cubicBezTo>
                        <a:lnTo>
                          <a:pt x="168972" y="84320"/>
                        </a:lnTo>
                        <a:lnTo>
                          <a:pt x="168972" y="7802"/>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93" name="Google Shape;993;p35"/>
                  <p:cNvSpPr/>
                  <p:nvPr/>
                </p:nvSpPr>
                <p:spPr>
                  <a:xfrm>
                    <a:off x="5083934" y="2857032"/>
                    <a:ext cx="37062" cy="145984"/>
                  </a:xfrm>
                  <a:custGeom>
                    <a:avLst/>
                    <a:gdLst/>
                    <a:ahLst/>
                    <a:cxnLst/>
                    <a:rect l="l" t="t" r="r" b="b"/>
                    <a:pathLst>
                      <a:path w="37062" h="145984" extrusionOk="0">
                        <a:moveTo>
                          <a:pt x="4892" y="1928"/>
                        </a:moveTo>
                        <a:cubicBezTo>
                          <a:pt x="13465" y="48473"/>
                          <a:pt x="24704" y="96479"/>
                          <a:pt x="36960" y="142326"/>
                        </a:cubicBezTo>
                        <a:cubicBezTo>
                          <a:pt x="37849" y="145819"/>
                          <a:pt x="32705" y="147533"/>
                          <a:pt x="31372" y="144168"/>
                        </a:cubicBezTo>
                        <a:cubicBezTo>
                          <a:pt x="22164" y="121689"/>
                          <a:pt x="14989" y="98384"/>
                          <a:pt x="9528" y="74699"/>
                        </a:cubicBezTo>
                        <a:cubicBezTo>
                          <a:pt x="4067" y="51013"/>
                          <a:pt x="384" y="26756"/>
                          <a:pt x="3" y="2436"/>
                        </a:cubicBezTo>
                        <a:cubicBezTo>
                          <a:pt x="-124" y="-485"/>
                          <a:pt x="4384" y="-930"/>
                          <a:pt x="4892" y="1928"/>
                        </a:cubicBezTo>
                        <a:lnTo>
                          <a:pt x="4892" y="1928"/>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94" name="Google Shape;994;p35"/>
                  <p:cNvSpPr/>
                  <p:nvPr/>
                </p:nvSpPr>
                <p:spPr>
                  <a:xfrm>
                    <a:off x="4910845" y="2882826"/>
                    <a:ext cx="20507" cy="122594"/>
                  </a:xfrm>
                  <a:custGeom>
                    <a:avLst/>
                    <a:gdLst/>
                    <a:ahLst/>
                    <a:cxnLst/>
                    <a:rect l="l" t="t" r="r" b="b"/>
                    <a:pathLst>
                      <a:path w="20507" h="122594" extrusionOk="0">
                        <a:moveTo>
                          <a:pt x="20501" y="3122"/>
                        </a:moveTo>
                        <a:cubicBezTo>
                          <a:pt x="19802" y="13409"/>
                          <a:pt x="19167" y="24204"/>
                          <a:pt x="14786" y="34237"/>
                        </a:cubicBezTo>
                        <a:cubicBezTo>
                          <a:pt x="9579" y="44968"/>
                          <a:pt x="9007" y="57287"/>
                          <a:pt x="15738" y="67320"/>
                        </a:cubicBezTo>
                        <a:cubicBezTo>
                          <a:pt x="17770" y="70178"/>
                          <a:pt x="17770" y="73797"/>
                          <a:pt x="17326" y="76655"/>
                        </a:cubicBezTo>
                        <a:cubicBezTo>
                          <a:pt x="13897" y="91133"/>
                          <a:pt x="1451" y="103452"/>
                          <a:pt x="7038" y="118692"/>
                        </a:cubicBezTo>
                        <a:cubicBezTo>
                          <a:pt x="8308" y="122311"/>
                          <a:pt x="2657" y="124343"/>
                          <a:pt x="1451" y="120597"/>
                        </a:cubicBezTo>
                        <a:cubicBezTo>
                          <a:pt x="-4137" y="104595"/>
                          <a:pt x="7927" y="89926"/>
                          <a:pt x="12119" y="75766"/>
                        </a:cubicBezTo>
                        <a:cubicBezTo>
                          <a:pt x="13198" y="70495"/>
                          <a:pt x="8563" y="68019"/>
                          <a:pt x="6848" y="63510"/>
                        </a:cubicBezTo>
                        <a:cubicBezTo>
                          <a:pt x="1832" y="53541"/>
                          <a:pt x="3229" y="40587"/>
                          <a:pt x="9706" y="31697"/>
                        </a:cubicBezTo>
                        <a:cubicBezTo>
                          <a:pt x="14849" y="23505"/>
                          <a:pt x="15865" y="13218"/>
                          <a:pt x="14595" y="3312"/>
                        </a:cubicBezTo>
                        <a:cubicBezTo>
                          <a:pt x="14151" y="-942"/>
                          <a:pt x="20755" y="-1196"/>
                          <a:pt x="20501" y="3122"/>
                        </a:cubicBezTo>
                        <a:lnTo>
                          <a:pt x="20501" y="3122"/>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95" name="Google Shape;995;p35"/>
                  <p:cNvSpPr/>
                  <p:nvPr/>
                </p:nvSpPr>
                <p:spPr>
                  <a:xfrm>
                    <a:off x="4836583" y="3334999"/>
                    <a:ext cx="106236" cy="31770"/>
                  </a:xfrm>
                  <a:custGeom>
                    <a:avLst/>
                    <a:gdLst/>
                    <a:ahLst/>
                    <a:cxnLst/>
                    <a:rect l="l" t="t" r="r" b="b"/>
                    <a:pathLst>
                      <a:path w="106236" h="31770" extrusionOk="0">
                        <a:moveTo>
                          <a:pt x="38629" y="31771"/>
                        </a:moveTo>
                        <a:cubicBezTo>
                          <a:pt x="29485" y="31771"/>
                          <a:pt x="21103" y="30183"/>
                          <a:pt x="14308" y="26310"/>
                        </a:cubicBezTo>
                        <a:cubicBezTo>
                          <a:pt x="6117" y="21547"/>
                          <a:pt x="1291" y="13800"/>
                          <a:pt x="21" y="3323"/>
                        </a:cubicBezTo>
                        <a:cubicBezTo>
                          <a:pt x="-170" y="1735"/>
                          <a:pt x="973" y="211"/>
                          <a:pt x="2561" y="21"/>
                        </a:cubicBezTo>
                        <a:cubicBezTo>
                          <a:pt x="4148" y="-170"/>
                          <a:pt x="5672" y="973"/>
                          <a:pt x="5863" y="2561"/>
                        </a:cubicBezTo>
                        <a:cubicBezTo>
                          <a:pt x="6942" y="11260"/>
                          <a:pt x="10689" y="17356"/>
                          <a:pt x="17293" y="21230"/>
                        </a:cubicBezTo>
                        <a:cubicBezTo>
                          <a:pt x="32660" y="30183"/>
                          <a:pt x="63584" y="26056"/>
                          <a:pt x="102129" y="9990"/>
                        </a:cubicBezTo>
                        <a:cubicBezTo>
                          <a:pt x="103653" y="9355"/>
                          <a:pt x="105367" y="10054"/>
                          <a:pt x="106002" y="11578"/>
                        </a:cubicBezTo>
                        <a:cubicBezTo>
                          <a:pt x="106637" y="13102"/>
                          <a:pt x="105939" y="14816"/>
                          <a:pt x="104415" y="15451"/>
                        </a:cubicBezTo>
                        <a:cubicBezTo>
                          <a:pt x="87651" y="22436"/>
                          <a:pt x="61045" y="31771"/>
                          <a:pt x="38629" y="3177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96" name="Google Shape;996;p35"/>
                  <p:cNvSpPr/>
                  <p:nvPr/>
                </p:nvSpPr>
                <p:spPr>
                  <a:xfrm>
                    <a:off x="5084064" y="2699829"/>
                    <a:ext cx="243413" cy="172121"/>
                  </a:xfrm>
                  <a:custGeom>
                    <a:avLst/>
                    <a:gdLst/>
                    <a:ahLst/>
                    <a:cxnLst/>
                    <a:rect l="l" t="t" r="r" b="b"/>
                    <a:pathLst>
                      <a:path w="243413" h="172121" extrusionOk="0">
                        <a:moveTo>
                          <a:pt x="135953" y="0"/>
                        </a:moveTo>
                        <a:lnTo>
                          <a:pt x="82867" y="66230"/>
                        </a:lnTo>
                        <a:cubicBezTo>
                          <a:pt x="73089" y="78486"/>
                          <a:pt x="57214" y="84138"/>
                          <a:pt x="41910" y="80835"/>
                        </a:cubicBezTo>
                        <a:cubicBezTo>
                          <a:pt x="29782" y="78232"/>
                          <a:pt x="14668" y="74993"/>
                          <a:pt x="0" y="71882"/>
                        </a:cubicBezTo>
                        <a:cubicBezTo>
                          <a:pt x="28575" y="93281"/>
                          <a:pt x="36893" y="164973"/>
                          <a:pt x="139255" y="171894"/>
                        </a:cubicBezTo>
                        <a:cubicBezTo>
                          <a:pt x="184658" y="174942"/>
                          <a:pt x="220282" y="146685"/>
                          <a:pt x="240093" y="126619"/>
                        </a:cubicBezTo>
                        <a:cubicBezTo>
                          <a:pt x="247333" y="119253"/>
                          <a:pt x="241935" y="106807"/>
                          <a:pt x="231584" y="107315"/>
                        </a:cubicBezTo>
                        <a:lnTo>
                          <a:pt x="181229" y="109474"/>
                        </a:lnTo>
                        <a:lnTo>
                          <a:pt x="203898" y="78549"/>
                        </a:lnTo>
                        <a:lnTo>
                          <a:pt x="135953" y="0"/>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97" name="Google Shape;997;p35"/>
                  <p:cNvSpPr/>
                  <p:nvPr/>
                </p:nvSpPr>
                <p:spPr>
                  <a:xfrm>
                    <a:off x="5251174" y="2807779"/>
                    <a:ext cx="46821" cy="30034"/>
                  </a:xfrm>
                  <a:custGeom>
                    <a:avLst/>
                    <a:gdLst/>
                    <a:ahLst/>
                    <a:cxnLst/>
                    <a:rect l="l" t="t" r="r" b="b"/>
                    <a:pathLst>
                      <a:path w="46821" h="30034" extrusionOk="0">
                        <a:moveTo>
                          <a:pt x="14182" y="1397"/>
                        </a:moveTo>
                        <a:lnTo>
                          <a:pt x="1355" y="18923"/>
                        </a:lnTo>
                        <a:cubicBezTo>
                          <a:pt x="-2645" y="24447"/>
                          <a:pt x="2879" y="31940"/>
                          <a:pt x="9229" y="29591"/>
                        </a:cubicBezTo>
                        <a:cubicBezTo>
                          <a:pt x="22564" y="24638"/>
                          <a:pt x="39201" y="15621"/>
                          <a:pt x="46821" y="0"/>
                        </a:cubicBezTo>
                        <a:lnTo>
                          <a:pt x="14182" y="1397"/>
                        </a:lnTo>
                        <a:close/>
                      </a:path>
                    </a:pathLst>
                  </a:custGeom>
                  <a:solidFill>
                    <a:srgbClr val="F0B89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98" name="Google Shape;998;p35"/>
                  <p:cNvSpPr/>
                  <p:nvPr/>
                </p:nvSpPr>
                <p:spPr>
                  <a:xfrm>
                    <a:off x="5182234" y="2699766"/>
                    <a:ext cx="89280" cy="85325"/>
                  </a:xfrm>
                  <a:custGeom>
                    <a:avLst/>
                    <a:gdLst/>
                    <a:ahLst/>
                    <a:cxnLst/>
                    <a:rect l="l" t="t" r="r" b="b"/>
                    <a:pathLst>
                      <a:path w="89280" h="85325" extrusionOk="0">
                        <a:moveTo>
                          <a:pt x="89281" y="84963"/>
                        </a:moveTo>
                        <a:cubicBezTo>
                          <a:pt x="89281" y="84963"/>
                          <a:pt x="37465" y="91694"/>
                          <a:pt x="0" y="47180"/>
                        </a:cubicBezTo>
                        <a:lnTo>
                          <a:pt x="37783" y="0"/>
                        </a:lnTo>
                        <a:lnTo>
                          <a:pt x="89281" y="84963"/>
                        </a:lnTo>
                        <a:close/>
                      </a:path>
                    </a:pathLst>
                  </a:custGeom>
                  <a:solidFill>
                    <a:srgbClr val="F0B89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999" name="Google Shape;999;p35"/>
                  <p:cNvSpPr/>
                  <p:nvPr/>
                </p:nvSpPr>
                <p:spPr>
                  <a:xfrm>
                    <a:off x="5462853" y="3233995"/>
                    <a:ext cx="36764" cy="20697"/>
                  </a:xfrm>
                  <a:custGeom>
                    <a:avLst/>
                    <a:gdLst/>
                    <a:ahLst/>
                    <a:cxnLst/>
                    <a:rect l="l" t="t" r="r" b="b"/>
                    <a:pathLst>
                      <a:path w="36764" h="20697" extrusionOk="0">
                        <a:moveTo>
                          <a:pt x="433" y="16125"/>
                        </a:moveTo>
                        <a:cubicBezTo>
                          <a:pt x="2275" y="13077"/>
                          <a:pt x="4497" y="10854"/>
                          <a:pt x="7037" y="8759"/>
                        </a:cubicBezTo>
                        <a:cubicBezTo>
                          <a:pt x="9513" y="6663"/>
                          <a:pt x="12371" y="5012"/>
                          <a:pt x="15228" y="3552"/>
                        </a:cubicBezTo>
                        <a:cubicBezTo>
                          <a:pt x="18213" y="2282"/>
                          <a:pt x="21261" y="1139"/>
                          <a:pt x="24436" y="631"/>
                        </a:cubicBezTo>
                        <a:cubicBezTo>
                          <a:pt x="27611" y="-4"/>
                          <a:pt x="30850" y="-131"/>
                          <a:pt x="34025" y="123"/>
                        </a:cubicBezTo>
                        <a:cubicBezTo>
                          <a:pt x="35675" y="250"/>
                          <a:pt x="36882" y="1710"/>
                          <a:pt x="36755" y="3361"/>
                        </a:cubicBezTo>
                        <a:cubicBezTo>
                          <a:pt x="36628" y="4568"/>
                          <a:pt x="35802" y="5584"/>
                          <a:pt x="34723" y="5965"/>
                        </a:cubicBezTo>
                        <a:lnTo>
                          <a:pt x="34532" y="6028"/>
                        </a:lnTo>
                        <a:cubicBezTo>
                          <a:pt x="31802" y="6917"/>
                          <a:pt x="29135" y="7552"/>
                          <a:pt x="26531" y="8505"/>
                        </a:cubicBezTo>
                        <a:cubicBezTo>
                          <a:pt x="23928" y="9330"/>
                          <a:pt x="21388" y="10346"/>
                          <a:pt x="18975" y="11553"/>
                        </a:cubicBezTo>
                        <a:cubicBezTo>
                          <a:pt x="16435" y="12569"/>
                          <a:pt x="14149" y="13966"/>
                          <a:pt x="11800" y="15363"/>
                        </a:cubicBezTo>
                        <a:cubicBezTo>
                          <a:pt x="9513" y="16696"/>
                          <a:pt x="7164" y="18411"/>
                          <a:pt x="5132" y="19871"/>
                        </a:cubicBezTo>
                        <a:lnTo>
                          <a:pt x="4751" y="20125"/>
                        </a:lnTo>
                        <a:cubicBezTo>
                          <a:pt x="3418" y="21078"/>
                          <a:pt x="1576" y="20824"/>
                          <a:pt x="623" y="19490"/>
                        </a:cubicBezTo>
                        <a:cubicBezTo>
                          <a:pt x="-138" y="18347"/>
                          <a:pt x="-202" y="17077"/>
                          <a:pt x="433" y="1612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00" name="Google Shape;1000;p35"/>
                  <p:cNvSpPr/>
                  <p:nvPr/>
                </p:nvSpPr>
                <p:spPr>
                  <a:xfrm>
                    <a:off x="5090329" y="3214700"/>
                    <a:ext cx="66124" cy="30890"/>
                  </a:xfrm>
                  <a:custGeom>
                    <a:avLst/>
                    <a:gdLst/>
                    <a:ahLst/>
                    <a:cxnLst/>
                    <a:rect l="l" t="t" r="r" b="b"/>
                    <a:pathLst>
                      <a:path w="66124" h="30890" extrusionOk="0">
                        <a:moveTo>
                          <a:pt x="66124" y="8813"/>
                        </a:moveTo>
                        <a:cubicBezTo>
                          <a:pt x="49995" y="7226"/>
                          <a:pt x="25611" y="17195"/>
                          <a:pt x="9229" y="29705"/>
                        </a:cubicBezTo>
                        <a:cubicBezTo>
                          <a:pt x="4402" y="33388"/>
                          <a:pt x="-2201" y="27800"/>
                          <a:pt x="719" y="22402"/>
                        </a:cubicBezTo>
                        <a:cubicBezTo>
                          <a:pt x="12784" y="-13"/>
                          <a:pt x="38057" y="-7570"/>
                          <a:pt x="66124" y="881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01" name="Google Shape;1001;p35"/>
                  <p:cNvSpPr/>
                  <p:nvPr/>
                </p:nvSpPr>
                <p:spPr>
                  <a:xfrm>
                    <a:off x="5256866" y="3257098"/>
                    <a:ext cx="41065" cy="30931"/>
                  </a:xfrm>
                  <a:custGeom>
                    <a:avLst/>
                    <a:gdLst/>
                    <a:ahLst/>
                    <a:cxnLst/>
                    <a:rect l="l" t="t" r="r" b="b"/>
                    <a:pathLst>
                      <a:path w="41065" h="30931" extrusionOk="0">
                        <a:moveTo>
                          <a:pt x="41065" y="1785"/>
                        </a:moveTo>
                        <a:cubicBezTo>
                          <a:pt x="21952" y="6103"/>
                          <a:pt x="6267" y="18232"/>
                          <a:pt x="298" y="30932"/>
                        </a:cubicBezTo>
                        <a:cubicBezTo>
                          <a:pt x="-2877" y="9405"/>
                          <a:pt x="19856" y="-5263"/>
                          <a:pt x="41065" y="178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02" name="Google Shape;1002;p35"/>
                  <p:cNvSpPr/>
                  <p:nvPr/>
                </p:nvSpPr>
                <p:spPr>
                  <a:xfrm>
                    <a:off x="5214040" y="2570543"/>
                    <a:ext cx="212639" cy="225761"/>
                  </a:xfrm>
                  <a:custGeom>
                    <a:avLst/>
                    <a:gdLst/>
                    <a:ahLst/>
                    <a:cxnLst/>
                    <a:rect l="l" t="t" r="r" b="b"/>
                    <a:pathLst>
                      <a:path w="212639" h="225761" extrusionOk="0">
                        <a:moveTo>
                          <a:pt x="18169" y="65723"/>
                        </a:moveTo>
                        <a:cubicBezTo>
                          <a:pt x="18169" y="65723"/>
                          <a:pt x="91639" y="69596"/>
                          <a:pt x="139200" y="0"/>
                        </a:cubicBezTo>
                        <a:cubicBezTo>
                          <a:pt x="139200" y="0"/>
                          <a:pt x="141994" y="50229"/>
                          <a:pt x="202256" y="80455"/>
                        </a:cubicBezTo>
                        <a:cubicBezTo>
                          <a:pt x="212098" y="85344"/>
                          <a:pt x="215527" y="97727"/>
                          <a:pt x="210003" y="107188"/>
                        </a:cubicBezTo>
                        <a:lnTo>
                          <a:pt x="193048" y="136271"/>
                        </a:lnTo>
                        <a:cubicBezTo>
                          <a:pt x="190381" y="140843"/>
                          <a:pt x="188349" y="145733"/>
                          <a:pt x="187270" y="150939"/>
                        </a:cubicBezTo>
                        <a:cubicBezTo>
                          <a:pt x="176221" y="204026"/>
                          <a:pt x="122627" y="244030"/>
                          <a:pt x="63572" y="217170"/>
                        </a:cubicBezTo>
                        <a:cubicBezTo>
                          <a:pt x="-2151" y="187325"/>
                          <a:pt x="8" y="107760"/>
                          <a:pt x="8" y="107760"/>
                        </a:cubicBezTo>
                        <a:lnTo>
                          <a:pt x="18169" y="65723"/>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03" name="Google Shape;1003;p35"/>
                  <p:cNvSpPr/>
                  <p:nvPr/>
                </p:nvSpPr>
                <p:spPr>
                  <a:xfrm rot="-4040824">
                    <a:off x="5305191" y="2655756"/>
                    <a:ext cx="25390" cy="20566"/>
                  </a:xfrm>
                  <a:custGeom>
                    <a:avLst/>
                    <a:gdLst/>
                    <a:ahLst/>
                    <a:cxnLst/>
                    <a:rect l="l" t="t" r="r" b="b"/>
                    <a:pathLst>
                      <a:path w="25400" h="20574" extrusionOk="0">
                        <a:moveTo>
                          <a:pt x="25400" y="10287"/>
                        </a:moveTo>
                        <a:cubicBezTo>
                          <a:pt x="25400" y="15968"/>
                          <a:pt x="19714" y="20574"/>
                          <a:pt x="12700" y="20574"/>
                        </a:cubicBezTo>
                        <a:cubicBezTo>
                          <a:pt x="5686" y="20574"/>
                          <a:pt x="0" y="15968"/>
                          <a:pt x="0" y="10287"/>
                        </a:cubicBezTo>
                        <a:cubicBezTo>
                          <a:pt x="0" y="4606"/>
                          <a:pt x="5686" y="0"/>
                          <a:pt x="12700" y="0"/>
                        </a:cubicBezTo>
                        <a:cubicBezTo>
                          <a:pt x="19714" y="0"/>
                          <a:pt x="25400" y="4606"/>
                          <a:pt x="25400" y="1028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04" name="Google Shape;1004;p35"/>
                  <p:cNvSpPr/>
                  <p:nvPr/>
                </p:nvSpPr>
                <p:spPr>
                  <a:xfrm rot="-4040824">
                    <a:off x="5369046" y="2685282"/>
                    <a:ext cx="25390" cy="20566"/>
                  </a:xfrm>
                  <a:custGeom>
                    <a:avLst/>
                    <a:gdLst/>
                    <a:ahLst/>
                    <a:cxnLst/>
                    <a:rect l="l" t="t" r="r" b="b"/>
                    <a:pathLst>
                      <a:path w="25400" h="20574" extrusionOk="0">
                        <a:moveTo>
                          <a:pt x="25400" y="10287"/>
                        </a:moveTo>
                        <a:cubicBezTo>
                          <a:pt x="25400" y="15968"/>
                          <a:pt x="19714" y="20574"/>
                          <a:pt x="12700" y="20574"/>
                        </a:cubicBezTo>
                        <a:cubicBezTo>
                          <a:pt x="5686" y="20574"/>
                          <a:pt x="0" y="15968"/>
                          <a:pt x="0" y="10287"/>
                        </a:cubicBezTo>
                        <a:cubicBezTo>
                          <a:pt x="0" y="4606"/>
                          <a:pt x="5686" y="0"/>
                          <a:pt x="12700" y="0"/>
                        </a:cubicBezTo>
                        <a:cubicBezTo>
                          <a:pt x="19714" y="0"/>
                          <a:pt x="25400" y="4606"/>
                          <a:pt x="25400" y="1028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05" name="Google Shape;1005;p35"/>
                  <p:cNvSpPr/>
                  <p:nvPr/>
                </p:nvSpPr>
                <p:spPr>
                  <a:xfrm>
                    <a:off x="5322138" y="2673029"/>
                    <a:ext cx="44313" cy="56771"/>
                  </a:xfrm>
                  <a:custGeom>
                    <a:avLst/>
                    <a:gdLst/>
                    <a:ahLst/>
                    <a:cxnLst/>
                    <a:rect l="l" t="t" r="r" b="b"/>
                    <a:pathLst>
                      <a:path w="44313" h="56771" extrusionOk="0">
                        <a:moveTo>
                          <a:pt x="17831" y="56772"/>
                        </a:moveTo>
                        <a:cubicBezTo>
                          <a:pt x="16371" y="56772"/>
                          <a:pt x="14846" y="56518"/>
                          <a:pt x="13449" y="56010"/>
                        </a:cubicBezTo>
                        <a:cubicBezTo>
                          <a:pt x="6147" y="53470"/>
                          <a:pt x="1702" y="49533"/>
                          <a:pt x="115" y="44199"/>
                        </a:cubicBezTo>
                        <a:cubicBezTo>
                          <a:pt x="-330" y="42611"/>
                          <a:pt x="559" y="41024"/>
                          <a:pt x="2083" y="40516"/>
                        </a:cubicBezTo>
                        <a:cubicBezTo>
                          <a:pt x="3607" y="40008"/>
                          <a:pt x="5258" y="40960"/>
                          <a:pt x="5766" y="42484"/>
                        </a:cubicBezTo>
                        <a:cubicBezTo>
                          <a:pt x="6782" y="45913"/>
                          <a:pt x="10021" y="48580"/>
                          <a:pt x="15418" y="50422"/>
                        </a:cubicBezTo>
                        <a:cubicBezTo>
                          <a:pt x="17831" y="51247"/>
                          <a:pt x="20434" y="50866"/>
                          <a:pt x="22466" y="49279"/>
                        </a:cubicBezTo>
                        <a:cubicBezTo>
                          <a:pt x="24498" y="47755"/>
                          <a:pt x="25578" y="45342"/>
                          <a:pt x="25388" y="42802"/>
                        </a:cubicBezTo>
                        <a:lnTo>
                          <a:pt x="24245" y="25911"/>
                        </a:lnTo>
                        <a:cubicBezTo>
                          <a:pt x="23864" y="20704"/>
                          <a:pt x="25705" y="15560"/>
                          <a:pt x="29261" y="11687"/>
                        </a:cubicBezTo>
                        <a:lnTo>
                          <a:pt x="39167" y="955"/>
                        </a:lnTo>
                        <a:cubicBezTo>
                          <a:pt x="40246" y="-251"/>
                          <a:pt x="42152" y="-315"/>
                          <a:pt x="43358" y="765"/>
                        </a:cubicBezTo>
                        <a:cubicBezTo>
                          <a:pt x="44565" y="1844"/>
                          <a:pt x="44628" y="3749"/>
                          <a:pt x="43548" y="4956"/>
                        </a:cubicBezTo>
                        <a:lnTo>
                          <a:pt x="33642" y="15687"/>
                        </a:lnTo>
                        <a:cubicBezTo>
                          <a:pt x="31166" y="18354"/>
                          <a:pt x="29959" y="21910"/>
                          <a:pt x="30150" y="25466"/>
                        </a:cubicBezTo>
                        <a:lnTo>
                          <a:pt x="31293" y="42357"/>
                        </a:lnTo>
                        <a:cubicBezTo>
                          <a:pt x="31610" y="46866"/>
                          <a:pt x="29642" y="51184"/>
                          <a:pt x="26086" y="53914"/>
                        </a:cubicBezTo>
                        <a:cubicBezTo>
                          <a:pt x="23546" y="55819"/>
                          <a:pt x="20689" y="56772"/>
                          <a:pt x="17831" y="5677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06" name="Google Shape;1006;p35"/>
                  <p:cNvSpPr/>
                  <p:nvPr/>
                </p:nvSpPr>
                <p:spPr>
                  <a:xfrm>
                    <a:off x="5312009" y="2628373"/>
                    <a:ext cx="33906" cy="28094"/>
                  </a:xfrm>
                  <a:custGeom>
                    <a:avLst/>
                    <a:gdLst/>
                    <a:ahLst/>
                    <a:cxnLst/>
                    <a:rect l="l" t="t" r="r" b="b"/>
                    <a:pathLst>
                      <a:path w="33906" h="28094" extrusionOk="0">
                        <a:moveTo>
                          <a:pt x="2306" y="526"/>
                        </a:moveTo>
                        <a:cubicBezTo>
                          <a:pt x="17101" y="-2712"/>
                          <a:pt x="34881" y="9416"/>
                          <a:pt x="33865" y="25355"/>
                        </a:cubicBezTo>
                        <a:cubicBezTo>
                          <a:pt x="33738" y="27006"/>
                          <a:pt x="32278" y="28212"/>
                          <a:pt x="30626" y="28085"/>
                        </a:cubicBezTo>
                        <a:cubicBezTo>
                          <a:pt x="29356" y="27958"/>
                          <a:pt x="28341" y="27069"/>
                          <a:pt x="28023" y="25926"/>
                        </a:cubicBezTo>
                        <a:cubicBezTo>
                          <a:pt x="26436" y="20402"/>
                          <a:pt x="23197" y="15703"/>
                          <a:pt x="18625" y="12337"/>
                        </a:cubicBezTo>
                        <a:cubicBezTo>
                          <a:pt x="14053" y="8781"/>
                          <a:pt x="8401" y="6940"/>
                          <a:pt x="2560" y="6368"/>
                        </a:cubicBezTo>
                        <a:cubicBezTo>
                          <a:pt x="-679" y="6178"/>
                          <a:pt x="-933" y="1098"/>
                          <a:pt x="2306" y="526"/>
                        </a:cubicBezTo>
                        <a:lnTo>
                          <a:pt x="2306" y="526"/>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07" name="Google Shape;1007;p35"/>
                  <p:cNvSpPr/>
                  <p:nvPr/>
                </p:nvSpPr>
                <p:spPr>
                  <a:xfrm>
                    <a:off x="5375125" y="2668127"/>
                    <a:ext cx="32442" cy="20501"/>
                  </a:xfrm>
                  <a:custGeom>
                    <a:avLst/>
                    <a:gdLst/>
                    <a:ahLst/>
                    <a:cxnLst/>
                    <a:rect l="l" t="t" r="r" b="b"/>
                    <a:pathLst>
                      <a:path w="32442" h="20501" extrusionOk="0">
                        <a:moveTo>
                          <a:pt x="1928" y="1095"/>
                        </a:moveTo>
                        <a:cubicBezTo>
                          <a:pt x="13992" y="-2842"/>
                          <a:pt x="29804" y="4143"/>
                          <a:pt x="32407" y="17097"/>
                        </a:cubicBezTo>
                        <a:cubicBezTo>
                          <a:pt x="32661" y="18685"/>
                          <a:pt x="31518" y="20209"/>
                          <a:pt x="29931" y="20463"/>
                        </a:cubicBezTo>
                        <a:cubicBezTo>
                          <a:pt x="28407" y="20717"/>
                          <a:pt x="27073" y="19701"/>
                          <a:pt x="26629" y="18367"/>
                        </a:cubicBezTo>
                        <a:cubicBezTo>
                          <a:pt x="23073" y="10493"/>
                          <a:pt x="12087" y="5413"/>
                          <a:pt x="3388" y="6810"/>
                        </a:cubicBezTo>
                        <a:cubicBezTo>
                          <a:pt x="-41" y="7509"/>
                          <a:pt x="-1438" y="2175"/>
                          <a:pt x="1928" y="1095"/>
                        </a:cubicBezTo>
                        <a:lnTo>
                          <a:pt x="1928" y="1095"/>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08" name="Google Shape;1008;p35"/>
                  <p:cNvSpPr/>
                  <p:nvPr/>
                </p:nvSpPr>
                <p:spPr>
                  <a:xfrm>
                    <a:off x="5157739" y="2822145"/>
                    <a:ext cx="38386" cy="34020"/>
                  </a:xfrm>
                  <a:custGeom>
                    <a:avLst/>
                    <a:gdLst/>
                    <a:ahLst/>
                    <a:cxnLst/>
                    <a:rect l="l" t="t" r="r" b="b"/>
                    <a:pathLst>
                      <a:path w="38386" h="34020" extrusionOk="0">
                        <a:moveTo>
                          <a:pt x="35481" y="34021"/>
                        </a:moveTo>
                        <a:cubicBezTo>
                          <a:pt x="34782" y="34021"/>
                          <a:pt x="34084" y="33767"/>
                          <a:pt x="33576" y="33322"/>
                        </a:cubicBezTo>
                        <a:lnTo>
                          <a:pt x="1001" y="5128"/>
                        </a:lnTo>
                        <a:cubicBezTo>
                          <a:pt x="-206" y="4049"/>
                          <a:pt x="-333" y="2207"/>
                          <a:pt x="683" y="1000"/>
                        </a:cubicBezTo>
                        <a:cubicBezTo>
                          <a:pt x="1763" y="-206"/>
                          <a:pt x="3604" y="-333"/>
                          <a:pt x="4810" y="683"/>
                        </a:cubicBezTo>
                        <a:lnTo>
                          <a:pt x="37386" y="28877"/>
                        </a:lnTo>
                        <a:cubicBezTo>
                          <a:pt x="38593" y="29956"/>
                          <a:pt x="38720" y="31798"/>
                          <a:pt x="37703" y="33005"/>
                        </a:cubicBezTo>
                        <a:cubicBezTo>
                          <a:pt x="37069" y="33703"/>
                          <a:pt x="36307" y="34021"/>
                          <a:pt x="35481" y="3402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09" name="Google Shape;1009;p35"/>
                  <p:cNvSpPr/>
                  <p:nvPr/>
                </p:nvSpPr>
                <p:spPr>
                  <a:xfrm>
                    <a:off x="5183500" y="2605089"/>
                    <a:ext cx="58904" cy="89480"/>
                  </a:xfrm>
                  <a:custGeom>
                    <a:avLst/>
                    <a:gdLst/>
                    <a:ahLst/>
                    <a:cxnLst/>
                    <a:rect l="l" t="t" r="r" b="b"/>
                    <a:pathLst>
                      <a:path w="58904" h="89480" extrusionOk="0">
                        <a:moveTo>
                          <a:pt x="58615" y="40829"/>
                        </a:moveTo>
                        <a:cubicBezTo>
                          <a:pt x="61409" y="15683"/>
                          <a:pt x="43692" y="-6161"/>
                          <a:pt x="18864" y="1586"/>
                        </a:cubicBezTo>
                        <a:cubicBezTo>
                          <a:pt x="-3933" y="8698"/>
                          <a:pt x="-14918" y="97471"/>
                          <a:pt x="38422" y="88898"/>
                        </a:cubicBezTo>
                        <a:lnTo>
                          <a:pt x="58615" y="40829"/>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10" name="Google Shape;1010;p35"/>
                  <p:cNvSpPr/>
                  <p:nvPr/>
                </p:nvSpPr>
                <p:spPr>
                  <a:xfrm>
                    <a:off x="5193614" y="2622042"/>
                    <a:ext cx="37914" cy="43115"/>
                  </a:xfrm>
                  <a:custGeom>
                    <a:avLst/>
                    <a:gdLst/>
                    <a:ahLst/>
                    <a:cxnLst/>
                    <a:rect l="l" t="t" r="r" b="b"/>
                    <a:pathLst>
                      <a:path w="37914" h="43115" extrusionOk="0">
                        <a:moveTo>
                          <a:pt x="34721" y="43116"/>
                        </a:moveTo>
                        <a:cubicBezTo>
                          <a:pt x="34658" y="43116"/>
                          <a:pt x="34595" y="43116"/>
                          <a:pt x="34468" y="43116"/>
                        </a:cubicBezTo>
                        <a:cubicBezTo>
                          <a:pt x="32816" y="42989"/>
                          <a:pt x="31610" y="41592"/>
                          <a:pt x="31737" y="39941"/>
                        </a:cubicBezTo>
                        <a:cubicBezTo>
                          <a:pt x="33451" y="18414"/>
                          <a:pt x="26847" y="8381"/>
                          <a:pt x="20688" y="6349"/>
                        </a:cubicBezTo>
                        <a:cubicBezTo>
                          <a:pt x="15545" y="4635"/>
                          <a:pt x="9639" y="7810"/>
                          <a:pt x="5448" y="14668"/>
                        </a:cubicBezTo>
                        <a:cubicBezTo>
                          <a:pt x="4559" y="16065"/>
                          <a:pt x="2781" y="16446"/>
                          <a:pt x="1384" y="15620"/>
                        </a:cubicBezTo>
                        <a:cubicBezTo>
                          <a:pt x="-13" y="14731"/>
                          <a:pt x="-394" y="12953"/>
                          <a:pt x="432" y="11556"/>
                        </a:cubicBezTo>
                        <a:cubicBezTo>
                          <a:pt x="6210" y="2349"/>
                          <a:pt x="14656" y="-1842"/>
                          <a:pt x="22529" y="761"/>
                        </a:cubicBezTo>
                        <a:cubicBezTo>
                          <a:pt x="31102" y="3555"/>
                          <a:pt x="39547" y="15493"/>
                          <a:pt x="37643" y="40385"/>
                        </a:cubicBezTo>
                        <a:cubicBezTo>
                          <a:pt x="37515" y="41973"/>
                          <a:pt x="36245" y="43116"/>
                          <a:pt x="34721" y="4311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11" name="Google Shape;1011;p35"/>
                  <p:cNvSpPr/>
                  <p:nvPr/>
                </p:nvSpPr>
                <p:spPr>
                  <a:xfrm>
                    <a:off x="5204924" y="2623839"/>
                    <a:ext cx="15962" cy="30269"/>
                  </a:xfrm>
                  <a:custGeom>
                    <a:avLst/>
                    <a:gdLst/>
                    <a:ahLst/>
                    <a:cxnLst/>
                    <a:rect l="l" t="t" r="r" b="b"/>
                    <a:pathLst>
                      <a:path w="15962" h="30269" extrusionOk="0">
                        <a:moveTo>
                          <a:pt x="2965" y="30270"/>
                        </a:moveTo>
                        <a:cubicBezTo>
                          <a:pt x="2584" y="30270"/>
                          <a:pt x="2203" y="30206"/>
                          <a:pt x="1822" y="30016"/>
                        </a:cubicBezTo>
                        <a:cubicBezTo>
                          <a:pt x="297" y="29381"/>
                          <a:pt x="-401" y="27666"/>
                          <a:pt x="234" y="26142"/>
                        </a:cubicBezTo>
                        <a:lnTo>
                          <a:pt x="10267" y="1822"/>
                        </a:lnTo>
                        <a:cubicBezTo>
                          <a:pt x="10902" y="298"/>
                          <a:pt x="12616" y="-401"/>
                          <a:pt x="14141" y="234"/>
                        </a:cubicBezTo>
                        <a:cubicBezTo>
                          <a:pt x="15665" y="869"/>
                          <a:pt x="16363" y="2584"/>
                          <a:pt x="15728" y="4108"/>
                        </a:cubicBezTo>
                        <a:lnTo>
                          <a:pt x="5695" y="28428"/>
                        </a:lnTo>
                        <a:cubicBezTo>
                          <a:pt x="5187" y="29571"/>
                          <a:pt x="4108" y="30270"/>
                          <a:pt x="2965" y="3027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012" name="Google Shape;1012;p35"/>
                  <p:cNvGrpSpPr/>
                  <p:nvPr/>
                </p:nvGrpSpPr>
                <p:grpSpPr>
                  <a:xfrm>
                    <a:off x="5286015" y="2711351"/>
                    <a:ext cx="56685" cy="38071"/>
                    <a:chOff x="5286015" y="2711351"/>
                    <a:chExt cx="56685" cy="38071"/>
                  </a:xfrm>
                </p:grpSpPr>
                <p:sp>
                  <p:nvSpPr>
                    <p:cNvPr id="1013" name="Google Shape;1013;p35"/>
                    <p:cNvSpPr/>
                    <p:nvPr/>
                  </p:nvSpPr>
                  <p:spPr>
                    <a:xfrm>
                      <a:off x="5293428" y="2714230"/>
                      <a:ext cx="49272" cy="35192"/>
                    </a:xfrm>
                    <a:custGeom>
                      <a:avLst/>
                      <a:gdLst/>
                      <a:ahLst/>
                      <a:cxnLst/>
                      <a:rect l="l" t="t" r="r" b="b"/>
                      <a:pathLst>
                        <a:path w="49272" h="35192" extrusionOk="0">
                          <a:moveTo>
                            <a:pt x="46286" y="35192"/>
                          </a:moveTo>
                          <a:cubicBezTo>
                            <a:pt x="46286" y="35192"/>
                            <a:pt x="46223" y="35192"/>
                            <a:pt x="46223" y="35192"/>
                          </a:cubicBezTo>
                          <a:cubicBezTo>
                            <a:pt x="21712" y="34621"/>
                            <a:pt x="2788" y="16396"/>
                            <a:pt x="58" y="3569"/>
                          </a:cubicBezTo>
                          <a:cubicBezTo>
                            <a:pt x="-259" y="1982"/>
                            <a:pt x="756" y="394"/>
                            <a:pt x="2344" y="77"/>
                          </a:cubicBezTo>
                          <a:cubicBezTo>
                            <a:pt x="3931" y="-304"/>
                            <a:pt x="5519" y="775"/>
                            <a:pt x="5837" y="2363"/>
                          </a:cubicBezTo>
                          <a:cubicBezTo>
                            <a:pt x="8123" y="13031"/>
                            <a:pt x="25077" y="28779"/>
                            <a:pt x="46413" y="29287"/>
                          </a:cubicBezTo>
                          <a:cubicBezTo>
                            <a:pt x="48064" y="29350"/>
                            <a:pt x="49334" y="30684"/>
                            <a:pt x="49271" y="32335"/>
                          </a:cubicBezTo>
                          <a:cubicBezTo>
                            <a:pt x="49207" y="33922"/>
                            <a:pt x="47874" y="35192"/>
                            <a:pt x="46286" y="3519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14" name="Google Shape;1014;p35"/>
                    <p:cNvSpPr/>
                    <p:nvPr/>
                  </p:nvSpPr>
                  <p:spPr>
                    <a:xfrm>
                      <a:off x="5286015" y="2711351"/>
                      <a:ext cx="21018" cy="10449"/>
                    </a:xfrm>
                    <a:custGeom>
                      <a:avLst/>
                      <a:gdLst/>
                      <a:ahLst/>
                      <a:cxnLst/>
                      <a:rect l="l" t="t" r="r" b="b"/>
                      <a:pathLst>
                        <a:path w="21018" h="10449" extrusionOk="0">
                          <a:moveTo>
                            <a:pt x="2963" y="10449"/>
                          </a:moveTo>
                          <a:cubicBezTo>
                            <a:pt x="2011" y="10449"/>
                            <a:pt x="1121" y="10005"/>
                            <a:pt x="550" y="9243"/>
                          </a:cubicBezTo>
                          <a:cubicBezTo>
                            <a:pt x="-403" y="7909"/>
                            <a:pt x="-85" y="6068"/>
                            <a:pt x="1249" y="5115"/>
                          </a:cubicBezTo>
                          <a:cubicBezTo>
                            <a:pt x="6075" y="1686"/>
                            <a:pt x="16488" y="162"/>
                            <a:pt x="17695" y="35"/>
                          </a:cubicBezTo>
                          <a:cubicBezTo>
                            <a:pt x="19346" y="-219"/>
                            <a:pt x="20806" y="924"/>
                            <a:pt x="20997" y="2575"/>
                          </a:cubicBezTo>
                          <a:cubicBezTo>
                            <a:pt x="21188" y="4163"/>
                            <a:pt x="20108" y="5687"/>
                            <a:pt x="18457" y="5877"/>
                          </a:cubicBezTo>
                          <a:cubicBezTo>
                            <a:pt x="15663" y="6258"/>
                            <a:pt x="7725" y="7719"/>
                            <a:pt x="4677" y="9941"/>
                          </a:cubicBezTo>
                          <a:cubicBezTo>
                            <a:pt x="4169" y="10322"/>
                            <a:pt x="3534" y="10449"/>
                            <a:pt x="2963" y="1044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015" name="Google Shape;1015;p35"/>
                  <p:cNvSpPr/>
                  <p:nvPr/>
                </p:nvSpPr>
                <p:spPr>
                  <a:xfrm>
                    <a:off x="5325046" y="4057141"/>
                    <a:ext cx="180085" cy="5842"/>
                  </a:xfrm>
                  <a:custGeom>
                    <a:avLst/>
                    <a:gdLst/>
                    <a:ahLst/>
                    <a:cxnLst/>
                    <a:rect l="l" t="t" r="r" b="b"/>
                    <a:pathLst>
                      <a:path w="180085" h="5842" extrusionOk="0">
                        <a:moveTo>
                          <a:pt x="177165" y="5842"/>
                        </a:moveTo>
                        <a:lnTo>
                          <a:pt x="2921" y="5842"/>
                        </a:lnTo>
                        <a:cubicBezTo>
                          <a:pt x="1270" y="5842"/>
                          <a:pt x="0" y="4509"/>
                          <a:pt x="0" y="2921"/>
                        </a:cubicBezTo>
                        <a:cubicBezTo>
                          <a:pt x="0" y="1334"/>
                          <a:pt x="1333" y="0"/>
                          <a:pt x="2921" y="0"/>
                        </a:cubicBezTo>
                        <a:lnTo>
                          <a:pt x="177165" y="0"/>
                        </a:lnTo>
                        <a:cubicBezTo>
                          <a:pt x="178816" y="0"/>
                          <a:pt x="180086" y="1334"/>
                          <a:pt x="180086" y="2921"/>
                        </a:cubicBezTo>
                        <a:cubicBezTo>
                          <a:pt x="180086" y="4509"/>
                          <a:pt x="178816" y="5842"/>
                          <a:pt x="177165" y="5842"/>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16" name="Google Shape;1016;p35"/>
                  <p:cNvSpPr/>
                  <p:nvPr/>
                </p:nvSpPr>
                <p:spPr>
                  <a:xfrm>
                    <a:off x="5655500" y="4030535"/>
                    <a:ext cx="180085" cy="5842"/>
                  </a:xfrm>
                  <a:custGeom>
                    <a:avLst/>
                    <a:gdLst/>
                    <a:ahLst/>
                    <a:cxnLst/>
                    <a:rect l="l" t="t" r="r" b="b"/>
                    <a:pathLst>
                      <a:path w="180085" h="5842" extrusionOk="0">
                        <a:moveTo>
                          <a:pt x="177165" y="5842"/>
                        </a:moveTo>
                        <a:lnTo>
                          <a:pt x="2921" y="5842"/>
                        </a:lnTo>
                        <a:cubicBezTo>
                          <a:pt x="1270" y="5842"/>
                          <a:pt x="0" y="4509"/>
                          <a:pt x="0" y="2921"/>
                        </a:cubicBezTo>
                        <a:cubicBezTo>
                          <a:pt x="0" y="1334"/>
                          <a:pt x="1334" y="0"/>
                          <a:pt x="2921" y="0"/>
                        </a:cubicBezTo>
                        <a:lnTo>
                          <a:pt x="177165" y="0"/>
                        </a:lnTo>
                        <a:cubicBezTo>
                          <a:pt x="178816" y="0"/>
                          <a:pt x="180086" y="1334"/>
                          <a:pt x="180086" y="2921"/>
                        </a:cubicBezTo>
                        <a:cubicBezTo>
                          <a:pt x="180086" y="4509"/>
                          <a:pt x="178753" y="5842"/>
                          <a:pt x="177165" y="5842"/>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17" name="Google Shape;1017;p35"/>
                  <p:cNvSpPr/>
                  <p:nvPr/>
                </p:nvSpPr>
                <p:spPr>
                  <a:xfrm>
                    <a:off x="5221866" y="3532929"/>
                    <a:ext cx="68211" cy="69742"/>
                  </a:xfrm>
                  <a:custGeom>
                    <a:avLst/>
                    <a:gdLst/>
                    <a:ahLst/>
                    <a:cxnLst/>
                    <a:rect l="l" t="t" r="r" b="b"/>
                    <a:pathLst>
                      <a:path w="68211" h="69742" extrusionOk="0">
                        <a:moveTo>
                          <a:pt x="2913" y="69743"/>
                        </a:moveTo>
                        <a:cubicBezTo>
                          <a:pt x="2469" y="69743"/>
                          <a:pt x="1961" y="69616"/>
                          <a:pt x="1580" y="69425"/>
                        </a:cubicBezTo>
                        <a:cubicBezTo>
                          <a:pt x="119" y="68663"/>
                          <a:pt x="-389" y="66885"/>
                          <a:pt x="310" y="65425"/>
                        </a:cubicBezTo>
                        <a:cubicBezTo>
                          <a:pt x="1643" y="62885"/>
                          <a:pt x="33076" y="3512"/>
                          <a:pt x="64953" y="20"/>
                        </a:cubicBezTo>
                        <a:cubicBezTo>
                          <a:pt x="66540" y="-171"/>
                          <a:pt x="68001" y="1036"/>
                          <a:pt x="68191" y="2623"/>
                        </a:cubicBezTo>
                        <a:cubicBezTo>
                          <a:pt x="68382" y="4211"/>
                          <a:pt x="67175" y="5671"/>
                          <a:pt x="65588" y="5862"/>
                        </a:cubicBezTo>
                        <a:cubicBezTo>
                          <a:pt x="36822" y="8973"/>
                          <a:pt x="5834" y="67520"/>
                          <a:pt x="5517" y="68092"/>
                        </a:cubicBezTo>
                        <a:cubicBezTo>
                          <a:pt x="5009" y="69108"/>
                          <a:pt x="3992" y="69743"/>
                          <a:pt x="2913" y="6974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18" name="Google Shape;1018;p35"/>
                  <p:cNvSpPr/>
                  <p:nvPr/>
                </p:nvSpPr>
                <p:spPr>
                  <a:xfrm>
                    <a:off x="5235304" y="3574439"/>
                    <a:ext cx="73016" cy="35662"/>
                  </a:xfrm>
                  <a:custGeom>
                    <a:avLst/>
                    <a:gdLst/>
                    <a:ahLst/>
                    <a:cxnLst/>
                    <a:rect l="l" t="t" r="r" b="b"/>
                    <a:pathLst>
                      <a:path w="73016" h="35662" extrusionOk="0">
                        <a:moveTo>
                          <a:pt x="2937" y="35663"/>
                        </a:moveTo>
                        <a:cubicBezTo>
                          <a:pt x="2049" y="35663"/>
                          <a:pt x="1223" y="35282"/>
                          <a:pt x="651" y="34583"/>
                        </a:cubicBezTo>
                        <a:cubicBezTo>
                          <a:pt x="-364" y="33313"/>
                          <a:pt x="-174" y="31471"/>
                          <a:pt x="1096" y="30455"/>
                        </a:cubicBezTo>
                        <a:cubicBezTo>
                          <a:pt x="2302" y="29503"/>
                          <a:pt x="31131" y="6707"/>
                          <a:pt x="69549" y="39"/>
                        </a:cubicBezTo>
                        <a:cubicBezTo>
                          <a:pt x="71136" y="-215"/>
                          <a:pt x="72661" y="801"/>
                          <a:pt x="72978" y="2452"/>
                        </a:cubicBezTo>
                        <a:cubicBezTo>
                          <a:pt x="73232" y="4039"/>
                          <a:pt x="72216" y="5564"/>
                          <a:pt x="70565" y="5881"/>
                        </a:cubicBezTo>
                        <a:cubicBezTo>
                          <a:pt x="33672" y="12295"/>
                          <a:pt x="5033" y="34901"/>
                          <a:pt x="4779" y="35091"/>
                        </a:cubicBezTo>
                        <a:cubicBezTo>
                          <a:pt x="4207" y="35472"/>
                          <a:pt x="3573" y="35663"/>
                          <a:pt x="2937" y="3566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19" name="Google Shape;1019;p35"/>
                  <p:cNvSpPr/>
                  <p:nvPr/>
                </p:nvSpPr>
                <p:spPr>
                  <a:xfrm>
                    <a:off x="4958968" y="3480053"/>
                    <a:ext cx="385675" cy="536448"/>
                  </a:xfrm>
                  <a:custGeom>
                    <a:avLst/>
                    <a:gdLst/>
                    <a:ahLst/>
                    <a:cxnLst/>
                    <a:rect l="l" t="t" r="r" b="b"/>
                    <a:pathLst>
                      <a:path w="385675" h="536448" extrusionOk="0">
                        <a:moveTo>
                          <a:pt x="380620" y="536449"/>
                        </a:moveTo>
                        <a:cubicBezTo>
                          <a:pt x="380429" y="536449"/>
                          <a:pt x="380302" y="536449"/>
                          <a:pt x="380111" y="536385"/>
                        </a:cubicBezTo>
                        <a:cubicBezTo>
                          <a:pt x="378524" y="536131"/>
                          <a:pt x="377445" y="534607"/>
                          <a:pt x="377698" y="532956"/>
                        </a:cubicBezTo>
                        <a:cubicBezTo>
                          <a:pt x="385255" y="488316"/>
                          <a:pt x="370333" y="453454"/>
                          <a:pt x="355854" y="419736"/>
                        </a:cubicBezTo>
                        <a:cubicBezTo>
                          <a:pt x="351664" y="409957"/>
                          <a:pt x="347346" y="399860"/>
                          <a:pt x="343599" y="389700"/>
                        </a:cubicBezTo>
                        <a:cubicBezTo>
                          <a:pt x="336423" y="370142"/>
                          <a:pt x="337313" y="349886"/>
                          <a:pt x="338138" y="330264"/>
                        </a:cubicBezTo>
                        <a:cubicBezTo>
                          <a:pt x="339281" y="302642"/>
                          <a:pt x="340360" y="276480"/>
                          <a:pt x="321565" y="250762"/>
                        </a:cubicBezTo>
                        <a:cubicBezTo>
                          <a:pt x="290322" y="208217"/>
                          <a:pt x="305944" y="125477"/>
                          <a:pt x="309309" y="109475"/>
                        </a:cubicBezTo>
                        <a:cubicBezTo>
                          <a:pt x="303467" y="107189"/>
                          <a:pt x="289751" y="100458"/>
                          <a:pt x="287147" y="86297"/>
                        </a:cubicBezTo>
                        <a:cubicBezTo>
                          <a:pt x="250572" y="84011"/>
                          <a:pt x="25972" y="29274"/>
                          <a:pt x="890" y="5081"/>
                        </a:cubicBezTo>
                        <a:cubicBezTo>
                          <a:pt x="-253" y="3938"/>
                          <a:pt x="-317" y="2096"/>
                          <a:pt x="826" y="890"/>
                        </a:cubicBezTo>
                        <a:cubicBezTo>
                          <a:pt x="1969" y="-253"/>
                          <a:pt x="3810" y="-317"/>
                          <a:pt x="5017" y="826"/>
                        </a:cubicBezTo>
                        <a:cubicBezTo>
                          <a:pt x="28067" y="23051"/>
                          <a:pt x="261430" y="81471"/>
                          <a:pt x="289688" y="80455"/>
                        </a:cubicBezTo>
                        <a:cubicBezTo>
                          <a:pt x="291466" y="80392"/>
                          <a:pt x="292609" y="81598"/>
                          <a:pt x="292735" y="83186"/>
                        </a:cubicBezTo>
                        <a:cubicBezTo>
                          <a:pt x="293942" y="98870"/>
                          <a:pt x="313373" y="104649"/>
                          <a:pt x="313564" y="104712"/>
                        </a:cubicBezTo>
                        <a:cubicBezTo>
                          <a:pt x="315088" y="105157"/>
                          <a:pt x="315977" y="106681"/>
                          <a:pt x="315596" y="108205"/>
                        </a:cubicBezTo>
                        <a:cubicBezTo>
                          <a:pt x="315405" y="109157"/>
                          <a:pt x="293942" y="203201"/>
                          <a:pt x="326264" y="247270"/>
                        </a:cubicBezTo>
                        <a:cubicBezTo>
                          <a:pt x="346329" y="274638"/>
                          <a:pt x="345186" y="303023"/>
                          <a:pt x="343980" y="330455"/>
                        </a:cubicBezTo>
                        <a:cubicBezTo>
                          <a:pt x="343154" y="350330"/>
                          <a:pt x="342329" y="369126"/>
                          <a:pt x="349123" y="387605"/>
                        </a:cubicBezTo>
                        <a:cubicBezTo>
                          <a:pt x="352807" y="397638"/>
                          <a:pt x="357061" y="407607"/>
                          <a:pt x="361252" y="417323"/>
                        </a:cubicBezTo>
                        <a:cubicBezTo>
                          <a:pt x="376047" y="451803"/>
                          <a:pt x="391415" y="487490"/>
                          <a:pt x="383541" y="533845"/>
                        </a:cubicBezTo>
                        <a:cubicBezTo>
                          <a:pt x="383286" y="535433"/>
                          <a:pt x="382080" y="536449"/>
                          <a:pt x="380620" y="53644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020" name="Google Shape;1020;p35"/>
                <p:cNvGrpSpPr/>
                <p:nvPr/>
              </p:nvGrpSpPr>
              <p:grpSpPr>
                <a:xfrm>
                  <a:off x="6547268" y="3392402"/>
                  <a:ext cx="124332" cy="54673"/>
                  <a:chOff x="5317299" y="3288093"/>
                  <a:chExt cx="124332" cy="54673"/>
                </a:xfrm>
              </p:grpSpPr>
              <p:sp>
                <p:nvSpPr>
                  <p:cNvPr id="1021" name="Google Shape;1021;p35"/>
                  <p:cNvSpPr/>
                  <p:nvPr/>
                </p:nvSpPr>
                <p:spPr>
                  <a:xfrm>
                    <a:off x="5405564" y="3288093"/>
                    <a:ext cx="36067" cy="54673"/>
                  </a:xfrm>
                  <a:custGeom>
                    <a:avLst/>
                    <a:gdLst/>
                    <a:ahLst/>
                    <a:cxnLst/>
                    <a:rect l="l" t="t" r="r" b="b"/>
                    <a:pathLst>
                      <a:path w="36067" h="54673" extrusionOk="0">
                        <a:moveTo>
                          <a:pt x="0" y="0"/>
                        </a:moveTo>
                        <a:cubicBezTo>
                          <a:pt x="0" y="0"/>
                          <a:pt x="13652" y="30671"/>
                          <a:pt x="36068" y="54673"/>
                        </a:cubicBezTo>
                        <a:cubicBezTo>
                          <a:pt x="29845" y="25654"/>
                          <a:pt x="4953" y="2858"/>
                          <a:pt x="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22" name="Google Shape;1022;p35"/>
                  <p:cNvSpPr/>
                  <p:nvPr/>
                </p:nvSpPr>
                <p:spPr>
                  <a:xfrm>
                    <a:off x="5376100" y="3288093"/>
                    <a:ext cx="36067" cy="54673"/>
                  </a:xfrm>
                  <a:custGeom>
                    <a:avLst/>
                    <a:gdLst/>
                    <a:ahLst/>
                    <a:cxnLst/>
                    <a:rect l="l" t="t" r="r" b="b"/>
                    <a:pathLst>
                      <a:path w="36067" h="54673" extrusionOk="0">
                        <a:moveTo>
                          <a:pt x="0" y="0"/>
                        </a:moveTo>
                        <a:cubicBezTo>
                          <a:pt x="0" y="0"/>
                          <a:pt x="13653" y="30671"/>
                          <a:pt x="36068" y="54673"/>
                        </a:cubicBezTo>
                        <a:cubicBezTo>
                          <a:pt x="29845" y="25654"/>
                          <a:pt x="5016" y="2858"/>
                          <a:pt x="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23" name="Google Shape;1023;p35"/>
                  <p:cNvSpPr/>
                  <p:nvPr/>
                </p:nvSpPr>
                <p:spPr>
                  <a:xfrm>
                    <a:off x="5346700" y="3288093"/>
                    <a:ext cx="36067" cy="54673"/>
                  </a:xfrm>
                  <a:custGeom>
                    <a:avLst/>
                    <a:gdLst/>
                    <a:ahLst/>
                    <a:cxnLst/>
                    <a:rect l="l" t="t" r="r" b="b"/>
                    <a:pathLst>
                      <a:path w="36067" h="54673" extrusionOk="0">
                        <a:moveTo>
                          <a:pt x="0" y="0"/>
                        </a:moveTo>
                        <a:cubicBezTo>
                          <a:pt x="0" y="0"/>
                          <a:pt x="13653" y="30671"/>
                          <a:pt x="36068" y="54673"/>
                        </a:cubicBezTo>
                        <a:cubicBezTo>
                          <a:pt x="29845" y="25654"/>
                          <a:pt x="4953" y="2858"/>
                          <a:pt x="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24" name="Google Shape;1024;p35"/>
                  <p:cNvSpPr/>
                  <p:nvPr/>
                </p:nvSpPr>
                <p:spPr>
                  <a:xfrm>
                    <a:off x="5317299" y="3288093"/>
                    <a:ext cx="36067" cy="54673"/>
                  </a:xfrm>
                  <a:custGeom>
                    <a:avLst/>
                    <a:gdLst/>
                    <a:ahLst/>
                    <a:cxnLst/>
                    <a:rect l="l" t="t" r="r" b="b"/>
                    <a:pathLst>
                      <a:path w="36067" h="54673" extrusionOk="0">
                        <a:moveTo>
                          <a:pt x="0" y="0"/>
                        </a:moveTo>
                        <a:cubicBezTo>
                          <a:pt x="0" y="0"/>
                          <a:pt x="13653" y="30671"/>
                          <a:pt x="36068" y="54673"/>
                        </a:cubicBezTo>
                        <a:cubicBezTo>
                          <a:pt x="29845" y="25654"/>
                          <a:pt x="4953" y="2858"/>
                          <a:pt x="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025" name="Google Shape;1025;p35"/>
                <p:cNvGrpSpPr/>
                <p:nvPr/>
              </p:nvGrpSpPr>
              <p:grpSpPr>
                <a:xfrm>
                  <a:off x="6121310" y="3454696"/>
                  <a:ext cx="1758950" cy="1013142"/>
                  <a:chOff x="4891341" y="3350387"/>
                  <a:chExt cx="1758950" cy="1013142"/>
                </a:xfrm>
              </p:grpSpPr>
              <p:sp>
                <p:nvSpPr>
                  <p:cNvPr id="1026" name="Google Shape;1026;p35"/>
                  <p:cNvSpPr/>
                  <p:nvPr/>
                </p:nvSpPr>
                <p:spPr>
                  <a:xfrm>
                    <a:off x="5883147" y="3393566"/>
                    <a:ext cx="767143" cy="969898"/>
                  </a:xfrm>
                  <a:custGeom>
                    <a:avLst/>
                    <a:gdLst/>
                    <a:ahLst/>
                    <a:cxnLst/>
                    <a:rect l="l" t="t" r="r" b="b"/>
                    <a:pathLst>
                      <a:path w="767143" h="969898" extrusionOk="0">
                        <a:moveTo>
                          <a:pt x="41847" y="969899"/>
                        </a:moveTo>
                        <a:lnTo>
                          <a:pt x="192723" y="87884"/>
                        </a:lnTo>
                        <a:cubicBezTo>
                          <a:pt x="197358" y="60897"/>
                          <a:pt x="220599" y="41275"/>
                          <a:pt x="247968" y="41275"/>
                        </a:cubicBezTo>
                        <a:lnTo>
                          <a:pt x="519176" y="41275"/>
                        </a:lnTo>
                        <a:cubicBezTo>
                          <a:pt x="546545" y="41275"/>
                          <a:pt x="569786" y="60897"/>
                          <a:pt x="574421" y="87884"/>
                        </a:cubicBezTo>
                        <a:lnTo>
                          <a:pt x="725297" y="969899"/>
                        </a:lnTo>
                        <a:lnTo>
                          <a:pt x="767144" y="969899"/>
                        </a:lnTo>
                        <a:lnTo>
                          <a:pt x="615125" y="80899"/>
                        </a:lnTo>
                        <a:cubicBezTo>
                          <a:pt x="607124" y="34036"/>
                          <a:pt x="566738" y="0"/>
                          <a:pt x="519176" y="0"/>
                        </a:cubicBezTo>
                        <a:lnTo>
                          <a:pt x="247968" y="0"/>
                        </a:lnTo>
                        <a:cubicBezTo>
                          <a:pt x="200406" y="0"/>
                          <a:pt x="160084" y="34036"/>
                          <a:pt x="152019" y="80899"/>
                        </a:cubicBezTo>
                        <a:lnTo>
                          <a:pt x="0" y="969899"/>
                        </a:lnTo>
                        <a:lnTo>
                          <a:pt x="41847" y="969899"/>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27" name="Google Shape;1027;p35"/>
                  <p:cNvSpPr/>
                  <p:nvPr/>
                </p:nvSpPr>
                <p:spPr>
                  <a:xfrm>
                    <a:off x="5883147" y="3393630"/>
                    <a:ext cx="422338" cy="969899"/>
                  </a:xfrm>
                  <a:custGeom>
                    <a:avLst/>
                    <a:gdLst/>
                    <a:ahLst/>
                    <a:cxnLst/>
                    <a:rect l="l" t="t" r="r" b="b"/>
                    <a:pathLst>
                      <a:path w="422338" h="969899" extrusionOk="0">
                        <a:moveTo>
                          <a:pt x="152019" y="80899"/>
                        </a:moveTo>
                        <a:lnTo>
                          <a:pt x="0" y="969899"/>
                        </a:lnTo>
                        <a:lnTo>
                          <a:pt x="41847" y="969899"/>
                        </a:lnTo>
                        <a:lnTo>
                          <a:pt x="192723" y="87884"/>
                        </a:lnTo>
                        <a:cubicBezTo>
                          <a:pt x="197358" y="60897"/>
                          <a:pt x="220599" y="41275"/>
                          <a:pt x="247968" y="41275"/>
                        </a:cubicBezTo>
                        <a:lnTo>
                          <a:pt x="270447" y="41275"/>
                        </a:lnTo>
                        <a:cubicBezTo>
                          <a:pt x="286068" y="41275"/>
                          <a:pt x="301117" y="35878"/>
                          <a:pt x="313436" y="26226"/>
                        </a:cubicBezTo>
                        <a:cubicBezTo>
                          <a:pt x="333185" y="10795"/>
                          <a:pt x="366776" y="0"/>
                          <a:pt x="422339" y="0"/>
                        </a:cubicBezTo>
                        <a:lnTo>
                          <a:pt x="247968" y="0"/>
                        </a:lnTo>
                        <a:cubicBezTo>
                          <a:pt x="200406" y="-63"/>
                          <a:pt x="160084" y="33973"/>
                          <a:pt x="152019" y="80899"/>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28" name="Google Shape;1028;p35"/>
                  <p:cNvSpPr/>
                  <p:nvPr/>
                </p:nvSpPr>
                <p:spPr>
                  <a:xfrm>
                    <a:off x="6380226" y="3393630"/>
                    <a:ext cx="270065" cy="969898"/>
                  </a:xfrm>
                  <a:custGeom>
                    <a:avLst/>
                    <a:gdLst/>
                    <a:ahLst/>
                    <a:cxnLst/>
                    <a:rect l="l" t="t" r="r" b="b"/>
                    <a:pathLst>
                      <a:path w="270065" h="969898" extrusionOk="0">
                        <a:moveTo>
                          <a:pt x="118046" y="80899"/>
                        </a:moveTo>
                        <a:cubicBezTo>
                          <a:pt x="110046" y="34036"/>
                          <a:pt x="69659" y="0"/>
                          <a:pt x="22098" y="0"/>
                        </a:cubicBezTo>
                        <a:lnTo>
                          <a:pt x="0" y="0"/>
                        </a:lnTo>
                        <a:cubicBezTo>
                          <a:pt x="47561" y="0"/>
                          <a:pt x="87884" y="34036"/>
                          <a:pt x="95948" y="80899"/>
                        </a:cubicBezTo>
                        <a:lnTo>
                          <a:pt x="247968" y="969899"/>
                        </a:lnTo>
                        <a:lnTo>
                          <a:pt x="270066" y="969899"/>
                        </a:lnTo>
                        <a:lnTo>
                          <a:pt x="118046" y="80899"/>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29" name="Google Shape;1029;p35"/>
                  <p:cNvSpPr/>
                  <p:nvPr/>
                </p:nvSpPr>
                <p:spPr>
                  <a:xfrm>
                    <a:off x="5519991" y="3644455"/>
                    <a:ext cx="1013142" cy="34797"/>
                  </a:xfrm>
                  <a:custGeom>
                    <a:avLst/>
                    <a:gdLst/>
                    <a:ahLst/>
                    <a:cxnLst/>
                    <a:rect l="l" t="t" r="r" b="b"/>
                    <a:pathLst>
                      <a:path w="1013142" h="34797" extrusionOk="0">
                        <a:moveTo>
                          <a:pt x="1013142" y="34798"/>
                        </a:moveTo>
                        <a:lnTo>
                          <a:pt x="0" y="34798"/>
                        </a:lnTo>
                        <a:lnTo>
                          <a:pt x="0" y="0"/>
                        </a:lnTo>
                        <a:lnTo>
                          <a:pt x="1007554" y="0"/>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0" name="Google Shape;1030;p35"/>
                  <p:cNvSpPr/>
                  <p:nvPr/>
                </p:nvSpPr>
                <p:spPr>
                  <a:xfrm>
                    <a:off x="4891341" y="3393566"/>
                    <a:ext cx="767143" cy="969898"/>
                  </a:xfrm>
                  <a:custGeom>
                    <a:avLst/>
                    <a:gdLst/>
                    <a:ahLst/>
                    <a:cxnLst/>
                    <a:rect l="l" t="t" r="r" b="b"/>
                    <a:pathLst>
                      <a:path w="767143" h="969898" extrusionOk="0">
                        <a:moveTo>
                          <a:pt x="41847" y="969899"/>
                        </a:moveTo>
                        <a:lnTo>
                          <a:pt x="192723" y="87884"/>
                        </a:lnTo>
                        <a:cubicBezTo>
                          <a:pt x="197358" y="60897"/>
                          <a:pt x="220599" y="41275"/>
                          <a:pt x="247968" y="41275"/>
                        </a:cubicBezTo>
                        <a:lnTo>
                          <a:pt x="519176" y="41275"/>
                        </a:lnTo>
                        <a:cubicBezTo>
                          <a:pt x="546545" y="41275"/>
                          <a:pt x="569786" y="60897"/>
                          <a:pt x="574421" y="87884"/>
                        </a:cubicBezTo>
                        <a:lnTo>
                          <a:pt x="725297" y="969899"/>
                        </a:lnTo>
                        <a:lnTo>
                          <a:pt x="767144" y="969899"/>
                        </a:lnTo>
                        <a:lnTo>
                          <a:pt x="615125" y="80899"/>
                        </a:lnTo>
                        <a:cubicBezTo>
                          <a:pt x="607124" y="34036"/>
                          <a:pt x="566738" y="0"/>
                          <a:pt x="519176" y="0"/>
                        </a:cubicBezTo>
                        <a:lnTo>
                          <a:pt x="247968" y="0"/>
                        </a:lnTo>
                        <a:cubicBezTo>
                          <a:pt x="200406" y="0"/>
                          <a:pt x="160084" y="34036"/>
                          <a:pt x="152019" y="80899"/>
                        </a:cubicBezTo>
                        <a:lnTo>
                          <a:pt x="0" y="969899"/>
                        </a:lnTo>
                        <a:lnTo>
                          <a:pt x="41847" y="969899"/>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1" name="Google Shape;1031;p35"/>
                  <p:cNvSpPr/>
                  <p:nvPr/>
                </p:nvSpPr>
                <p:spPr>
                  <a:xfrm>
                    <a:off x="6491414" y="3679253"/>
                    <a:ext cx="41719" cy="49593"/>
                  </a:xfrm>
                  <a:custGeom>
                    <a:avLst/>
                    <a:gdLst/>
                    <a:ahLst/>
                    <a:cxnLst/>
                    <a:rect l="l" t="t" r="r" b="b"/>
                    <a:pathLst>
                      <a:path w="41719" h="49593" extrusionOk="0">
                        <a:moveTo>
                          <a:pt x="41719" y="0"/>
                        </a:moveTo>
                        <a:cubicBezTo>
                          <a:pt x="41719" y="0"/>
                          <a:pt x="3111" y="18288"/>
                          <a:pt x="8509" y="49593"/>
                        </a:cubicBezTo>
                        <a:lnTo>
                          <a:pt x="0" y="0"/>
                        </a:lnTo>
                        <a:lnTo>
                          <a:pt x="41719"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2" name="Google Shape;1032;p35"/>
                  <p:cNvSpPr/>
                  <p:nvPr/>
                </p:nvSpPr>
                <p:spPr>
                  <a:xfrm>
                    <a:off x="5388483" y="3393630"/>
                    <a:ext cx="270065" cy="969898"/>
                  </a:xfrm>
                  <a:custGeom>
                    <a:avLst/>
                    <a:gdLst/>
                    <a:ahLst/>
                    <a:cxnLst/>
                    <a:rect l="l" t="t" r="r" b="b"/>
                    <a:pathLst>
                      <a:path w="270065" h="969898" extrusionOk="0">
                        <a:moveTo>
                          <a:pt x="118046" y="80899"/>
                        </a:moveTo>
                        <a:cubicBezTo>
                          <a:pt x="110045" y="34036"/>
                          <a:pt x="69659" y="0"/>
                          <a:pt x="22098" y="0"/>
                        </a:cubicBezTo>
                        <a:lnTo>
                          <a:pt x="0" y="0"/>
                        </a:lnTo>
                        <a:cubicBezTo>
                          <a:pt x="47561" y="0"/>
                          <a:pt x="87884" y="34036"/>
                          <a:pt x="95948" y="80899"/>
                        </a:cubicBezTo>
                        <a:lnTo>
                          <a:pt x="247967" y="969899"/>
                        </a:lnTo>
                        <a:lnTo>
                          <a:pt x="270065" y="969899"/>
                        </a:lnTo>
                        <a:lnTo>
                          <a:pt x="118046" y="80899"/>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3" name="Google Shape;1033;p35"/>
                  <p:cNvSpPr/>
                  <p:nvPr/>
                </p:nvSpPr>
                <p:spPr>
                  <a:xfrm>
                    <a:off x="5021580" y="3350387"/>
                    <a:ext cx="1498473" cy="46418"/>
                  </a:xfrm>
                  <a:custGeom>
                    <a:avLst/>
                    <a:gdLst/>
                    <a:ahLst/>
                    <a:cxnLst/>
                    <a:rect l="l" t="t" r="r" b="b"/>
                    <a:pathLst>
                      <a:path w="1498473" h="46418" extrusionOk="0">
                        <a:moveTo>
                          <a:pt x="0" y="0"/>
                        </a:moveTo>
                        <a:lnTo>
                          <a:pt x="1498473" y="0"/>
                        </a:lnTo>
                        <a:lnTo>
                          <a:pt x="1498473" y="46418"/>
                        </a:lnTo>
                        <a:lnTo>
                          <a:pt x="0" y="46418"/>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4" name="Google Shape;1034;p35"/>
                  <p:cNvSpPr/>
                  <p:nvPr/>
                </p:nvSpPr>
                <p:spPr>
                  <a:xfrm>
                    <a:off x="5021580" y="3350387"/>
                    <a:ext cx="506666" cy="46418"/>
                  </a:xfrm>
                  <a:custGeom>
                    <a:avLst/>
                    <a:gdLst/>
                    <a:ahLst/>
                    <a:cxnLst/>
                    <a:rect l="l" t="t" r="r" b="b"/>
                    <a:pathLst>
                      <a:path w="506666" h="46418" extrusionOk="0">
                        <a:moveTo>
                          <a:pt x="0" y="0"/>
                        </a:moveTo>
                        <a:lnTo>
                          <a:pt x="506666" y="0"/>
                        </a:lnTo>
                        <a:lnTo>
                          <a:pt x="506666" y="46418"/>
                        </a:lnTo>
                        <a:lnTo>
                          <a:pt x="0" y="46418"/>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5" name="Google Shape;1035;p35"/>
                  <p:cNvSpPr/>
                  <p:nvPr/>
                </p:nvSpPr>
                <p:spPr>
                  <a:xfrm>
                    <a:off x="5127497" y="3396805"/>
                    <a:ext cx="271843" cy="14054"/>
                  </a:xfrm>
                  <a:custGeom>
                    <a:avLst/>
                    <a:gdLst/>
                    <a:ahLst/>
                    <a:cxnLst/>
                    <a:rect l="l" t="t" r="r" b="b"/>
                    <a:pathLst>
                      <a:path w="271843" h="14054" extrusionOk="0">
                        <a:moveTo>
                          <a:pt x="0" y="0"/>
                        </a:moveTo>
                        <a:lnTo>
                          <a:pt x="271844" y="0"/>
                        </a:lnTo>
                        <a:cubicBezTo>
                          <a:pt x="271844" y="0"/>
                          <a:pt x="140907" y="31623"/>
                          <a:pt x="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036" name="Google Shape;1036;p35"/>
                <p:cNvGrpSpPr/>
                <p:nvPr/>
              </p:nvGrpSpPr>
              <p:grpSpPr>
                <a:xfrm>
                  <a:off x="6519391" y="3129322"/>
                  <a:ext cx="777885" cy="325373"/>
                  <a:chOff x="5289422" y="3025013"/>
                  <a:chExt cx="777885" cy="325373"/>
                </a:xfrm>
              </p:grpSpPr>
              <p:sp>
                <p:nvSpPr>
                  <p:cNvPr id="1037" name="Google Shape;1037;p35"/>
                  <p:cNvSpPr/>
                  <p:nvPr/>
                </p:nvSpPr>
                <p:spPr>
                  <a:xfrm>
                    <a:off x="5289422" y="3326891"/>
                    <a:ext cx="732345" cy="23495"/>
                  </a:xfrm>
                  <a:custGeom>
                    <a:avLst/>
                    <a:gdLst/>
                    <a:ahLst/>
                    <a:cxnLst/>
                    <a:rect l="l" t="t" r="r" b="b"/>
                    <a:pathLst>
                      <a:path w="732345" h="23495" extrusionOk="0">
                        <a:moveTo>
                          <a:pt x="720598" y="23495"/>
                        </a:moveTo>
                        <a:lnTo>
                          <a:pt x="11748" y="23495"/>
                        </a:lnTo>
                        <a:cubicBezTo>
                          <a:pt x="5271" y="23495"/>
                          <a:pt x="0" y="18224"/>
                          <a:pt x="0" y="11748"/>
                        </a:cubicBezTo>
                        <a:lnTo>
                          <a:pt x="0" y="11748"/>
                        </a:lnTo>
                        <a:cubicBezTo>
                          <a:pt x="0" y="5271"/>
                          <a:pt x="5271" y="0"/>
                          <a:pt x="11748" y="0"/>
                        </a:cubicBezTo>
                        <a:lnTo>
                          <a:pt x="720598" y="0"/>
                        </a:lnTo>
                        <a:cubicBezTo>
                          <a:pt x="727075" y="0"/>
                          <a:pt x="732346" y="5271"/>
                          <a:pt x="732346" y="11748"/>
                        </a:cubicBezTo>
                        <a:lnTo>
                          <a:pt x="732346" y="11748"/>
                        </a:lnTo>
                        <a:cubicBezTo>
                          <a:pt x="732282" y="18224"/>
                          <a:pt x="727075" y="23495"/>
                          <a:pt x="720598" y="2349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38" name="Google Shape;1038;p35"/>
                  <p:cNvSpPr/>
                  <p:nvPr/>
                </p:nvSpPr>
                <p:spPr>
                  <a:xfrm>
                    <a:off x="5289422" y="3326891"/>
                    <a:ext cx="342646" cy="23495"/>
                  </a:xfrm>
                  <a:custGeom>
                    <a:avLst/>
                    <a:gdLst/>
                    <a:ahLst/>
                    <a:cxnLst/>
                    <a:rect l="l" t="t" r="r" b="b"/>
                    <a:pathLst>
                      <a:path w="342646" h="23495" extrusionOk="0">
                        <a:moveTo>
                          <a:pt x="330899" y="23495"/>
                        </a:moveTo>
                        <a:lnTo>
                          <a:pt x="11748" y="23495"/>
                        </a:lnTo>
                        <a:cubicBezTo>
                          <a:pt x="5271" y="23495"/>
                          <a:pt x="0" y="18224"/>
                          <a:pt x="0" y="11748"/>
                        </a:cubicBezTo>
                        <a:lnTo>
                          <a:pt x="0" y="11748"/>
                        </a:lnTo>
                        <a:cubicBezTo>
                          <a:pt x="0" y="5271"/>
                          <a:pt x="5271" y="0"/>
                          <a:pt x="11748" y="0"/>
                        </a:cubicBezTo>
                        <a:lnTo>
                          <a:pt x="330899" y="0"/>
                        </a:lnTo>
                        <a:cubicBezTo>
                          <a:pt x="337376" y="0"/>
                          <a:pt x="342646" y="5271"/>
                          <a:pt x="342646" y="11748"/>
                        </a:cubicBezTo>
                        <a:lnTo>
                          <a:pt x="342646" y="11748"/>
                        </a:lnTo>
                        <a:cubicBezTo>
                          <a:pt x="342646" y="18224"/>
                          <a:pt x="337376" y="23495"/>
                          <a:pt x="330899" y="2349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039" name="Google Shape;1039;p35"/>
                  <p:cNvGrpSpPr/>
                  <p:nvPr/>
                </p:nvGrpSpPr>
                <p:grpSpPr>
                  <a:xfrm>
                    <a:off x="5638101" y="3025013"/>
                    <a:ext cx="429206" cy="304481"/>
                    <a:chOff x="5638101" y="3025013"/>
                    <a:chExt cx="429206" cy="304481"/>
                  </a:xfrm>
                </p:grpSpPr>
                <p:sp>
                  <p:nvSpPr>
                    <p:cNvPr id="1040" name="Google Shape;1040;p35"/>
                    <p:cNvSpPr/>
                    <p:nvPr/>
                  </p:nvSpPr>
                  <p:spPr>
                    <a:xfrm>
                      <a:off x="5638101" y="3025013"/>
                      <a:ext cx="429206" cy="301878"/>
                    </a:xfrm>
                    <a:custGeom>
                      <a:avLst/>
                      <a:gdLst/>
                      <a:ahLst/>
                      <a:cxnLst/>
                      <a:rect l="l" t="t" r="r" b="b"/>
                      <a:pathLst>
                        <a:path w="429206" h="301878" extrusionOk="0">
                          <a:moveTo>
                            <a:pt x="371475" y="301879"/>
                          </a:moveTo>
                          <a:lnTo>
                            <a:pt x="0" y="301879"/>
                          </a:lnTo>
                          <a:lnTo>
                            <a:pt x="45021" y="20447"/>
                          </a:lnTo>
                          <a:cubicBezTo>
                            <a:pt x="46927" y="8699"/>
                            <a:pt x="57086" y="0"/>
                            <a:pt x="68961" y="0"/>
                          </a:cubicBezTo>
                          <a:lnTo>
                            <a:pt x="413448" y="0"/>
                          </a:lnTo>
                          <a:cubicBezTo>
                            <a:pt x="423164" y="0"/>
                            <a:pt x="430530" y="8636"/>
                            <a:pt x="429006" y="18224"/>
                          </a:cubicBezTo>
                          <a:lnTo>
                            <a:pt x="385572" y="289878"/>
                          </a:lnTo>
                          <a:cubicBezTo>
                            <a:pt x="384429" y="296799"/>
                            <a:pt x="378460" y="301879"/>
                            <a:pt x="371475" y="30187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41" name="Google Shape;1041;p35"/>
                    <p:cNvSpPr/>
                    <p:nvPr/>
                  </p:nvSpPr>
                  <p:spPr>
                    <a:xfrm>
                      <a:off x="5651032" y="3033363"/>
                      <a:ext cx="351749" cy="296131"/>
                    </a:xfrm>
                    <a:custGeom>
                      <a:avLst/>
                      <a:gdLst/>
                      <a:ahLst/>
                      <a:cxnLst/>
                      <a:rect l="l" t="t" r="r" b="b"/>
                      <a:pathLst>
                        <a:path w="351749" h="296131" extrusionOk="0">
                          <a:moveTo>
                            <a:pt x="349209" y="296132"/>
                          </a:moveTo>
                          <a:lnTo>
                            <a:pt x="12787" y="296132"/>
                          </a:lnTo>
                          <a:cubicBezTo>
                            <a:pt x="9040" y="296132"/>
                            <a:pt x="5547" y="294481"/>
                            <a:pt x="3071" y="291687"/>
                          </a:cubicBezTo>
                          <a:cubicBezTo>
                            <a:pt x="658" y="288829"/>
                            <a:pt x="-422" y="285146"/>
                            <a:pt x="150" y="281463"/>
                          </a:cubicBezTo>
                          <a:lnTo>
                            <a:pt x="42187" y="11715"/>
                          </a:lnTo>
                          <a:cubicBezTo>
                            <a:pt x="42822" y="7905"/>
                            <a:pt x="44156" y="4413"/>
                            <a:pt x="46251" y="1174"/>
                          </a:cubicBezTo>
                          <a:cubicBezTo>
                            <a:pt x="47013" y="-32"/>
                            <a:pt x="48664" y="-350"/>
                            <a:pt x="49807" y="412"/>
                          </a:cubicBezTo>
                          <a:cubicBezTo>
                            <a:pt x="51014" y="1174"/>
                            <a:pt x="51331" y="2825"/>
                            <a:pt x="50569" y="3968"/>
                          </a:cubicBezTo>
                          <a:cubicBezTo>
                            <a:pt x="48855" y="6572"/>
                            <a:pt x="47775" y="9429"/>
                            <a:pt x="47267" y="12477"/>
                          </a:cubicBezTo>
                          <a:lnTo>
                            <a:pt x="5230" y="282225"/>
                          </a:lnTo>
                          <a:cubicBezTo>
                            <a:pt x="4913" y="284448"/>
                            <a:pt x="5547" y="286670"/>
                            <a:pt x="6945" y="288321"/>
                          </a:cubicBezTo>
                          <a:cubicBezTo>
                            <a:pt x="8405" y="290036"/>
                            <a:pt x="10501" y="290988"/>
                            <a:pt x="12723" y="290988"/>
                          </a:cubicBezTo>
                          <a:lnTo>
                            <a:pt x="349146" y="290988"/>
                          </a:lnTo>
                          <a:cubicBezTo>
                            <a:pt x="350543" y="290988"/>
                            <a:pt x="351750" y="292131"/>
                            <a:pt x="351750" y="293592"/>
                          </a:cubicBezTo>
                          <a:cubicBezTo>
                            <a:pt x="351750" y="295052"/>
                            <a:pt x="350607" y="296132"/>
                            <a:pt x="349209" y="29613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42" name="Google Shape;1042;p35"/>
                    <p:cNvSpPr/>
                    <p:nvPr/>
                  </p:nvSpPr>
                  <p:spPr>
                    <a:xfrm rot="-2480867">
                      <a:off x="5830572" y="3145659"/>
                      <a:ext cx="74860" cy="64202"/>
                    </a:xfrm>
                    <a:custGeom>
                      <a:avLst/>
                      <a:gdLst/>
                      <a:ahLst/>
                      <a:cxnLst/>
                      <a:rect l="l" t="t" r="r" b="b"/>
                      <a:pathLst>
                        <a:path w="74931" h="64263" extrusionOk="0">
                          <a:moveTo>
                            <a:pt x="74931" y="32132"/>
                          </a:moveTo>
                          <a:cubicBezTo>
                            <a:pt x="74931" y="49878"/>
                            <a:pt x="58157" y="64263"/>
                            <a:pt x="37465" y="64263"/>
                          </a:cubicBezTo>
                          <a:cubicBezTo>
                            <a:pt x="16774" y="64263"/>
                            <a:pt x="0" y="49878"/>
                            <a:pt x="0" y="32132"/>
                          </a:cubicBezTo>
                          <a:cubicBezTo>
                            <a:pt x="0" y="14386"/>
                            <a:pt x="16774" y="0"/>
                            <a:pt x="37465" y="0"/>
                          </a:cubicBezTo>
                          <a:cubicBezTo>
                            <a:pt x="58157" y="0"/>
                            <a:pt x="74931" y="14386"/>
                            <a:pt x="74931" y="32132"/>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1043" name="Google Shape;1043;p35"/>
                <p:cNvGrpSpPr/>
                <p:nvPr/>
              </p:nvGrpSpPr>
              <p:grpSpPr>
                <a:xfrm>
                  <a:off x="6228588" y="3752981"/>
                  <a:ext cx="59256" cy="73316"/>
                  <a:chOff x="4998619" y="3648672"/>
                  <a:chExt cx="59256" cy="73316"/>
                </a:xfrm>
              </p:grpSpPr>
              <p:sp>
                <p:nvSpPr>
                  <p:cNvPr id="1044" name="Google Shape;1044;p35"/>
                  <p:cNvSpPr/>
                  <p:nvPr/>
                </p:nvSpPr>
                <p:spPr>
                  <a:xfrm>
                    <a:off x="4998619" y="3650895"/>
                    <a:ext cx="17028" cy="71093"/>
                  </a:xfrm>
                  <a:custGeom>
                    <a:avLst/>
                    <a:gdLst/>
                    <a:ahLst/>
                    <a:cxnLst/>
                    <a:rect l="l" t="t" r="r" b="b"/>
                    <a:pathLst>
                      <a:path w="17028" h="71093" extrusionOk="0">
                        <a:moveTo>
                          <a:pt x="2958" y="71094"/>
                        </a:moveTo>
                        <a:cubicBezTo>
                          <a:pt x="2767" y="71094"/>
                          <a:pt x="2640" y="71094"/>
                          <a:pt x="2450" y="71030"/>
                        </a:cubicBezTo>
                        <a:cubicBezTo>
                          <a:pt x="863" y="70776"/>
                          <a:pt x="-217" y="69252"/>
                          <a:pt x="37" y="67601"/>
                        </a:cubicBezTo>
                        <a:lnTo>
                          <a:pt x="11149" y="2450"/>
                        </a:lnTo>
                        <a:cubicBezTo>
                          <a:pt x="11403" y="863"/>
                          <a:pt x="12927" y="-217"/>
                          <a:pt x="14578" y="37"/>
                        </a:cubicBezTo>
                        <a:cubicBezTo>
                          <a:pt x="16166" y="291"/>
                          <a:pt x="17246" y="1815"/>
                          <a:pt x="16991" y="3466"/>
                        </a:cubicBezTo>
                        <a:lnTo>
                          <a:pt x="5879" y="68617"/>
                        </a:lnTo>
                        <a:cubicBezTo>
                          <a:pt x="5625" y="70077"/>
                          <a:pt x="4355" y="71094"/>
                          <a:pt x="2958" y="7109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45" name="Google Shape;1045;p35"/>
                  <p:cNvSpPr/>
                  <p:nvPr/>
                </p:nvSpPr>
                <p:spPr>
                  <a:xfrm>
                    <a:off x="5040466" y="3648672"/>
                    <a:ext cx="17409" cy="73316"/>
                  </a:xfrm>
                  <a:custGeom>
                    <a:avLst/>
                    <a:gdLst/>
                    <a:ahLst/>
                    <a:cxnLst/>
                    <a:rect l="l" t="t" r="r" b="b"/>
                    <a:pathLst>
                      <a:path w="17409" h="73316" extrusionOk="0">
                        <a:moveTo>
                          <a:pt x="2958" y="73316"/>
                        </a:moveTo>
                        <a:cubicBezTo>
                          <a:pt x="2768" y="73316"/>
                          <a:pt x="2640" y="73316"/>
                          <a:pt x="2450" y="73253"/>
                        </a:cubicBezTo>
                        <a:cubicBezTo>
                          <a:pt x="862" y="72999"/>
                          <a:pt x="-217" y="71475"/>
                          <a:pt x="37" y="69824"/>
                        </a:cubicBezTo>
                        <a:lnTo>
                          <a:pt x="11531" y="2450"/>
                        </a:lnTo>
                        <a:cubicBezTo>
                          <a:pt x="11784" y="863"/>
                          <a:pt x="13308" y="-217"/>
                          <a:pt x="14959" y="37"/>
                        </a:cubicBezTo>
                        <a:cubicBezTo>
                          <a:pt x="16547" y="291"/>
                          <a:pt x="17626" y="1815"/>
                          <a:pt x="17372" y="3466"/>
                        </a:cubicBezTo>
                        <a:lnTo>
                          <a:pt x="5879" y="70840"/>
                        </a:lnTo>
                        <a:cubicBezTo>
                          <a:pt x="5625" y="72300"/>
                          <a:pt x="4355" y="73316"/>
                          <a:pt x="2958" y="73316"/>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grpSp>
          <p:nvGrpSpPr>
            <p:cNvPr id="1046" name="Google Shape;1046;p35"/>
            <p:cNvGrpSpPr/>
            <p:nvPr/>
          </p:nvGrpSpPr>
          <p:grpSpPr>
            <a:xfrm flipH="1">
              <a:off x="3186804" y="1610794"/>
              <a:ext cx="1131693" cy="1185028"/>
              <a:chOff x="4928489" y="1985645"/>
              <a:chExt cx="356585" cy="373402"/>
            </a:xfrm>
          </p:grpSpPr>
          <p:grpSp>
            <p:nvGrpSpPr>
              <p:cNvPr id="1047" name="Google Shape;1047;p35"/>
              <p:cNvGrpSpPr/>
              <p:nvPr/>
            </p:nvGrpSpPr>
            <p:grpSpPr>
              <a:xfrm>
                <a:off x="4928489" y="1985645"/>
                <a:ext cx="356585" cy="373402"/>
                <a:chOff x="4928489" y="1985645"/>
                <a:chExt cx="356585" cy="373402"/>
              </a:xfrm>
            </p:grpSpPr>
            <p:sp>
              <p:nvSpPr>
                <p:cNvPr id="1048" name="Google Shape;1048;p35"/>
                <p:cNvSpPr/>
                <p:nvPr/>
              </p:nvSpPr>
              <p:spPr>
                <a:xfrm>
                  <a:off x="4928489" y="1985645"/>
                  <a:ext cx="327405" cy="327405"/>
                </a:xfrm>
                <a:custGeom>
                  <a:avLst/>
                  <a:gdLst/>
                  <a:ahLst/>
                  <a:cxnLst/>
                  <a:rect l="l" t="t" r="r" b="b"/>
                  <a:pathLst>
                    <a:path w="327405" h="327405" extrusionOk="0">
                      <a:moveTo>
                        <a:pt x="327406" y="163703"/>
                      </a:moveTo>
                      <a:cubicBezTo>
                        <a:pt x="327406" y="254114"/>
                        <a:pt x="254114" y="327406"/>
                        <a:pt x="163703" y="327406"/>
                      </a:cubicBezTo>
                      <a:cubicBezTo>
                        <a:pt x="73292" y="327406"/>
                        <a:pt x="0" y="254114"/>
                        <a:pt x="0" y="163703"/>
                      </a:cubicBezTo>
                      <a:cubicBezTo>
                        <a:pt x="0" y="73292"/>
                        <a:pt x="73292" y="0"/>
                        <a:pt x="163703" y="0"/>
                      </a:cubicBezTo>
                      <a:cubicBezTo>
                        <a:pt x="254114" y="0"/>
                        <a:pt x="327406" y="73293"/>
                        <a:pt x="327406" y="163703"/>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49" name="Google Shape;1049;p35"/>
                <p:cNvSpPr/>
                <p:nvPr/>
              </p:nvSpPr>
              <p:spPr>
                <a:xfrm rot="-1247444">
                  <a:off x="5168871" y="2206872"/>
                  <a:ext cx="94436" cy="139971"/>
                </a:xfrm>
                <a:custGeom>
                  <a:avLst/>
                  <a:gdLst/>
                  <a:ahLst/>
                  <a:cxnLst/>
                  <a:rect l="l" t="t" r="r" b="b"/>
                  <a:pathLst>
                    <a:path w="94424" h="139954" extrusionOk="0">
                      <a:moveTo>
                        <a:pt x="65405" y="0"/>
                      </a:moveTo>
                      <a:lnTo>
                        <a:pt x="94424" y="139954"/>
                      </a:lnTo>
                      <a:lnTo>
                        <a:pt x="0" y="37401"/>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050" name="Google Shape;1050;p35"/>
              <p:cNvGrpSpPr/>
              <p:nvPr/>
            </p:nvGrpSpPr>
            <p:grpSpPr>
              <a:xfrm>
                <a:off x="4987797" y="2038985"/>
                <a:ext cx="208788" cy="215392"/>
                <a:chOff x="4987797" y="2038985"/>
                <a:chExt cx="208788" cy="215392"/>
              </a:xfrm>
            </p:grpSpPr>
            <p:grpSp>
              <p:nvGrpSpPr>
                <p:cNvPr id="1051" name="Google Shape;1051;p35"/>
                <p:cNvGrpSpPr/>
                <p:nvPr/>
              </p:nvGrpSpPr>
              <p:grpSpPr>
                <a:xfrm>
                  <a:off x="5040823" y="2090106"/>
                  <a:ext cx="102740" cy="164271"/>
                  <a:chOff x="5040823" y="2090106"/>
                  <a:chExt cx="102740" cy="164271"/>
                </a:xfrm>
              </p:grpSpPr>
              <p:sp>
                <p:nvSpPr>
                  <p:cNvPr id="1052" name="Google Shape;1052;p35"/>
                  <p:cNvSpPr/>
                  <p:nvPr/>
                </p:nvSpPr>
                <p:spPr>
                  <a:xfrm>
                    <a:off x="5040823" y="2090106"/>
                    <a:ext cx="102740" cy="126615"/>
                  </a:xfrm>
                  <a:custGeom>
                    <a:avLst/>
                    <a:gdLst/>
                    <a:ahLst/>
                    <a:cxnLst/>
                    <a:rect l="l" t="t" r="r" b="b"/>
                    <a:pathLst>
                      <a:path w="102740" h="126615" extrusionOk="0">
                        <a:moveTo>
                          <a:pt x="102740" y="51368"/>
                        </a:moveTo>
                        <a:cubicBezTo>
                          <a:pt x="102740" y="21078"/>
                          <a:pt x="76515" y="-3051"/>
                          <a:pt x="45527" y="314"/>
                        </a:cubicBezTo>
                        <a:cubicBezTo>
                          <a:pt x="22730" y="2854"/>
                          <a:pt x="3934" y="20888"/>
                          <a:pt x="569" y="43621"/>
                        </a:cubicBezTo>
                        <a:cubicBezTo>
                          <a:pt x="-1590" y="58353"/>
                          <a:pt x="2537" y="72069"/>
                          <a:pt x="10602" y="82546"/>
                        </a:cubicBezTo>
                        <a:cubicBezTo>
                          <a:pt x="16634" y="90421"/>
                          <a:pt x="21142" y="99374"/>
                          <a:pt x="23048" y="109153"/>
                        </a:cubicBezTo>
                        <a:lnTo>
                          <a:pt x="25461" y="121599"/>
                        </a:lnTo>
                        <a:cubicBezTo>
                          <a:pt x="26032" y="124520"/>
                          <a:pt x="28572" y="126615"/>
                          <a:pt x="31557" y="126615"/>
                        </a:cubicBezTo>
                        <a:lnTo>
                          <a:pt x="71117" y="126615"/>
                        </a:lnTo>
                        <a:cubicBezTo>
                          <a:pt x="74102" y="126615"/>
                          <a:pt x="76642" y="124520"/>
                          <a:pt x="77213" y="121599"/>
                        </a:cubicBezTo>
                        <a:lnTo>
                          <a:pt x="79626" y="109153"/>
                        </a:lnTo>
                        <a:cubicBezTo>
                          <a:pt x="81531" y="99374"/>
                          <a:pt x="86103" y="90357"/>
                          <a:pt x="92136" y="82483"/>
                        </a:cubicBezTo>
                        <a:cubicBezTo>
                          <a:pt x="98803" y="73847"/>
                          <a:pt x="102740" y="63052"/>
                          <a:pt x="102740" y="51368"/>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053" name="Google Shape;1053;p35"/>
                  <p:cNvGrpSpPr/>
                  <p:nvPr/>
                </p:nvGrpSpPr>
                <p:grpSpPr>
                  <a:xfrm>
                    <a:off x="5067490" y="2216721"/>
                    <a:ext cx="48260" cy="37656"/>
                    <a:chOff x="5067490" y="2216721"/>
                    <a:chExt cx="48260" cy="37656"/>
                  </a:xfrm>
                </p:grpSpPr>
                <p:sp>
                  <p:nvSpPr>
                    <p:cNvPr id="1054" name="Google Shape;1054;p35"/>
                    <p:cNvSpPr/>
                    <p:nvPr/>
                  </p:nvSpPr>
                  <p:spPr>
                    <a:xfrm>
                      <a:off x="5075999" y="2236216"/>
                      <a:ext cx="31369" cy="18161"/>
                    </a:xfrm>
                    <a:custGeom>
                      <a:avLst/>
                      <a:gdLst/>
                      <a:ahLst/>
                      <a:cxnLst/>
                      <a:rect l="l" t="t" r="r" b="b"/>
                      <a:pathLst>
                        <a:path w="31369" h="18161" extrusionOk="0">
                          <a:moveTo>
                            <a:pt x="31369" y="9080"/>
                          </a:moveTo>
                          <a:cubicBezTo>
                            <a:pt x="31369" y="14095"/>
                            <a:pt x="24347" y="18161"/>
                            <a:pt x="15685" y="18161"/>
                          </a:cubicBezTo>
                          <a:cubicBezTo>
                            <a:pt x="7022" y="18161"/>
                            <a:pt x="0" y="14095"/>
                            <a:pt x="0" y="9080"/>
                          </a:cubicBezTo>
                          <a:cubicBezTo>
                            <a:pt x="0" y="4065"/>
                            <a:pt x="7022" y="0"/>
                            <a:pt x="15685" y="0"/>
                          </a:cubicBezTo>
                          <a:cubicBezTo>
                            <a:pt x="24347" y="0"/>
                            <a:pt x="31369" y="4065"/>
                            <a:pt x="31369" y="908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55" name="Google Shape;1055;p35"/>
                    <p:cNvSpPr/>
                    <p:nvPr/>
                  </p:nvSpPr>
                  <p:spPr>
                    <a:xfrm>
                      <a:off x="5067490" y="2216721"/>
                      <a:ext cx="48260" cy="31242"/>
                    </a:xfrm>
                    <a:custGeom>
                      <a:avLst/>
                      <a:gdLst/>
                      <a:ahLst/>
                      <a:cxnLst/>
                      <a:rect l="l" t="t" r="r" b="b"/>
                      <a:pathLst>
                        <a:path w="48260" h="31242" extrusionOk="0">
                          <a:moveTo>
                            <a:pt x="42164" y="31242"/>
                          </a:moveTo>
                          <a:lnTo>
                            <a:pt x="6159" y="31242"/>
                          </a:lnTo>
                          <a:cubicBezTo>
                            <a:pt x="2794" y="31242"/>
                            <a:pt x="0" y="28511"/>
                            <a:pt x="0" y="25083"/>
                          </a:cubicBezTo>
                          <a:lnTo>
                            <a:pt x="0" y="3746"/>
                          </a:lnTo>
                          <a:cubicBezTo>
                            <a:pt x="0" y="1651"/>
                            <a:pt x="1651" y="0"/>
                            <a:pt x="3746" y="0"/>
                          </a:cubicBezTo>
                          <a:lnTo>
                            <a:pt x="44513" y="0"/>
                          </a:lnTo>
                          <a:cubicBezTo>
                            <a:pt x="46609" y="0"/>
                            <a:pt x="48260" y="1651"/>
                            <a:pt x="48260" y="3746"/>
                          </a:cubicBezTo>
                          <a:lnTo>
                            <a:pt x="48260" y="25083"/>
                          </a:lnTo>
                          <a:cubicBezTo>
                            <a:pt x="48323" y="28511"/>
                            <a:pt x="45593" y="31242"/>
                            <a:pt x="42164" y="312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056" name="Google Shape;1056;p35"/>
                  <p:cNvSpPr/>
                  <p:nvPr/>
                </p:nvSpPr>
                <p:spPr>
                  <a:xfrm>
                    <a:off x="5061077" y="2136838"/>
                    <a:ext cx="62483" cy="23812"/>
                  </a:xfrm>
                  <a:custGeom>
                    <a:avLst/>
                    <a:gdLst/>
                    <a:ahLst/>
                    <a:cxnLst/>
                    <a:rect l="l" t="t" r="r" b="b"/>
                    <a:pathLst>
                      <a:path w="62483" h="23812" extrusionOk="0">
                        <a:moveTo>
                          <a:pt x="60960" y="23813"/>
                        </a:moveTo>
                        <a:cubicBezTo>
                          <a:pt x="58039" y="23813"/>
                          <a:pt x="55499" y="22479"/>
                          <a:pt x="53530" y="20002"/>
                        </a:cubicBezTo>
                        <a:cubicBezTo>
                          <a:pt x="51562" y="22479"/>
                          <a:pt x="49022" y="23813"/>
                          <a:pt x="46101" y="23813"/>
                        </a:cubicBezTo>
                        <a:cubicBezTo>
                          <a:pt x="43116" y="23813"/>
                          <a:pt x="40640" y="22479"/>
                          <a:pt x="38671" y="20002"/>
                        </a:cubicBezTo>
                        <a:cubicBezTo>
                          <a:pt x="36703" y="22479"/>
                          <a:pt x="34163" y="23813"/>
                          <a:pt x="31242" y="23813"/>
                        </a:cubicBezTo>
                        <a:cubicBezTo>
                          <a:pt x="28321" y="23813"/>
                          <a:pt x="25781" y="22479"/>
                          <a:pt x="23813" y="20002"/>
                        </a:cubicBezTo>
                        <a:cubicBezTo>
                          <a:pt x="21844" y="22479"/>
                          <a:pt x="19304" y="23813"/>
                          <a:pt x="16383" y="23813"/>
                        </a:cubicBezTo>
                        <a:cubicBezTo>
                          <a:pt x="13462" y="23813"/>
                          <a:pt x="10922" y="22479"/>
                          <a:pt x="8953" y="20002"/>
                        </a:cubicBezTo>
                        <a:cubicBezTo>
                          <a:pt x="6985" y="22479"/>
                          <a:pt x="4445" y="23813"/>
                          <a:pt x="1524" y="23813"/>
                        </a:cubicBezTo>
                        <a:cubicBezTo>
                          <a:pt x="698" y="23813"/>
                          <a:pt x="0" y="23114"/>
                          <a:pt x="0" y="22288"/>
                        </a:cubicBezTo>
                        <a:cubicBezTo>
                          <a:pt x="0" y="21463"/>
                          <a:pt x="698" y="20764"/>
                          <a:pt x="1524" y="20764"/>
                        </a:cubicBezTo>
                        <a:cubicBezTo>
                          <a:pt x="4064" y="20764"/>
                          <a:pt x="5905" y="19304"/>
                          <a:pt x="7239" y="17208"/>
                        </a:cubicBezTo>
                        <a:cubicBezTo>
                          <a:pt x="6159" y="14986"/>
                          <a:pt x="5270" y="12319"/>
                          <a:pt x="4699" y="9080"/>
                        </a:cubicBezTo>
                        <a:cubicBezTo>
                          <a:pt x="4191" y="6223"/>
                          <a:pt x="4826" y="3111"/>
                          <a:pt x="6223" y="1397"/>
                        </a:cubicBezTo>
                        <a:cubicBezTo>
                          <a:pt x="7176" y="254"/>
                          <a:pt x="8255" y="0"/>
                          <a:pt x="8953" y="0"/>
                        </a:cubicBezTo>
                        <a:cubicBezTo>
                          <a:pt x="9652" y="0"/>
                          <a:pt x="10732" y="254"/>
                          <a:pt x="11684" y="1397"/>
                        </a:cubicBezTo>
                        <a:cubicBezTo>
                          <a:pt x="13145" y="3111"/>
                          <a:pt x="13716" y="6160"/>
                          <a:pt x="13208" y="9080"/>
                        </a:cubicBezTo>
                        <a:cubicBezTo>
                          <a:pt x="12636" y="12319"/>
                          <a:pt x="11811" y="14986"/>
                          <a:pt x="10668" y="17208"/>
                        </a:cubicBezTo>
                        <a:cubicBezTo>
                          <a:pt x="12001" y="19240"/>
                          <a:pt x="13843" y="20764"/>
                          <a:pt x="16383" y="20764"/>
                        </a:cubicBezTo>
                        <a:cubicBezTo>
                          <a:pt x="18923" y="20764"/>
                          <a:pt x="20764" y="19304"/>
                          <a:pt x="22098" y="17208"/>
                        </a:cubicBezTo>
                        <a:cubicBezTo>
                          <a:pt x="20955" y="14986"/>
                          <a:pt x="20129" y="12319"/>
                          <a:pt x="19558" y="9080"/>
                        </a:cubicBezTo>
                        <a:cubicBezTo>
                          <a:pt x="19050" y="6223"/>
                          <a:pt x="19685" y="3111"/>
                          <a:pt x="21082" y="1397"/>
                        </a:cubicBezTo>
                        <a:cubicBezTo>
                          <a:pt x="22034" y="254"/>
                          <a:pt x="23114" y="0"/>
                          <a:pt x="23813" y="0"/>
                        </a:cubicBezTo>
                        <a:cubicBezTo>
                          <a:pt x="24511" y="0"/>
                          <a:pt x="25590" y="254"/>
                          <a:pt x="26543" y="1397"/>
                        </a:cubicBezTo>
                        <a:cubicBezTo>
                          <a:pt x="28003" y="3111"/>
                          <a:pt x="28575" y="6160"/>
                          <a:pt x="28067" y="9080"/>
                        </a:cubicBezTo>
                        <a:cubicBezTo>
                          <a:pt x="27495" y="12319"/>
                          <a:pt x="26670" y="14986"/>
                          <a:pt x="25527" y="17208"/>
                        </a:cubicBezTo>
                        <a:cubicBezTo>
                          <a:pt x="26860" y="19240"/>
                          <a:pt x="28702" y="20764"/>
                          <a:pt x="31242" y="20764"/>
                        </a:cubicBezTo>
                        <a:cubicBezTo>
                          <a:pt x="33782" y="20764"/>
                          <a:pt x="35623" y="19304"/>
                          <a:pt x="36957" y="17208"/>
                        </a:cubicBezTo>
                        <a:cubicBezTo>
                          <a:pt x="35877" y="14986"/>
                          <a:pt x="34989" y="12319"/>
                          <a:pt x="34417" y="9080"/>
                        </a:cubicBezTo>
                        <a:cubicBezTo>
                          <a:pt x="33909" y="6223"/>
                          <a:pt x="34544" y="3111"/>
                          <a:pt x="35941" y="1397"/>
                        </a:cubicBezTo>
                        <a:cubicBezTo>
                          <a:pt x="36893" y="254"/>
                          <a:pt x="37973" y="0"/>
                          <a:pt x="38671" y="0"/>
                        </a:cubicBezTo>
                        <a:cubicBezTo>
                          <a:pt x="39370" y="0"/>
                          <a:pt x="40449" y="254"/>
                          <a:pt x="41402" y="1397"/>
                        </a:cubicBezTo>
                        <a:cubicBezTo>
                          <a:pt x="42863" y="3111"/>
                          <a:pt x="43434" y="6160"/>
                          <a:pt x="42926" y="9080"/>
                        </a:cubicBezTo>
                        <a:cubicBezTo>
                          <a:pt x="42354" y="12319"/>
                          <a:pt x="41529" y="14986"/>
                          <a:pt x="40386" y="17208"/>
                        </a:cubicBezTo>
                        <a:cubicBezTo>
                          <a:pt x="41720" y="19240"/>
                          <a:pt x="43561" y="20764"/>
                          <a:pt x="46101" y="20764"/>
                        </a:cubicBezTo>
                        <a:cubicBezTo>
                          <a:pt x="48641" y="20764"/>
                          <a:pt x="50482" y="19304"/>
                          <a:pt x="51816" y="17208"/>
                        </a:cubicBezTo>
                        <a:cubicBezTo>
                          <a:pt x="50673" y="14986"/>
                          <a:pt x="49847" y="12319"/>
                          <a:pt x="49276" y="9080"/>
                        </a:cubicBezTo>
                        <a:cubicBezTo>
                          <a:pt x="48768" y="6223"/>
                          <a:pt x="49403" y="3111"/>
                          <a:pt x="50800" y="1397"/>
                        </a:cubicBezTo>
                        <a:cubicBezTo>
                          <a:pt x="51752" y="254"/>
                          <a:pt x="52832" y="0"/>
                          <a:pt x="53530" y="0"/>
                        </a:cubicBezTo>
                        <a:cubicBezTo>
                          <a:pt x="54229" y="0"/>
                          <a:pt x="55308" y="254"/>
                          <a:pt x="56261" y="1397"/>
                        </a:cubicBezTo>
                        <a:cubicBezTo>
                          <a:pt x="57721" y="3111"/>
                          <a:pt x="58293" y="6160"/>
                          <a:pt x="57785" y="9080"/>
                        </a:cubicBezTo>
                        <a:cubicBezTo>
                          <a:pt x="57214" y="12319"/>
                          <a:pt x="56388" y="14986"/>
                          <a:pt x="55245" y="17208"/>
                        </a:cubicBezTo>
                        <a:cubicBezTo>
                          <a:pt x="56578" y="19240"/>
                          <a:pt x="58420" y="20764"/>
                          <a:pt x="60960" y="20764"/>
                        </a:cubicBezTo>
                        <a:cubicBezTo>
                          <a:pt x="61785" y="20764"/>
                          <a:pt x="62484" y="21463"/>
                          <a:pt x="62484" y="22288"/>
                        </a:cubicBezTo>
                        <a:cubicBezTo>
                          <a:pt x="62484" y="23114"/>
                          <a:pt x="61785" y="23813"/>
                          <a:pt x="60960" y="23813"/>
                        </a:cubicBezTo>
                        <a:close/>
                        <a:moveTo>
                          <a:pt x="8763" y="3111"/>
                        </a:moveTo>
                        <a:cubicBezTo>
                          <a:pt x="8699" y="3111"/>
                          <a:pt x="8509" y="3238"/>
                          <a:pt x="8382" y="3429"/>
                        </a:cubicBezTo>
                        <a:cubicBezTo>
                          <a:pt x="7683" y="4318"/>
                          <a:pt x="7112" y="6413"/>
                          <a:pt x="7493" y="8636"/>
                        </a:cubicBezTo>
                        <a:cubicBezTo>
                          <a:pt x="7747" y="10096"/>
                          <a:pt x="8128" y="11938"/>
                          <a:pt x="8763" y="13652"/>
                        </a:cubicBezTo>
                        <a:cubicBezTo>
                          <a:pt x="9398" y="11874"/>
                          <a:pt x="9779" y="10096"/>
                          <a:pt x="10033" y="8636"/>
                        </a:cubicBezTo>
                        <a:cubicBezTo>
                          <a:pt x="10414" y="6413"/>
                          <a:pt x="9842" y="4318"/>
                          <a:pt x="9144" y="3429"/>
                        </a:cubicBezTo>
                        <a:cubicBezTo>
                          <a:pt x="8953" y="3238"/>
                          <a:pt x="8826" y="3111"/>
                          <a:pt x="8763" y="3111"/>
                        </a:cubicBezTo>
                        <a:close/>
                        <a:moveTo>
                          <a:pt x="23685" y="3111"/>
                        </a:moveTo>
                        <a:cubicBezTo>
                          <a:pt x="23622" y="3111"/>
                          <a:pt x="23432" y="3238"/>
                          <a:pt x="23304" y="3429"/>
                        </a:cubicBezTo>
                        <a:cubicBezTo>
                          <a:pt x="22606" y="4318"/>
                          <a:pt x="22034" y="6413"/>
                          <a:pt x="22415" y="8636"/>
                        </a:cubicBezTo>
                        <a:cubicBezTo>
                          <a:pt x="22670" y="10096"/>
                          <a:pt x="23051" y="11938"/>
                          <a:pt x="23685" y="13652"/>
                        </a:cubicBezTo>
                        <a:cubicBezTo>
                          <a:pt x="24320" y="11874"/>
                          <a:pt x="24701" y="10096"/>
                          <a:pt x="24955" y="8636"/>
                        </a:cubicBezTo>
                        <a:cubicBezTo>
                          <a:pt x="25336" y="6413"/>
                          <a:pt x="24765" y="4318"/>
                          <a:pt x="24066" y="3429"/>
                        </a:cubicBezTo>
                        <a:cubicBezTo>
                          <a:pt x="23876" y="3238"/>
                          <a:pt x="23749" y="3111"/>
                          <a:pt x="23685" y="3111"/>
                        </a:cubicBezTo>
                        <a:close/>
                        <a:moveTo>
                          <a:pt x="53467" y="3111"/>
                        </a:moveTo>
                        <a:cubicBezTo>
                          <a:pt x="53403" y="3111"/>
                          <a:pt x="53213" y="3238"/>
                          <a:pt x="53086" y="3429"/>
                        </a:cubicBezTo>
                        <a:cubicBezTo>
                          <a:pt x="52388" y="4318"/>
                          <a:pt x="51816" y="6413"/>
                          <a:pt x="52197" y="8636"/>
                        </a:cubicBezTo>
                        <a:cubicBezTo>
                          <a:pt x="52451" y="10096"/>
                          <a:pt x="52832" y="11938"/>
                          <a:pt x="53467" y="13652"/>
                        </a:cubicBezTo>
                        <a:cubicBezTo>
                          <a:pt x="54102" y="11874"/>
                          <a:pt x="54483" y="10096"/>
                          <a:pt x="54737" y="8636"/>
                        </a:cubicBezTo>
                        <a:cubicBezTo>
                          <a:pt x="55118" y="6413"/>
                          <a:pt x="54546" y="4318"/>
                          <a:pt x="53848" y="3429"/>
                        </a:cubicBezTo>
                        <a:cubicBezTo>
                          <a:pt x="53721" y="3238"/>
                          <a:pt x="53530" y="3111"/>
                          <a:pt x="53467" y="3111"/>
                        </a:cubicBezTo>
                        <a:close/>
                        <a:moveTo>
                          <a:pt x="38545" y="3111"/>
                        </a:moveTo>
                        <a:cubicBezTo>
                          <a:pt x="38481" y="3111"/>
                          <a:pt x="38290" y="3238"/>
                          <a:pt x="38164" y="3429"/>
                        </a:cubicBezTo>
                        <a:cubicBezTo>
                          <a:pt x="37465" y="4318"/>
                          <a:pt x="36893" y="6413"/>
                          <a:pt x="37274" y="8636"/>
                        </a:cubicBezTo>
                        <a:cubicBezTo>
                          <a:pt x="37528" y="10096"/>
                          <a:pt x="37909" y="11938"/>
                          <a:pt x="38545" y="13652"/>
                        </a:cubicBezTo>
                        <a:cubicBezTo>
                          <a:pt x="39179" y="11874"/>
                          <a:pt x="39560" y="10096"/>
                          <a:pt x="39814" y="8636"/>
                        </a:cubicBezTo>
                        <a:cubicBezTo>
                          <a:pt x="40195" y="6413"/>
                          <a:pt x="39624" y="4318"/>
                          <a:pt x="38926" y="3429"/>
                        </a:cubicBezTo>
                        <a:cubicBezTo>
                          <a:pt x="38798" y="3238"/>
                          <a:pt x="38671" y="3111"/>
                          <a:pt x="38545" y="3111"/>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057" name="Google Shape;1057;p35"/>
                <p:cNvGrpSpPr/>
                <p:nvPr/>
              </p:nvGrpSpPr>
              <p:grpSpPr>
                <a:xfrm>
                  <a:off x="4987797" y="2038985"/>
                  <a:ext cx="208788" cy="109791"/>
                  <a:chOff x="4987797" y="2038985"/>
                  <a:chExt cx="208788" cy="109791"/>
                </a:xfrm>
              </p:grpSpPr>
              <p:sp>
                <p:nvSpPr>
                  <p:cNvPr id="1058" name="Google Shape;1058;p35"/>
                  <p:cNvSpPr/>
                  <p:nvPr/>
                </p:nvSpPr>
                <p:spPr>
                  <a:xfrm>
                    <a:off x="5086794" y="2038985"/>
                    <a:ext cx="10795" cy="43941"/>
                  </a:xfrm>
                  <a:custGeom>
                    <a:avLst/>
                    <a:gdLst/>
                    <a:ahLst/>
                    <a:cxnLst/>
                    <a:rect l="l" t="t" r="r" b="b"/>
                    <a:pathLst>
                      <a:path w="10795" h="43941" extrusionOk="0">
                        <a:moveTo>
                          <a:pt x="5397" y="43942"/>
                        </a:moveTo>
                        <a:cubicBezTo>
                          <a:pt x="2413" y="43942"/>
                          <a:pt x="0" y="41529"/>
                          <a:pt x="0" y="38545"/>
                        </a:cubicBezTo>
                        <a:lnTo>
                          <a:pt x="0" y="5398"/>
                        </a:lnTo>
                        <a:cubicBezTo>
                          <a:pt x="0" y="2413"/>
                          <a:pt x="2413" y="0"/>
                          <a:pt x="5397" y="0"/>
                        </a:cubicBezTo>
                        <a:cubicBezTo>
                          <a:pt x="8382" y="0"/>
                          <a:pt x="10795" y="2413"/>
                          <a:pt x="10795" y="5398"/>
                        </a:cubicBezTo>
                        <a:lnTo>
                          <a:pt x="10795" y="38545"/>
                        </a:lnTo>
                        <a:cubicBezTo>
                          <a:pt x="10795" y="41529"/>
                          <a:pt x="8382" y="43942"/>
                          <a:pt x="5397" y="43942"/>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59" name="Google Shape;1059;p35"/>
                  <p:cNvSpPr/>
                  <p:nvPr/>
                </p:nvSpPr>
                <p:spPr>
                  <a:xfrm>
                    <a:off x="5037281" y="2052174"/>
                    <a:ext cx="27462" cy="39579"/>
                  </a:xfrm>
                  <a:custGeom>
                    <a:avLst/>
                    <a:gdLst/>
                    <a:ahLst/>
                    <a:cxnLst/>
                    <a:rect l="l" t="t" r="r" b="b"/>
                    <a:pathLst>
                      <a:path w="27462" h="39579" extrusionOk="0">
                        <a:moveTo>
                          <a:pt x="22018" y="39579"/>
                        </a:moveTo>
                        <a:cubicBezTo>
                          <a:pt x="20113" y="39579"/>
                          <a:pt x="18335" y="38627"/>
                          <a:pt x="17319" y="36849"/>
                        </a:cubicBezTo>
                        <a:lnTo>
                          <a:pt x="746" y="8147"/>
                        </a:lnTo>
                        <a:cubicBezTo>
                          <a:pt x="-778" y="5543"/>
                          <a:pt x="110" y="2241"/>
                          <a:pt x="2714" y="717"/>
                        </a:cubicBezTo>
                        <a:cubicBezTo>
                          <a:pt x="5317" y="-743"/>
                          <a:pt x="8620" y="82"/>
                          <a:pt x="10143" y="2686"/>
                        </a:cubicBezTo>
                        <a:lnTo>
                          <a:pt x="26717" y="31388"/>
                        </a:lnTo>
                        <a:cubicBezTo>
                          <a:pt x="28241" y="33991"/>
                          <a:pt x="27352" y="37293"/>
                          <a:pt x="24748" y="38817"/>
                        </a:cubicBezTo>
                        <a:cubicBezTo>
                          <a:pt x="23860" y="39325"/>
                          <a:pt x="22907" y="39579"/>
                          <a:pt x="22018" y="39579"/>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60" name="Google Shape;1060;p35"/>
                  <p:cNvSpPr/>
                  <p:nvPr/>
                </p:nvSpPr>
                <p:spPr>
                  <a:xfrm>
                    <a:off x="5001022" y="2088404"/>
                    <a:ext cx="39591" cy="27415"/>
                  </a:xfrm>
                  <a:custGeom>
                    <a:avLst/>
                    <a:gdLst/>
                    <a:ahLst/>
                    <a:cxnLst/>
                    <a:rect l="l" t="t" r="r" b="b"/>
                    <a:pathLst>
                      <a:path w="39591" h="27415" extrusionOk="0">
                        <a:moveTo>
                          <a:pt x="34147" y="27416"/>
                        </a:moveTo>
                        <a:cubicBezTo>
                          <a:pt x="33257" y="27416"/>
                          <a:pt x="32305" y="27162"/>
                          <a:pt x="31416" y="26717"/>
                        </a:cubicBezTo>
                        <a:lnTo>
                          <a:pt x="2714" y="10144"/>
                        </a:lnTo>
                        <a:cubicBezTo>
                          <a:pt x="111" y="8619"/>
                          <a:pt x="-778" y="5318"/>
                          <a:pt x="745" y="2714"/>
                        </a:cubicBezTo>
                        <a:cubicBezTo>
                          <a:pt x="2269" y="110"/>
                          <a:pt x="5572" y="-778"/>
                          <a:pt x="8175" y="746"/>
                        </a:cubicBezTo>
                        <a:lnTo>
                          <a:pt x="36877" y="17319"/>
                        </a:lnTo>
                        <a:cubicBezTo>
                          <a:pt x="39481" y="18843"/>
                          <a:pt x="40369" y="22145"/>
                          <a:pt x="38845" y="24749"/>
                        </a:cubicBezTo>
                        <a:cubicBezTo>
                          <a:pt x="37830" y="26463"/>
                          <a:pt x="36051" y="27416"/>
                          <a:pt x="34147" y="27416"/>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61" name="Google Shape;1061;p35"/>
                  <p:cNvSpPr/>
                  <p:nvPr/>
                </p:nvSpPr>
                <p:spPr>
                  <a:xfrm>
                    <a:off x="4987797" y="2137981"/>
                    <a:ext cx="43942" cy="10795"/>
                  </a:xfrm>
                  <a:custGeom>
                    <a:avLst/>
                    <a:gdLst/>
                    <a:ahLst/>
                    <a:cxnLst/>
                    <a:rect l="l" t="t" r="r" b="b"/>
                    <a:pathLst>
                      <a:path w="43942" h="10795" extrusionOk="0">
                        <a:moveTo>
                          <a:pt x="38545" y="10795"/>
                        </a:moveTo>
                        <a:lnTo>
                          <a:pt x="5398" y="10795"/>
                        </a:lnTo>
                        <a:cubicBezTo>
                          <a:pt x="2413" y="10795"/>
                          <a:pt x="0" y="8382"/>
                          <a:pt x="0" y="5398"/>
                        </a:cubicBezTo>
                        <a:cubicBezTo>
                          <a:pt x="0" y="2413"/>
                          <a:pt x="2413" y="0"/>
                          <a:pt x="5398" y="0"/>
                        </a:cubicBezTo>
                        <a:lnTo>
                          <a:pt x="38545" y="0"/>
                        </a:lnTo>
                        <a:cubicBezTo>
                          <a:pt x="41529" y="0"/>
                          <a:pt x="43942" y="2413"/>
                          <a:pt x="43942" y="5398"/>
                        </a:cubicBezTo>
                        <a:cubicBezTo>
                          <a:pt x="43942" y="8382"/>
                          <a:pt x="41529" y="10795"/>
                          <a:pt x="38545" y="10795"/>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62" name="Google Shape;1062;p35"/>
                  <p:cNvSpPr/>
                  <p:nvPr/>
                </p:nvSpPr>
                <p:spPr>
                  <a:xfrm>
                    <a:off x="5152644" y="2137981"/>
                    <a:ext cx="43941" cy="10795"/>
                  </a:xfrm>
                  <a:custGeom>
                    <a:avLst/>
                    <a:gdLst/>
                    <a:ahLst/>
                    <a:cxnLst/>
                    <a:rect l="l" t="t" r="r" b="b"/>
                    <a:pathLst>
                      <a:path w="43941" h="10795" extrusionOk="0">
                        <a:moveTo>
                          <a:pt x="38545" y="10795"/>
                        </a:moveTo>
                        <a:lnTo>
                          <a:pt x="5397" y="10795"/>
                        </a:lnTo>
                        <a:cubicBezTo>
                          <a:pt x="2413" y="10795"/>
                          <a:pt x="0" y="8382"/>
                          <a:pt x="0" y="5398"/>
                        </a:cubicBezTo>
                        <a:cubicBezTo>
                          <a:pt x="0" y="2413"/>
                          <a:pt x="2413" y="0"/>
                          <a:pt x="5397" y="0"/>
                        </a:cubicBezTo>
                        <a:lnTo>
                          <a:pt x="38545" y="0"/>
                        </a:lnTo>
                        <a:cubicBezTo>
                          <a:pt x="41529" y="0"/>
                          <a:pt x="43942" y="2413"/>
                          <a:pt x="43942" y="5398"/>
                        </a:cubicBezTo>
                        <a:cubicBezTo>
                          <a:pt x="43942" y="8382"/>
                          <a:pt x="41529" y="10795"/>
                          <a:pt x="38545" y="10795"/>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63" name="Google Shape;1063;p35"/>
                  <p:cNvSpPr/>
                  <p:nvPr/>
                </p:nvSpPr>
                <p:spPr>
                  <a:xfrm>
                    <a:off x="5143770" y="2088340"/>
                    <a:ext cx="39591" cy="27479"/>
                  </a:xfrm>
                  <a:custGeom>
                    <a:avLst/>
                    <a:gdLst/>
                    <a:ahLst/>
                    <a:cxnLst/>
                    <a:rect l="l" t="t" r="r" b="b"/>
                    <a:pathLst>
                      <a:path w="39591" h="27479" extrusionOk="0">
                        <a:moveTo>
                          <a:pt x="5445" y="27479"/>
                        </a:moveTo>
                        <a:cubicBezTo>
                          <a:pt x="3540" y="27479"/>
                          <a:pt x="1762" y="26526"/>
                          <a:pt x="745" y="24748"/>
                        </a:cubicBezTo>
                        <a:cubicBezTo>
                          <a:pt x="-778" y="22145"/>
                          <a:pt x="111" y="18843"/>
                          <a:pt x="2714" y="17319"/>
                        </a:cubicBezTo>
                        <a:lnTo>
                          <a:pt x="31416" y="745"/>
                        </a:lnTo>
                        <a:cubicBezTo>
                          <a:pt x="34020" y="-778"/>
                          <a:pt x="37322" y="111"/>
                          <a:pt x="38845" y="2714"/>
                        </a:cubicBezTo>
                        <a:cubicBezTo>
                          <a:pt x="40370" y="5318"/>
                          <a:pt x="39481" y="8620"/>
                          <a:pt x="36877" y="10144"/>
                        </a:cubicBezTo>
                        <a:lnTo>
                          <a:pt x="8175" y="26717"/>
                        </a:lnTo>
                        <a:cubicBezTo>
                          <a:pt x="7286" y="27289"/>
                          <a:pt x="6334" y="27479"/>
                          <a:pt x="5445" y="27479"/>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064" name="Google Shape;1064;p35"/>
                  <p:cNvSpPr/>
                  <p:nvPr/>
                </p:nvSpPr>
                <p:spPr>
                  <a:xfrm>
                    <a:off x="5119640" y="2052209"/>
                    <a:ext cx="27462" cy="39544"/>
                  </a:xfrm>
                  <a:custGeom>
                    <a:avLst/>
                    <a:gdLst/>
                    <a:ahLst/>
                    <a:cxnLst/>
                    <a:rect l="l" t="t" r="r" b="b"/>
                    <a:pathLst>
                      <a:path w="27462" h="39544" extrusionOk="0">
                        <a:moveTo>
                          <a:pt x="5444" y="39544"/>
                        </a:moveTo>
                        <a:cubicBezTo>
                          <a:pt x="4556" y="39544"/>
                          <a:pt x="3603" y="39290"/>
                          <a:pt x="2714" y="38845"/>
                        </a:cubicBezTo>
                        <a:cubicBezTo>
                          <a:pt x="111" y="37322"/>
                          <a:pt x="-778" y="34020"/>
                          <a:pt x="745" y="31416"/>
                        </a:cubicBezTo>
                        <a:lnTo>
                          <a:pt x="17319" y="2714"/>
                        </a:lnTo>
                        <a:cubicBezTo>
                          <a:pt x="18843" y="111"/>
                          <a:pt x="22145" y="-778"/>
                          <a:pt x="24749" y="745"/>
                        </a:cubicBezTo>
                        <a:cubicBezTo>
                          <a:pt x="27352" y="2270"/>
                          <a:pt x="28241" y="5572"/>
                          <a:pt x="26717" y="8175"/>
                        </a:cubicBezTo>
                        <a:lnTo>
                          <a:pt x="10144" y="36877"/>
                        </a:lnTo>
                        <a:cubicBezTo>
                          <a:pt x="9191" y="38592"/>
                          <a:pt x="7350" y="39544"/>
                          <a:pt x="5444" y="39544"/>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sp>
          <p:nvSpPr>
            <p:cNvPr id="1065" name="Google Shape;1065;p35"/>
            <p:cNvSpPr/>
            <p:nvPr/>
          </p:nvSpPr>
          <p:spPr>
            <a:xfrm>
              <a:off x="1042652" y="1678032"/>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59"/>
        <p:cNvGrpSpPr/>
        <p:nvPr/>
      </p:nvGrpSpPr>
      <p:grpSpPr>
        <a:xfrm>
          <a:off x="0" y="0"/>
          <a:ext cx="0" cy="0"/>
          <a:chOff x="0" y="0"/>
          <a:chExt cx="0" cy="0"/>
        </a:xfrm>
      </p:grpSpPr>
      <p:sp>
        <p:nvSpPr>
          <p:cNvPr id="1360" name="Google Shape;1360;p41"/>
          <p:cNvSpPr txBox="1">
            <a:spLocks noGrp="1"/>
          </p:cNvSpPr>
          <p:nvPr>
            <p:ph type="title"/>
          </p:nvPr>
        </p:nvSpPr>
        <p:spPr>
          <a:xfrm>
            <a:off x="990600" y="721540"/>
            <a:ext cx="3903000" cy="677100"/>
          </a:xfrm>
          <a:prstGeom prst="rect">
            <a:avLst/>
          </a:prstGeom>
        </p:spPr>
        <p:txBody>
          <a:bodyPr spcFirstLastPara="1" wrap="square" lIns="91425" tIns="91425" rIns="91425" bIns="91425" anchor="t" anchorCtr="0">
            <a:noAutofit/>
          </a:bodyPr>
          <a:lstStyle/>
          <a:p>
            <a:r>
              <a:rPr lang="en-US" b="1" dirty="0"/>
              <a:t>Steps to Write a Biography</a:t>
            </a:r>
            <a:endParaRPr lang="en-US" b="1" dirty="0"/>
          </a:p>
        </p:txBody>
      </p:sp>
      <p:sp>
        <p:nvSpPr>
          <p:cNvPr id="1361" name="Google Shape;1361;p41"/>
          <p:cNvSpPr txBox="1">
            <a:spLocks noGrp="1"/>
          </p:cNvSpPr>
          <p:nvPr>
            <p:ph type="subTitle" idx="1"/>
          </p:nvPr>
        </p:nvSpPr>
        <p:spPr>
          <a:xfrm>
            <a:off x="841295" y="1752698"/>
            <a:ext cx="3903000" cy="2143500"/>
          </a:xfrm>
          <a:prstGeom prst="rect">
            <a:avLst/>
          </a:prstGeom>
        </p:spPr>
        <p:txBody>
          <a:bodyPr spcFirstLastPara="1" wrap="square" lIns="91425" tIns="91425" rIns="91425" bIns="91425" anchor="t" anchorCtr="0">
            <a:noAutofit/>
          </a:bodyPr>
          <a:lstStyle/>
          <a:p>
            <a:r>
              <a:rPr lang="en-US" b="1" dirty="0"/>
              <a:t>Take Notes</a:t>
            </a:r>
            <a:r>
              <a:rPr lang="en-US" dirty="0"/>
              <a:t/>
            </a:r>
            <a:br>
              <a:rPr lang="en-US" dirty="0"/>
            </a:br>
            <a:r>
              <a:rPr lang="en-US" dirty="0"/>
              <a:t>Organize notes under headings like:</a:t>
            </a:r>
          </a:p>
          <a:p>
            <a:pPr marL="139700" indent="0">
              <a:buNone/>
            </a:pPr>
            <a:r>
              <a:rPr lang="en-US" dirty="0"/>
              <a:t>Early life</a:t>
            </a:r>
          </a:p>
          <a:p>
            <a:pPr marL="139700" indent="0">
              <a:buNone/>
            </a:pPr>
            <a:r>
              <a:rPr lang="en-US" dirty="0"/>
              <a:t>Major accomplishments</a:t>
            </a:r>
          </a:p>
          <a:p>
            <a:pPr marL="139700" indent="0">
              <a:buNone/>
            </a:pPr>
            <a:r>
              <a:rPr lang="en-US" dirty="0"/>
              <a:t>Challenges</a:t>
            </a:r>
          </a:p>
          <a:p>
            <a:pPr marL="139700" indent="0">
              <a:buNone/>
            </a:pPr>
            <a:r>
              <a:rPr lang="en-US" dirty="0"/>
              <a:t>Fun </a:t>
            </a:r>
            <a:r>
              <a:rPr lang="en-US" dirty="0" smtClean="0"/>
              <a:t>facts</a:t>
            </a:r>
            <a:br>
              <a:rPr lang="en-US" dirty="0" smtClean="0"/>
            </a:br>
            <a:endParaRPr lang="en-US" dirty="0"/>
          </a:p>
          <a:p>
            <a:r>
              <a:rPr lang="en-US" b="1" dirty="0"/>
              <a:t>Create an Outline</a:t>
            </a:r>
            <a:r>
              <a:rPr lang="en-US" dirty="0"/>
              <a:t/>
            </a:r>
            <a:br>
              <a:rPr lang="en-US" dirty="0"/>
            </a:br>
            <a:r>
              <a:rPr lang="en-US" dirty="0"/>
              <a:t>Plan the biography using the structure above.</a:t>
            </a:r>
          </a:p>
        </p:txBody>
      </p:sp>
      <p:grpSp>
        <p:nvGrpSpPr>
          <p:cNvPr id="1362" name="Google Shape;1362;p41"/>
          <p:cNvGrpSpPr/>
          <p:nvPr/>
        </p:nvGrpSpPr>
        <p:grpSpPr>
          <a:xfrm>
            <a:off x="5365899" y="99089"/>
            <a:ext cx="3065070" cy="4487856"/>
            <a:chOff x="5365899" y="99089"/>
            <a:chExt cx="3065070" cy="4487856"/>
          </a:xfrm>
        </p:grpSpPr>
        <p:sp>
          <p:nvSpPr>
            <p:cNvPr id="1363" name="Google Shape;1363;p41"/>
            <p:cNvSpPr/>
            <p:nvPr/>
          </p:nvSpPr>
          <p:spPr>
            <a:xfrm>
              <a:off x="7059215" y="59307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64" name="Google Shape;1364;p41"/>
            <p:cNvGrpSpPr/>
            <p:nvPr/>
          </p:nvGrpSpPr>
          <p:grpSpPr>
            <a:xfrm>
              <a:off x="5365899" y="1329789"/>
              <a:ext cx="3065070" cy="3257155"/>
              <a:chOff x="5625042" y="1844144"/>
              <a:chExt cx="3173607" cy="3372494"/>
            </a:xfrm>
          </p:grpSpPr>
          <p:grpSp>
            <p:nvGrpSpPr>
              <p:cNvPr id="1365" name="Google Shape;1365;p41"/>
              <p:cNvGrpSpPr/>
              <p:nvPr/>
            </p:nvGrpSpPr>
            <p:grpSpPr>
              <a:xfrm flipH="1">
                <a:off x="5625042" y="3343707"/>
                <a:ext cx="1271683" cy="1872826"/>
                <a:chOff x="9642157" y="3333115"/>
                <a:chExt cx="758444" cy="1116838"/>
              </a:xfrm>
            </p:grpSpPr>
            <p:sp>
              <p:nvSpPr>
                <p:cNvPr id="1366" name="Google Shape;1366;p41"/>
                <p:cNvSpPr/>
                <p:nvPr/>
              </p:nvSpPr>
              <p:spPr>
                <a:xfrm>
                  <a:off x="9642157" y="3333115"/>
                  <a:ext cx="240538" cy="1116838"/>
                </a:xfrm>
                <a:custGeom>
                  <a:avLst/>
                  <a:gdLst/>
                  <a:ahLst/>
                  <a:cxnLst/>
                  <a:rect l="l" t="t" r="r" b="b"/>
                  <a:pathLst>
                    <a:path w="240538" h="1116838" extrusionOk="0">
                      <a:moveTo>
                        <a:pt x="55373" y="1116838"/>
                      </a:moveTo>
                      <a:lnTo>
                        <a:pt x="0" y="1116838"/>
                      </a:lnTo>
                      <a:lnTo>
                        <a:pt x="185166" y="0"/>
                      </a:lnTo>
                      <a:lnTo>
                        <a:pt x="240538" y="0"/>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67" name="Google Shape;1367;p41"/>
                <p:cNvSpPr/>
                <p:nvPr/>
              </p:nvSpPr>
              <p:spPr>
                <a:xfrm>
                  <a:off x="10160063" y="3333115"/>
                  <a:ext cx="240538" cy="1116838"/>
                </a:xfrm>
                <a:custGeom>
                  <a:avLst/>
                  <a:gdLst/>
                  <a:ahLst/>
                  <a:cxnLst/>
                  <a:rect l="l" t="t" r="r" b="b"/>
                  <a:pathLst>
                    <a:path w="240538" h="1116838" extrusionOk="0">
                      <a:moveTo>
                        <a:pt x="185166" y="1116838"/>
                      </a:moveTo>
                      <a:lnTo>
                        <a:pt x="240538" y="1116838"/>
                      </a:lnTo>
                      <a:lnTo>
                        <a:pt x="55372" y="0"/>
                      </a:lnTo>
                      <a:lnTo>
                        <a:pt x="0" y="0"/>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68" name="Google Shape;1368;p41"/>
                <p:cNvSpPr/>
                <p:nvPr/>
              </p:nvSpPr>
              <p:spPr>
                <a:xfrm>
                  <a:off x="9814369" y="3333115"/>
                  <a:ext cx="68326" cy="78231"/>
                </a:xfrm>
                <a:custGeom>
                  <a:avLst/>
                  <a:gdLst/>
                  <a:ahLst/>
                  <a:cxnLst/>
                  <a:rect l="l" t="t" r="r" b="b"/>
                  <a:pathLst>
                    <a:path w="68326" h="78231" extrusionOk="0">
                      <a:moveTo>
                        <a:pt x="0" y="78232"/>
                      </a:moveTo>
                      <a:lnTo>
                        <a:pt x="56706" y="70231"/>
                      </a:lnTo>
                      <a:lnTo>
                        <a:pt x="68326" y="0"/>
                      </a:lnTo>
                      <a:lnTo>
                        <a:pt x="12954"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69" name="Google Shape;1369;p41"/>
                <p:cNvSpPr/>
                <p:nvPr/>
              </p:nvSpPr>
              <p:spPr>
                <a:xfrm>
                  <a:off x="10160063" y="3333115"/>
                  <a:ext cx="58864" cy="28638"/>
                </a:xfrm>
                <a:custGeom>
                  <a:avLst/>
                  <a:gdLst/>
                  <a:ahLst/>
                  <a:cxnLst/>
                  <a:rect l="l" t="t" r="r" b="b"/>
                  <a:pathLst>
                    <a:path w="58864" h="28638" extrusionOk="0">
                      <a:moveTo>
                        <a:pt x="55372" y="0"/>
                      </a:moveTo>
                      <a:lnTo>
                        <a:pt x="0" y="0"/>
                      </a:lnTo>
                      <a:lnTo>
                        <a:pt x="4763" y="28638"/>
                      </a:lnTo>
                      <a:lnTo>
                        <a:pt x="58865" y="21018"/>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370" name="Google Shape;1370;p41"/>
              <p:cNvGrpSpPr/>
              <p:nvPr/>
            </p:nvGrpSpPr>
            <p:grpSpPr>
              <a:xfrm flipH="1">
                <a:off x="7090288" y="2943682"/>
                <a:ext cx="1671373" cy="2272848"/>
                <a:chOff x="8529891" y="3094565"/>
                <a:chExt cx="996823" cy="1355387"/>
              </a:xfrm>
            </p:grpSpPr>
            <p:grpSp>
              <p:nvGrpSpPr>
                <p:cNvPr id="1371" name="Google Shape;1371;p41"/>
                <p:cNvGrpSpPr/>
                <p:nvPr/>
              </p:nvGrpSpPr>
              <p:grpSpPr>
                <a:xfrm>
                  <a:off x="8909494" y="3758882"/>
                  <a:ext cx="617220" cy="691070"/>
                  <a:chOff x="8909494" y="3758882"/>
                  <a:chExt cx="617220" cy="691070"/>
                </a:xfrm>
              </p:grpSpPr>
              <p:sp>
                <p:nvSpPr>
                  <p:cNvPr id="1372" name="Google Shape;1372;p41"/>
                  <p:cNvSpPr/>
                  <p:nvPr/>
                </p:nvSpPr>
                <p:spPr>
                  <a:xfrm>
                    <a:off x="9356788" y="3758882"/>
                    <a:ext cx="169926" cy="691070"/>
                  </a:xfrm>
                  <a:custGeom>
                    <a:avLst/>
                    <a:gdLst/>
                    <a:ahLst/>
                    <a:cxnLst/>
                    <a:rect l="l" t="t" r="r" b="b"/>
                    <a:pathLst>
                      <a:path w="169926" h="691070" extrusionOk="0">
                        <a:moveTo>
                          <a:pt x="169926" y="691071"/>
                        </a:moveTo>
                        <a:lnTo>
                          <a:pt x="55372" y="0"/>
                        </a:lnTo>
                        <a:lnTo>
                          <a:pt x="0" y="0"/>
                        </a:lnTo>
                        <a:lnTo>
                          <a:pt x="114554" y="691071"/>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73" name="Google Shape;1373;p41"/>
                  <p:cNvSpPr/>
                  <p:nvPr/>
                </p:nvSpPr>
                <p:spPr>
                  <a:xfrm>
                    <a:off x="8909494" y="3758882"/>
                    <a:ext cx="169926" cy="691070"/>
                  </a:xfrm>
                  <a:custGeom>
                    <a:avLst/>
                    <a:gdLst/>
                    <a:ahLst/>
                    <a:cxnLst/>
                    <a:rect l="l" t="t" r="r" b="b"/>
                    <a:pathLst>
                      <a:path w="169926" h="691070" extrusionOk="0">
                        <a:moveTo>
                          <a:pt x="55373" y="691071"/>
                        </a:moveTo>
                        <a:lnTo>
                          <a:pt x="169926" y="0"/>
                        </a:lnTo>
                        <a:lnTo>
                          <a:pt x="114554" y="0"/>
                        </a:lnTo>
                        <a:lnTo>
                          <a:pt x="0" y="691071"/>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74" name="Google Shape;1374;p41"/>
                <p:cNvSpPr/>
                <p:nvPr/>
              </p:nvSpPr>
              <p:spPr>
                <a:xfrm>
                  <a:off x="8529891" y="3094565"/>
                  <a:ext cx="971930" cy="683874"/>
                </a:xfrm>
                <a:custGeom>
                  <a:avLst/>
                  <a:gdLst/>
                  <a:ahLst/>
                  <a:cxnLst/>
                  <a:rect l="l" t="t" r="r" b="b"/>
                  <a:pathLst>
                    <a:path w="971930" h="683874" extrusionOk="0">
                      <a:moveTo>
                        <a:pt x="946531" y="633011"/>
                      </a:moveTo>
                      <a:lnTo>
                        <a:pt x="498919" y="633011"/>
                      </a:lnTo>
                      <a:cubicBezTo>
                        <a:pt x="447675" y="633011"/>
                        <a:pt x="403352" y="596499"/>
                        <a:pt x="393573" y="546206"/>
                      </a:cubicBezTo>
                      <a:lnTo>
                        <a:pt x="291274" y="20554"/>
                      </a:lnTo>
                      <a:cubicBezTo>
                        <a:pt x="288607" y="6774"/>
                        <a:pt x="275272" y="-2243"/>
                        <a:pt x="261493" y="488"/>
                      </a:cubicBezTo>
                      <a:lnTo>
                        <a:pt x="0" y="488"/>
                      </a:lnTo>
                      <a:lnTo>
                        <a:pt x="88709" y="513694"/>
                      </a:lnTo>
                      <a:cubicBezTo>
                        <a:pt x="105727" y="612056"/>
                        <a:pt x="191008" y="683875"/>
                        <a:pt x="290830" y="683875"/>
                      </a:cubicBezTo>
                      <a:lnTo>
                        <a:pt x="498919" y="683875"/>
                      </a:lnTo>
                      <a:lnTo>
                        <a:pt x="606425" y="683875"/>
                      </a:lnTo>
                      <a:lnTo>
                        <a:pt x="946531" y="683875"/>
                      </a:lnTo>
                      <a:cubicBezTo>
                        <a:pt x="960565" y="683875"/>
                        <a:pt x="971931" y="672508"/>
                        <a:pt x="971931" y="658475"/>
                      </a:cubicBezTo>
                      <a:cubicBezTo>
                        <a:pt x="971931" y="644441"/>
                        <a:pt x="960565" y="633011"/>
                        <a:pt x="946531" y="633011"/>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75" name="Google Shape;1375;p41"/>
              <p:cNvSpPr/>
              <p:nvPr/>
            </p:nvSpPr>
            <p:spPr>
              <a:xfrm flipH="1">
                <a:off x="5796001" y="3273854"/>
                <a:ext cx="2079187" cy="69876"/>
              </a:xfrm>
              <a:custGeom>
                <a:avLst/>
                <a:gdLst/>
                <a:ahLst/>
                <a:cxnLst/>
                <a:rect l="l" t="t" r="r" b="b"/>
                <a:pathLst>
                  <a:path w="1239456" h="41655" extrusionOk="0">
                    <a:moveTo>
                      <a:pt x="20827" y="41656"/>
                    </a:moveTo>
                    <a:lnTo>
                      <a:pt x="1218628" y="41656"/>
                    </a:lnTo>
                    <a:cubicBezTo>
                      <a:pt x="1230122" y="41656"/>
                      <a:pt x="1239456" y="32321"/>
                      <a:pt x="1239456" y="20828"/>
                    </a:cubicBezTo>
                    <a:lnTo>
                      <a:pt x="1239456" y="20828"/>
                    </a:lnTo>
                    <a:cubicBezTo>
                      <a:pt x="1239456" y="9334"/>
                      <a:pt x="1230122" y="0"/>
                      <a:pt x="1218628" y="0"/>
                    </a:cubicBezTo>
                    <a:lnTo>
                      <a:pt x="20827" y="0"/>
                    </a:lnTo>
                    <a:cubicBezTo>
                      <a:pt x="9334" y="0"/>
                      <a:pt x="0" y="9334"/>
                      <a:pt x="0" y="20828"/>
                    </a:cubicBezTo>
                    <a:lnTo>
                      <a:pt x="0" y="20828"/>
                    </a:lnTo>
                    <a:cubicBezTo>
                      <a:pt x="0" y="32321"/>
                      <a:pt x="9334" y="41656"/>
                      <a:pt x="20827" y="41656"/>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76" name="Google Shape;1376;p41"/>
              <p:cNvGrpSpPr/>
              <p:nvPr/>
            </p:nvGrpSpPr>
            <p:grpSpPr>
              <a:xfrm flipH="1">
                <a:off x="6657168" y="1844144"/>
                <a:ext cx="1826607" cy="3372494"/>
                <a:chOff x="8695625" y="2438868"/>
                <a:chExt cx="1089406" cy="2011148"/>
              </a:xfrm>
            </p:grpSpPr>
            <p:sp>
              <p:nvSpPr>
                <p:cNvPr id="1377" name="Google Shape;1377;p41"/>
                <p:cNvSpPr/>
                <p:nvPr/>
              </p:nvSpPr>
              <p:spPr>
                <a:xfrm>
                  <a:off x="9214484" y="3323351"/>
                  <a:ext cx="382016" cy="590851"/>
                </a:xfrm>
                <a:custGeom>
                  <a:avLst/>
                  <a:gdLst/>
                  <a:ahLst/>
                  <a:cxnLst/>
                  <a:rect l="l" t="t" r="r" b="b"/>
                  <a:pathLst>
                    <a:path w="382016" h="590851" extrusionOk="0">
                      <a:moveTo>
                        <a:pt x="41973" y="13256"/>
                      </a:moveTo>
                      <a:cubicBezTo>
                        <a:pt x="157163" y="-7445"/>
                        <a:pt x="257429" y="-17224"/>
                        <a:pt x="288099" y="88122"/>
                      </a:cubicBezTo>
                      <a:cubicBezTo>
                        <a:pt x="318770" y="193469"/>
                        <a:pt x="316992" y="231886"/>
                        <a:pt x="316992" y="231886"/>
                      </a:cubicBezTo>
                      <a:cubicBezTo>
                        <a:pt x="316992" y="231886"/>
                        <a:pt x="337503" y="253349"/>
                        <a:pt x="330391" y="279194"/>
                      </a:cubicBezTo>
                      <a:cubicBezTo>
                        <a:pt x="330391" y="279194"/>
                        <a:pt x="350012" y="414703"/>
                        <a:pt x="350901" y="455025"/>
                      </a:cubicBezTo>
                      <a:cubicBezTo>
                        <a:pt x="366967" y="503222"/>
                        <a:pt x="382016" y="590852"/>
                        <a:pt x="382016" y="590852"/>
                      </a:cubicBezTo>
                      <a:lnTo>
                        <a:pt x="249110" y="590852"/>
                      </a:lnTo>
                      <a:lnTo>
                        <a:pt x="0" y="205597"/>
                      </a:lnTo>
                      <a:lnTo>
                        <a:pt x="41973" y="13256"/>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78" name="Google Shape;1378;p41"/>
                <p:cNvGrpSpPr/>
                <p:nvPr/>
              </p:nvGrpSpPr>
              <p:grpSpPr>
                <a:xfrm>
                  <a:off x="9387205" y="3882135"/>
                  <a:ext cx="335215" cy="367538"/>
                  <a:chOff x="9387205" y="3882135"/>
                  <a:chExt cx="335215" cy="367538"/>
                </a:xfrm>
              </p:grpSpPr>
              <p:sp>
                <p:nvSpPr>
                  <p:cNvPr id="1379" name="Google Shape;1379;p41"/>
                  <p:cNvSpPr/>
                  <p:nvPr/>
                </p:nvSpPr>
                <p:spPr>
                  <a:xfrm>
                    <a:off x="9424517" y="3882135"/>
                    <a:ext cx="293634" cy="312102"/>
                  </a:xfrm>
                  <a:custGeom>
                    <a:avLst/>
                    <a:gdLst/>
                    <a:ahLst/>
                    <a:cxnLst/>
                    <a:rect l="l" t="t" r="r" b="b"/>
                    <a:pathLst>
                      <a:path w="293634" h="312102" extrusionOk="0">
                        <a:moveTo>
                          <a:pt x="8089" y="0"/>
                        </a:moveTo>
                        <a:lnTo>
                          <a:pt x="148298" y="16256"/>
                        </a:lnTo>
                        <a:lnTo>
                          <a:pt x="181127" y="120205"/>
                        </a:lnTo>
                        <a:lnTo>
                          <a:pt x="236182" y="204153"/>
                        </a:lnTo>
                        <a:cubicBezTo>
                          <a:pt x="236182" y="204153"/>
                          <a:pt x="313207" y="232220"/>
                          <a:pt x="288887" y="312103"/>
                        </a:cubicBezTo>
                        <a:lnTo>
                          <a:pt x="2946" y="162497"/>
                        </a:lnTo>
                        <a:cubicBezTo>
                          <a:pt x="-6452" y="136525"/>
                          <a:pt x="7582" y="109220"/>
                          <a:pt x="31585" y="93663"/>
                        </a:cubicBezTo>
                        <a:lnTo>
                          <a:pt x="8089"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0" name="Google Shape;1380;p41"/>
                  <p:cNvSpPr/>
                  <p:nvPr/>
                </p:nvSpPr>
                <p:spPr>
                  <a:xfrm>
                    <a:off x="9387205" y="4037457"/>
                    <a:ext cx="335215" cy="212216"/>
                  </a:xfrm>
                  <a:custGeom>
                    <a:avLst/>
                    <a:gdLst/>
                    <a:ahLst/>
                    <a:cxnLst/>
                    <a:rect l="l" t="t" r="r" b="b"/>
                    <a:pathLst>
                      <a:path w="335215" h="212216" extrusionOk="0">
                        <a:moveTo>
                          <a:pt x="26543" y="0"/>
                        </a:moveTo>
                        <a:lnTo>
                          <a:pt x="0" y="50736"/>
                        </a:lnTo>
                        <a:lnTo>
                          <a:pt x="98742" y="102426"/>
                        </a:lnTo>
                        <a:lnTo>
                          <a:pt x="104203" y="92075"/>
                        </a:lnTo>
                        <a:cubicBezTo>
                          <a:pt x="108140" y="84582"/>
                          <a:pt x="118110" y="82995"/>
                          <a:pt x="124206" y="88900"/>
                        </a:cubicBezTo>
                        <a:lnTo>
                          <a:pt x="183959" y="147002"/>
                        </a:lnTo>
                        <a:lnTo>
                          <a:pt x="308673" y="212217"/>
                        </a:lnTo>
                        <a:lnTo>
                          <a:pt x="335216" y="161480"/>
                        </a:lnTo>
                        <a:lnTo>
                          <a:pt x="26543"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81" name="Google Shape;1381;p41"/>
                <p:cNvSpPr/>
                <p:nvPr/>
              </p:nvSpPr>
              <p:spPr>
                <a:xfrm>
                  <a:off x="9389491" y="4053522"/>
                  <a:ext cx="154495" cy="157543"/>
                </a:xfrm>
                <a:custGeom>
                  <a:avLst/>
                  <a:gdLst/>
                  <a:ahLst/>
                  <a:cxnLst/>
                  <a:rect l="l" t="t" r="r" b="b"/>
                  <a:pathLst>
                    <a:path w="154495" h="157543" extrusionOk="0">
                      <a:moveTo>
                        <a:pt x="0" y="0"/>
                      </a:moveTo>
                      <a:lnTo>
                        <a:pt x="27686" y="157543"/>
                      </a:lnTo>
                      <a:lnTo>
                        <a:pt x="154495" y="157543"/>
                      </a:lnTo>
                      <a:lnTo>
                        <a:pt x="135699" y="0"/>
                      </a:ln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2" name="Google Shape;1382;p41"/>
                <p:cNvSpPr/>
                <p:nvPr/>
              </p:nvSpPr>
              <p:spPr>
                <a:xfrm>
                  <a:off x="9392602" y="4071429"/>
                  <a:ext cx="136397" cy="45910"/>
                </a:xfrm>
                <a:custGeom>
                  <a:avLst/>
                  <a:gdLst/>
                  <a:ahLst/>
                  <a:cxnLst/>
                  <a:rect l="l" t="t" r="r" b="b"/>
                  <a:pathLst>
                    <a:path w="136397" h="45910" extrusionOk="0">
                      <a:moveTo>
                        <a:pt x="136398" y="13907"/>
                      </a:moveTo>
                      <a:cubicBezTo>
                        <a:pt x="95821" y="33084"/>
                        <a:pt x="53530" y="45466"/>
                        <a:pt x="8065" y="45911"/>
                      </a:cubicBezTo>
                      <a:lnTo>
                        <a:pt x="0" y="0"/>
                      </a:lnTo>
                      <a:lnTo>
                        <a:pt x="136398" y="13907"/>
                      </a:lnTo>
                      <a:close/>
                    </a:path>
                  </a:pathLst>
                </a:custGeom>
                <a:solidFill>
                  <a:srgbClr val="E094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3" name="Google Shape;1383;p41"/>
                <p:cNvSpPr/>
                <p:nvPr/>
              </p:nvSpPr>
              <p:spPr>
                <a:xfrm>
                  <a:off x="8767508" y="2438908"/>
                  <a:ext cx="134492" cy="134492"/>
                </a:xfrm>
                <a:custGeom>
                  <a:avLst/>
                  <a:gdLst/>
                  <a:ahLst/>
                  <a:cxnLst/>
                  <a:rect l="l" t="t" r="r" b="b"/>
                  <a:pathLst>
                    <a:path w="134492" h="134492" extrusionOk="0">
                      <a:moveTo>
                        <a:pt x="134493" y="67247"/>
                      </a:moveTo>
                      <a:cubicBezTo>
                        <a:pt x="134493" y="104386"/>
                        <a:pt x="104386" y="134493"/>
                        <a:pt x="67247" y="134493"/>
                      </a:cubicBezTo>
                      <a:cubicBezTo>
                        <a:pt x="30107" y="134493"/>
                        <a:pt x="1" y="104386"/>
                        <a:pt x="1" y="67247"/>
                      </a:cubicBezTo>
                      <a:cubicBezTo>
                        <a:pt x="1" y="30107"/>
                        <a:pt x="30108" y="0"/>
                        <a:pt x="67247" y="0"/>
                      </a:cubicBezTo>
                      <a:cubicBezTo>
                        <a:pt x="104386" y="0"/>
                        <a:pt x="134493" y="30107"/>
                        <a:pt x="134493" y="6724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4" name="Google Shape;1384;p41"/>
                <p:cNvSpPr/>
                <p:nvPr/>
              </p:nvSpPr>
              <p:spPr>
                <a:xfrm>
                  <a:off x="8852003" y="2449246"/>
                  <a:ext cx="244049" cy="200481"/>
                </a:xfrm>
                <a:custGeom>
                  <a:avLst/>
                  <a:gdLst/>
                  <a:ahLst/>
                  <a:cxnLst/>
                  <a:rect l="l" t="t" r="r" b="b"/>
                  <a:pathLst>
                    <a:path w="244049" h="200481" extrusionOk="0">
                      <a:moveTo>
                        <a:pt x="124928" y="12"/>
                      </a:moveTo>
                      <a:cubicBezTo>
                        <a:pt x="200112" y="-1067"/>
                        <a:pt x="282853" y="71132"/>
                        <a:pt x="224178" y="134124"/>
                      </a:cubicBezTo>
                      <a:lnTo>
                        <a:pt x="53618" y="200482"/>
                      </a:lnTo>
                      <a:cubicBezTo>
                        <a:pt x="53618" y="200482"/>
                        <a:pt x="21740" y="197116"/>
                        <a:pt x="4341" y="130695"/>
                      </a:cubicBezTo>
                      <a:cubicBezTo>
                        <a:pt x="-13057" y="64274"/>
                        <a:pt x="20789" y="1536"/>
                        <a:pt x="124928" y="1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5" name="Google Shape;1385;p41"/>
                <p:cNvSpPr/>
                <p:nvPr/>
              </p:nvSpPr>
              <p:spPr>
                <a:xfrm>
                  <a:off x="9075801" y="2886392"/>
                  <a:ext cx="349059" cy="402526"/>
                </a:xfrm>
                <a:custGeom>
                  <a:avLst/>
                  <a:gdLst/>
                  <a:ahLst/>
                  <a:cxnLst/>
                  <a:rect l="l" t="t" r="r" b="b"/>
                  <a:pathLst>
                    <a:path w="349059" h="402526" extrusionOk="0">
                      <a:moveTo>
                        <a:pt x="54991" y="0"/>
                      </a:moveTo>
                      <a:cubicBezTo>
                        <a:pt x="106172" y="35687"/>
                        <a:pt x="113347" y="78613"/>
                        <a:pt x="125222" y="115507"/>
                      </a:cubicBezTo>
                      <a:cubicBezTo>
                        <a:pt x="137160" y="152400"/>
                        <a:pt x="174625" y="278511"/>
                        <a:pt x="174625" y="278511"/>
                      </a:cubicBezTo>
                      <a:cubicBezTo>
                        <a:pt x="224092" y="270320"/>
                        <a:pt x="279971" y="278511"/>
                        <a:pt x="349059" y="288798"/>
                      </a:cubicBezTo>
                      <a:lnTo>
                        <a:pt x="349059" y="402527"/>
                      </a:lnTo>
                      <a:lnTo>
                        <a:pt x="140716" y="402527"/>
                      </a:lnTo>
                      <a:cubicBezTo>
                        <a:pt x="106997" y="402527"/>
                        <a:pt x="77216" y="380683"/>
                        <a:pt x="66993" y="348615"/>
                      </a:cubicBezTo>
                      <a:lnTo>
                        <a:pt x="0" y="137668"/>
                      </a:lnTo>
                      <a:lnTo>
                        <a:pt x="54991" y="0"/>
                      </a:ln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6" name="Google Shape;1386;p41"/>
                <p:cNvSpPr/>
                <p:nvPr/>
              </p:nvSpPr>
              <p:spPr>
                <a:xfrm>
                  <a:off x="8706107" y="2786824"/>
                  <a:ext cx="485390" cy="649668"/>
                </a:xfrm>
                <a:custGeom>
                  <a:avLst/>
                  <a:gdLst/>
                  <a:ahLst/>
                  <a:cxnLst/>
                  <a:rect l="l" t="t" r="r" b="b"/>
                  <a:pathLst>
                    <a:path w="485390" h="649668" extrusionOk="0">
                      <a:moveTo>
                        <a:pt x="157858" y="0"/>
                      </a:moveTo>
                      <a:cubicBezTo>
                        <a:pt x="136141" y="21146"/>
                        <a:pt x="90929" y="43180"/>
                        <a:pt x="49273" y="67564"/>
                      </a:cubicBezTo>
                      <a:cubicBezTo>
                        <a:pt x="12507" y="89090"/>
                        <a:pt x="-6416" y="131636"/>
                        <a:pt x="1965" y="173418"/>
                      </a:cubicBezTo>
                      <a:lnTo>
                        <a:pt x="49590" y="410464"/>
                      </a:lnTo>
                      <a:cubicBezTo>
                        <a:pt x="57401" y="449199"/>
                        <a:pt x="53654" y="489395"/>
                        <a:pt x="38859" y="526097"/>
                      </a:cubicBezTo>
                      <a:lnTo>
                        <a:pt x="3871" y="612966"/>
                      </a:lnTo>
                      <a:cubicBezTo>
                        <a:pt x="-3178" y="630491"/>
                        <a:pt x="9712" y="649669"/>
                        <a:pt x="28636" y="649669"/>
                      </a:cubicBezTo>
                      <a:lnTo>
                        <a:pt x="485391" y="649669"/>
                      </a:lnTo>
                      <a:lnTo>
                        <a:pt x="402079" y="428244"/>
                      </a:lnTo>
                      <a:cubicBezTo>
                        <a:pt x="402079" y="428244"/>
                        <a:pt x="406524" y="342329"/>
                        <a:pt x="410398" y="313944"/>
                      </a:cubicBezTo>
                      <a:cubicBezTo>
                        <a:pt x="463484" y="218186"/>
                        <a:pt x="428241" y="215138"/>
                        <a:pt x="424685" y="99632"/>
                      </a:cubicBezTo>
                      <a:lnTo>
                        <a:pt x="321688" y="27305"/>
                      </a:lnTo>
                      <a:lnTo>
                        <a:pt x="157858" y="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7" name="Google Shape;1387;p41"/>
                <p:cNvSpPr/>
                <p:nvPr/>
              </p:nvSpPr>
              <p:spPr>
                <a:xfrm>
                  <a:off x="8821673" y="3330702"/>
                  <a:ext cx="369887" cy="105727"/>
                </a:xfrm>
                <a:custGeom>
                  <a:avLst/>
                  <a:gdLst/>
                  <a:ahLst/>
                  <a:cxnLst/>
                  <a:rect l="l" t="t" r="r" b="b"/>
                  <a:pathLst>
                    <a:path w="369887" h="105727" extrusionOk="0">
                      <a:moveTo>
                        <a:pt x="330073" y="0"/>
                      </a:moveTo>
                      <a:cubicBezTo>
                        <a:pt x="220853" y="12128"/>
                        <a:pt x="39688" y="104775"/>
                        <a:pt x="0" y="104775"/>
                      </a:cubicBezTo>
                      <a:lnTo>
                        <a:pt x="762" y="105727"/>
                      </a:lnTo>
                      <a:lnTo>
                        <a:pt x="369888" y="105727"/>
                      </a:lnTo>
                      <a:lnTo>
                        <a:pt x="330073"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8" name="Google Shape;1388;p41"/>
                <p:cNvSpPr/>
                <p:nvPr/>
              </p:nvSpPr>
              <p:spPr>
                <a:xfrm>
                  <a:off x="8724582" y="3007804"/>
                  <a:ext cx="376555" cy="323407"/>
                </a:xfrm>
                <a:custGeom>
                  <a:avLst/>
                  <a:gdLst/>
                  <a:ahLst/>
                  <a:cxnLst/>
                  <a:rect l="l" t="t" r="r" b="b"/>
                  <a:pathLst>
                    <a:path w="376555" h="323407" extrusionOk="0">
                      <a:moveTo>
                        <a:pt x="0" y="0"/>
                      </a:moveTo>
                      <a:cubicBezTo>
                        <a:pt x="0" y="0"/>
                        <a:pt x="127064" y="279336"/>
                        <a:pt x="221298" y="315595"/>
                      </a:cubicBezTo>
                      <a:cubicBezTo>
                        <a:pt x="321311" y="354012"/>
                        <a:pt x="376555" y="238252"/>
                        <a:pt x="376555" y="238252"/>
                      </a:cubicBezTo>
                      <a:lnTo>
                        <a:pt x="0"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89" name="Google Shape;1389;p41"/>
                <p:cNvGrpSpPr/>
                <p:nvPr/>
              </p:nvGrpSpPr>
              <p:grpSpPr>
                <a:xfrm>
                  <a:off x="8705571" y="2775267"/>
                  <a:ext cx="759994" cy="518302"/>
                  <a:chOff x="8705571" y="2775267"/>
                  <a:chExt cx="759994" cy="518302"/>
                </a:xfrm>
              </p:grpSpPr>
              <p:grpSp>
                <p:nvGrpSpPr>
                  <p:cNvPr id="1390" name="Google Shape;1390;p41"/>
                  <p:cNvGrpSpPr/>
                  <p:nvPr/>
                </p:nvGrpSpPr>
                <p:grpSpPr>
                  <a:xfrm>
                    <a:off x="9308254" y="2775267"/>
                    <a:ext cx="152503" cy="193230"/>
                    <a:chOff x="9308254" y="2775267"/>
                    <a:chExt cx="152503" cy="193230"/>
                  </a:xfrm>
                </p:grpSpPr>
                <p:sp>
                  <p:nvSpPr>
                    <p:cNvPr id="1391" name="Google Shape;1391;p41"/>
                    <p:cNvSpPr/>
                    <p:nvPr/>
                  </p:nvSpPr>
                  <p:spPr>
                    <a:xfrm>
                      <a:off x="9308254" y="2775267"/>
                      <a:ext cx="152503" cy="193230"/>
                    </a:xfrm>
                    <a:custGeom>
                      <a:avLst/>
                      <a:gdLst/>
                      <a:ahLst/>
                      <a:cxnLst/>
                      <a:rect l="l" t="t" r="r" b="b"/>
                      <a:pathLst>
                        <a:path w="152503" h="193230" extrusionOk="0">
                          <a:moveTo>
                            <a:pt x="90698" y="193231"/>
                          </a:moveTo>
                          <a:lnTo>
                            <a:pt x="11260" y="193231"/>
                          </a:lnTo>
                          <a:cubicBezTo>
                            <a:pt x="3259" y="193231"/>
                            <a:pt x="-1567" y="186881"/>
                            <a:pt x="464" y="179070"/>
                          </a:cubicBezTo>
                          <a:lnTo>
                            <a:pt x="43644" y="14161"/>
                          </a:lnTo>
                          <a:cubicBezTo>
                            <a:pt x="45677" y="6350"/>
                            <a:pt x="53804" y="0"/>
                            <a:pt x="61805" y="0"/>
                          </a:cubicBezTo>
                          <a:lnTo>
                            <a:pt x="141244" y="0"/>
                          </a:lnTo>
                          <a:cubicBezTo>
                            <a:pt x="149245" y="0"/>
                            <a:pt x="154071" y="6350"/>
                            <a:pt x="152039" y="14161"/>
                          </a:cubicBezTo>
                          <a:lnTo>
                            <a:pt x="108859" y="179070"/>
                          </a:lnTo>
                          <a:cubicBezTo>
                            <a:pt x="106827" y="186944"/>
                            <a:pt x="98699" y="193231"/>
                            <a:pt x="90698" y="193231"/>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92" name="Google Shape;1392;p41"/>
                    <p:cNvSpPr/>
                    <p:nvPr/>
                  </p:nvSpPr>
                  <p:spPr>
                    <a:xfrm rot="-2328974">
                      <a:off x="9362546" y="2790956"/>
                      <a:ext cx="20342" cy="15765"/>
                    </a:xfrm>
                    <a:custGeom>
                      <a:avLst/>
                      <a:gdLst/>
                      <a:ahLst/>
                      <a:cxnLst/>
                      <a:rect l="l" t="t" r="r" b="b"/>
                      <a:pathLst>
                        <a:path w="20320" h="15748" extrusionOk="0">
                          <a:moveTo>
                            <a:pt x="20320" y="7874"/>
                          </a:moveTo>
                          <a:cubicBezTo>
                            <a:pt x="20320" y="12223"/>
                            <a:pt x="15771" y="15748"/>
                            <a:pt x="10160" y="15748"/>
                          </a:cubicBezTo>
                          <a:cubicBezTo>
                            <a:pt x="4549" y="15748"/>
                            <a:pt x="0" y="12223"/>
                            <a:pt x="0" y="7874"/>
                          </a:cubicBezTo>
                          <a:cubicBezTo>
                            <a:pt x="0" y="3525"/>
                            <a:pt x="4549" y="0"/>
                            <a:pt x="10160" y="0"/>
                          </a:cubicBezTo>
                          <a:cubicBezTo>
                            <a:pt x="15771" y="0"/>
                            <a:pt x="20320" y="3525"/>
                            <a:pt x="20320" y="787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93" name="Google Shape;1393;p41"/>
                  <p:cNvSpPr/>
                  <p:nvPr/>
                </p:nvSpPr>
                <p:spPr>
                  <a:xfrm>
                    <a:off x="8705571" y="2832309"/>
                    <a:ext cx="759994" cy="461260"/>
                  </a:xfrm>
                  <a:custGeom>
                    <a:avLst/>
                    <a:gdLst/>
                    <a:ahLst/>
                    <a:cxnLst/>
                    <a:rect l="l" t="t" r="r" b="b"/>
                    <a:pathLst>
                      <a:path w="759994" h="461260" extrusionOk="0">
                        <a:moveTo>
                          <a:pt x="31203" y="33382"/>
                        </a:moveTo>
                        <a:cubicBezTo>
                          <a:pt x="123023" y="-41421"/>
                          <a:pt x="303554" y="305035"/>
                          <a:pt x="303554" y="305035"/>
                        </a:cubicBezTo>
                        <a:lnTo>
                          <a:pt x="567841" y="87166"/>
                        </a:lnTo>
                        <a:cubicBezTo>
                          <a:pt x="567841" y="87166"/>
                          <a:pt x="588859" y="34334"/>
                          <a:pt x="629944" y="20047"/>
                        </a:cubicBezTo>
                        <a:lnTo>
                          <a:pt x="624420" y="41065"/>
                        </a:lnTo>
                        <a:cubicBezTo>
                          <a:pt x="622578" y="48114"/>
                          <a:pt x="629119" y="54464"/>
                          <a:pt x="636104" y="52495"/>
                        </a:cubicBezTo>
                        <a:lnTo>
                          <a:pt x="708049" y="31858"/>
                        </a:lnTo>
                        <a:lnTo>
                          <a:pt x="744117" y="2203"/>
                        </a:lnTo>
                        <a:cubicBezTo>
                          <a:pt x="748943" y="-1797"/>
                          <a:pt x="756246" y="-146"/>
                          <a:pt x="758912" y="5505"/>
                        </a:cubicBezTo>
                        <a:lnTo>
                          <a:pt x="758912" y="5505"/>
                        </a:lnTo>
                        <a:cubicBezTo>
                          <a:pt x="761072" y="10014"/>
                          <a:pt x="759929" y="15411"/>
                          <a:pt x="756119" y="18650"/>
                        </a:cubicBezTo>
                        <a:lnTo>
                          <a:pt x="718781" y="50654"/>
                        </a:lnTo>
                        <a:lnTo>
                          <a:pt x="682141" y="69386"/>
                        </a:lnTo>
                        <a:lnTo>
                          <a:pt x="722336" y="70275"/>
                        </a:lnTo>
                        <a:lnTo>
                          <a:pt x="723797" y="64624"/>
                        </a:lnTo>
                        <a:cubicBezTo>
                          <a:pt x="725448" y="58337"/>
                          <a:pt x="731798" y="54400"/>
                          <a:pt x="738211" y="55861"/>
                        </a:cubicBezTo>
                        <a:lnTo>
                          <a:pt x="738211" y="55861"/>
                        </a:lnTo>
                        <a:cubicBezTo>
                          <a:pt x="741006" y="56496"/>
                          <a:pt x="743037" y="58909"/>
                          <a:pt x="743101" y="61766"/>
                        </a:cubicBezTo>
                        <a:cubicBezTo>
                          <a:pt x="743228" y="69640"/>
                          <a:pt x="742403" y="84372"/>
                          <a:pt x="733894" y="86341"/>
                        </a:cubicBezTo>
                        <a:cubicBezTo>
                          <a:pt x="738339" y="97961"/>
                          <a:pt x="727671" y="112249"/>
                          <a:pt x="715161" y="113138"/>
                        </a:cubicBezTo>
                        <a:cubicBezTo>
                          <a:pt x="702652" y="114027"/>
                          <a:pt x="672298" y="122980"/>
                          <a:pt x="672298" y="122980"/>
                        </a:cubicBezTo>
                        <a:lnTo>
                          <a:pt x="700873" y="134601"/>
                        </a:lnTo>
                        <a:lnTo>
                          <a:pt x="720495" y="122726"/>
                        </a:lnTo>
                        <a:cubicBezTo>
                          <a:pt x="723797" y="120694"/>
                          <a:pt x="727988" y="120758"/>
                          <a:pt x="731227" y="122853"/>
                        </a:cubicBezTo>
                        <a:lnTo>
                          <a:pt x="731227" y="122853"/>
                        </a:lnTo>
                        <a:cubicBezTo>
                          <a:pt x="733385" y="124250"/>
                          <a:pt x="733512" y="127362"/>
                          <a:pt x="731481" y="128886"/>
                        </a:cubicBezTo>
                        <a:lnTo>
                          <a:pt x="711860" y="143554"/>
                        </a:lnTo>
                        <a:cubicBezTo>
                          <a:pt x="706461" y="147618"/>
                          <a:pt x="699922" y="149777"/>
                          <a:pt x="693190" y="149777"/>
                        </a:cubicBezTo>
                        <a:lnTo>
                          <a:pt x="614259" y="149777"/>
                        </a:lnTo>
                        <a:cubicBezTo>
                          <a:pt x="553299" y="253028"/>
                          <a:pt x="471511" y="345357"/>
                          <a:pt x="376897" y="431019"/>
                        </a:cubicBezTo>
                        <a:cubicBezTo>
                          <a:pt x="330986" y="472548"/>
                          <a:pt x="260819" y="471151"/>
                          <a:pt x="216622" y="427781"/>
                        </a:cubicBezTo>
                        <a:cubicBezTo>
                          <a:pt x="105624" y="318814"/>
                          <a:pt x="-72303" y="117646"/>
                          <a:pt x="31203" y="33382"/>
                        </a:cubicBez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94" name="Google Shape;1394;p41"/>
                  <p:cNvSpPr/>
                  <p:nvPr/>
                </p:nvSpPr>
                <p:spPr>
                  <a:xfrm>
                    <a:off x="9367247" y="2917234"/>
                    <a:ext cx="69442" cy="13417"/>
                  </a:xfrm>
                  <a:custGeom>
                    <a:avLst/>
                    <a:gdLst/>
                    <a:ahLst/>
                    <a:cxnLst/>
                    <a:rect l="l" t="t" r="r" b="b"/>
                    <a:pathLst>
                      <a:path w="69442" h="13417" extrusionOk="0">
                        <a:moveTo>
                          <a:pt x="3194" y="13417"/>
                        </a:moveTo>
                        <a:cubicBezTo>
                          <a:pt x="1606" y="13417"/>
                          <a:pt x="209" y="12211"/>
                          <a:pt x="19" y="10623"/>
                        </a:cubicBezTo>
                        <a:cubicBezTo>
                          <a:pt x="-172" y="8909"/>
                          <a:pt x="1098" y="7321"/>
                          <a:pt x="2813" y="7131"/>
                        </a:cubicBezTo>
                        <a:lnTo>
                          <a:pt x="65932" y="19"/>
                        </a:lnTo>
                        <a:cubicBezTo>
                          <a:pt x="67647" y="-172"/>
                          <a:pt x="69234" y="1098"/>
                          <a:pt x="69424" y="2813"/>
                        </a:cubicBezTo>
                        <a:cubicBezTo>
                          <a:pt x="69615" y="4527"/>
                          <a:pt x="68345" y="6115"/>
                          <a:pt x="66630" y="6305"/>
                        </a:cubicBezTo>
                        <a:lnTo>
                          <a:pt x="3511" y="13417"/>
                        </a:lnTo>
                        <a:cubicBezTo>
                          <a:pt x="3447" y="13417"/>
                          <a:pt x="3321" y="13417"/>
                          <a:pt x="3194" y="134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95" name="Google Shape;1395;p41"/>
                <p:cNvSpPr/>
                <p:nvPr/>
              </p:nvSpPr>
              <p:spPr>
                <a:xfrm>
                  <a:off x="8896540" y="3497262"/>
                  <a:ext cx="668845" cy="588136"/>
                </a:xfrm>
                <a:custGeom>
                  <a:avLst/>
                  <a:gdLst/>
                  <a:ahLst/>
                  <a:cxnLst/>
                  <a:rect l="l" t="t" r="r" b="b"/>
                  <a:pathLst>
                    <a:path w="668845" h="588136" extrusionOk="0">
                      <a:moveTo>
                        <a:pt x="0" y="231203"/>
                      </a:moveTo>
                      <a:lnTo>
                        <a:pt x="376872" y="231203"/>
                      </a:lnTo>
                      <a:lnTo>
                        <a:pt x="478345" y="588137"/>
                      </a:lnTo>
                      <a:lnTo>
                        <a:pt x="668845" y="588137"/>
                      </a:lnTo>
                      <a:cubicBezTo>
                        <a:pt x="668845" y="588137"/>
                        <a:pt x="638302" y="275844"/>
                        <a:pt x="627380" y="184976"/>
                      </a:cubicBezTo>
                      <a:cubicBezTo>
                        <a:pt x="616458" y="94043"/>
                        <a:pt x="590232" y="53277"/>
                        <a:pt x="466407" y="33147"/>
                      </a:cubicBezTo>
                      <a:cubicBezTo>
                        <a:pt x="342582" y="13017"/>
                        <a:pt x="161607" y="0"/>
                        <a:pt x="161607" y="0"/>
                      </a:cubicBezTo>
                      <a:lnTo>
                        <a:pt x="0" y="231203"/>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96" name="Google Shape;1396;p41"/>
                <p:cNvSpPr/>
                <p:nvPr/>
              </p:nvSpPr>
              <p:spPr>
                <a:xfrm>
                  <a:off x="9149569" y="3623481"/>
                  <a:ext cx="309731" cy="433405"/>
                </a:xfrm>
                <a:custGeom>
                  <a:avLst/>
                  <a:gdLst/>
                  <a:ahLst/>
                  <a:cxnLst/>
                  <a:rect l="l" t="t" r="r" b="b"/>
                  <a:pathLst>
                    <a:path w="309731" h="433405" extrusionOk="0">
                      <a:moveTo>
                        <a:pt x="3574" y="19"/>
                      </a:moveTo>
                      <a:lnTo>
                        <a:pt x="225951" y="22371"/>
                      </a:lnTo>
                      <a:cubicBezTo>
                        <a:pt x="227285" y="22498"/>
                        <a:pt x="228364" y="23450"/>
                        <a:pt x="228682" y="24721"/>
                      </a:cubicBezTo>
                      <a:cubicBezTo>
                        <a:pt x="233698" y="35071"/>
                        <a:pt x="240366" y="44977"/>
                        <a:pt x="250081" y="51517"/>
                      </a:cubicBezTo>
                      <a:cubicBezTo>
                        <a:pt x="250970" y="52153"/>
                        <a:pt x="251478" y="53168"/>
                        <a:pt x="251542" y="54184"/>
                      </a:cubicBezTo>
                      <a:cubicBezTo>
                        <a:pt x="252113" y="64979"/>
                        <a:pt x="254462" y="76727"/>
                        <a:pt x="256050" y="87966"/>
                      </a:cubicBezTo>
                      <a:cubicBezTo>
                        <a:pt x="259543" y="109620"/>
                        <a:pt x="269703" y="168103"/>
                        <a:pt x="273639" y="190455"/>
                      </a:cubicBezTo>
                      <a:cubicBezTo>
                        <a:pt x="281577" y="235985"/>
                        <a:pt x="289324" y="281578"/>
                        <a:pt x="297960" y="327044"/>
                      </a:cubicBezTo>
                      <a:cubicBezTo>
                        <a:pt x="298341" y="344316"/>
                        <a:pt x="299103" y="361715"/>
                        <a:pt x="300563" y="378923"/>
                      </a:cubicBezTo>
                      <a:cubicBezTo>
                        <a:pt x="302278" y="395687"/>
                        <a:pt x="303802" y="413404"/>
                        <a:pt x="309517" y="429152"/>
                      </a:cubicBezTo>
                      <a:cubicBezTo>
                        <a:pt x="310152" y="430803"/>
                        <a:pt x="309326" y="432644"/>
                        <a:pt x="307675" y="433216"/>
                      </a:cubicBezTo>
                      <a:cubicBezTo>
                        <a:pt x="295928" y="438359"/>
                        <a:pt x="294849" y="337394"/>
                        <a:pt x="294277" y="327742"/>
                      </a:cubicBezTo>
                      <a:cubicBezTo>
                        <a:pt x="284816" y="279609"/>
                        <a:pt x="262083" y="170199"/>
                        <a:pt x="254589" y="123399"/>
                      </a:cubicBezTo>
                      <a:cubicBezTo>
                        <a:pt x="251351" y="102762"/>
                        <a:pt x="245954" y="75012"/>
                        <a:pt x="245192" y="54121"/>
                      </a:cubicBezTo>
                      <a:cubicBezTo>
                        <a:pt x="245192" y="54121"/>
                        <a:pt x="247033" y="57042"/>
                        <a:pt x="247033" y="57042"/>
                      </a:cubicBezTo>
                      <a:cubicBezTo>
                        <a:pt x="233761" y="52724"/>
                        <a:pt x="224745" y="39834"/>
                        <a:pt x="222522" y="26372"/>
                      </a:cubicBezTo>
                      <a:cubicBezTo>
                        <a:pt x="222522" y="26372"/>
                        <a:pt x="225252" y="28721"/>
                        <a:pt x="225252" y="28721"/>
                      </a:cubicBezTo>
                      <a:lnTo>
                        <a:pt x="2875" y="6369"/>
                      </a:lnTo>
                      <a:cubicBezTo>
                        <a:pt x="1162" y="6178"/>
                        <a:pt x="-173" y="4654"/>
                        <a:pt x="18" y="2877"/>
                      </a:cubicBezTo>
                      <a:cubicBezTo>
                        <a:pt x="209" y="1098"/>
                        <a:pt x="1860" y="-172"/>
                        <a:pt x="3574" y="19"/>
                      </a:cubicBezTo>
                      <a:lnTo>
                        <a:pt x="3574" y="1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97" name="Google Shape;1397;p41"/>
                <p:cNvSpPr/>
                <p:nvPr/>
              </p:nvSpPr>
              <p:spPr>
                <a:xfrm>
                  <a:off x="8896477" y="3536505"/>
                  <a:ext cx="504761" cy="191960"/>
                </a:xfrm>
                <a:custGeom>
                  <a:avLst/>
                  <a:gdLst/>
                  <a:ahLst/>
                  <a:cxnLst/>
                  <a:rect l="l" t="t" r="r" b="b"/>
                  <a:pathLst>
                    <a:path w="504761" h="191960" extrusionOk="0">
                      <a:moveTo>
                        <a:pt x="504761" y="1524"/>
                      </a:moveTo>
                      <a:cubicBezTo>
                        <a:pt x="502666" y="1016"/>
                        <a:pt x="500507" y="508"/>
                        <a:pt x="498284" y="0"/>
                      </a:cubicBezTo>
                      <a:lnTo>
                        <a:pt x="356616" y="20891"/>
                      </a:lnTo>
                      <a:lnTo>
                        <a:pt x="0" y="191960"/>
                      </a:lnTo>
                      <a:lnTo>
                        <a:pt x="228600" y="191960"/>
                      </a:lnTo>
                      <a:cubicBezTo>
                        <a:pt x="285242" y="191960"/>
                        <a:pt x="340614" y="173482"/>
                        <a:pt x="384937" y="138176"/>
                      </a:cubicBezTo>
                      <a:cubicBezTo>
                        <a:pt x="453707" y="83439"/>
                        <a:pt x="496379" y="15621"/>
                        <a:pt x="504761" y="152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98" name="Google Shape;1398;p41"/>
                <p:cNvSpPr/>
                <p:nvPr/>
              </p:nvSpPr>
              <p:spPr>
                <a:xfrm>
                  <a:off x="8695625" y="3329488"/>
                  <a:ext cx="760468" cy="399031"/>
                </a:xfrm>
                <a:custGeom>
                  <a:avLst/>
                  <a:gdLst/>
                  <a:ahLst/>
                  <a:cxnLst/>
                  <a:rect l="l" t="t" r="r" b="b"/>
                  <a:pathLst>
                    <a:path w="760468" h="399031" extrusionOk="0">
                      <a:moveTo>
                        <a:pt x="28512" y="104719"/>
                      </a:moveTo>
                      <a:cubicBezTo>
                        <a:pt x="28512" y="104719"/>
                        <a:pt x="-39878" y="252229"/>
                        <a:pt x="35180" y="329636"/>
                      </a:cubicBezTo>
                      <a:cubicBezTo>
                        <a:pt x="110173" y="407042"/>
                        <a:pt x="211964" y="414472"/>
                        <a:pt x="332232" y="377578"/>
                      </a:cubicBezTo>
                      <a:cubicBezTo>
                        <a:pt x="452502" y="340685"/>
                        <a:pt x="654305" y="257055"/>
                        <a:pt x="707264" y="205811"/>
                      </a:cubicBezTo>
                      <a:cubicBezTo>
                        <a:pt x="760222" y="154566"/>
                        <a:pt x="784099" y="80716"/>
                        <a:pt x="729298" y="24074"/>
                      </a:cubicBezTo>
                      <a:cubicBezTo>
                        <a:pt x="668719" y="-38601"/>
                        <a:pt x="414275" y="34424"/>
                        <a:pt x="241681" y="91574"/>
                      </a:cubicBezTo>
                      <a:cubicBezTo>
                        <a:pt x="210757" y="101798"/>
                        <a:pt x="178435" y="106815"/>
                        <a:pt x="145923" y="106370"/>
                      </a:cubicBezTo>
                      <a:lnTo>
                        <a:pt x="28512" y="104719"/>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99" name="Google Shape;1399;p41"/>
                <p:cNvGrpSpPr/>
                <p:nvPr/>
              </p:nvGrpSpPr>
              <p:grpSpPr>
                <a:xfrm>
                  <a:off x="9336664" y="4172267"/>
                  <a:ext cx="448367" cy="277749"/>
                  <a:chOff x="9336664" y="4172267"/>
                  <a:chExt cx="448367" cy="277749"/>
                </a:xfrm>
              </p:grpSpPr>
              <p:sp>
                <p:nvSpPr>
                  <p:cNvPr id="1400" name="Google Shape;1400;p41"/>
                  <p:cNvSpPr/>
                  <p:nvPr/>
                </p:nvSpPr>
                <p:spPr>
                  <a:xfrm>
                    <a:off x="9400778" y="4172267"/>
                    <a:ext cx="372760" cy="211645"/>
                  </a:xfrm>
                  <a:custGeom>
                    <a:avLst/>
                    <a:gdLst/>
                    <a:ahLst/>
                    <a:cxnLst/>
                    <a:rect l="l" t="t" r="r" b="b"/>
                    <a:pathLst>
                      <a:path w="372760" h="211645" extrusionOk="0">
                        <a:moveTo>
                          <a:pt x="333" y="0"/>
                        </a:moveTo>
                        <a:lnTo>
                          <a:pt x="144986" y="0"/>
                        </a:lnTo>
                        <a:lnTo>
                          <a:pt x="154384" y="45974"/>
                        </a:lnTo>
                        <a:cubicBezTo>
                          <a:pt x="157877" y="63183"/>
                          <a:pt x="168735" y="77978"/>
                          <a:pt x="184102" y="86551"/>
                        </a:cubicBezTo>
                        <a:lnTo>
                          <a:pt x="243284" y="119507"/>
                        </a:lnTo>
                        <a:cubicBezTo>
                          <a:pt x="253508" y="125222"/>
                          <a:pt x="264874" y="128588"/>
                          <a:pt x="276558" y="129032"/>
                        </a:cubicBezTo>
                        <a:cubicBezTo>
                          <a:pt x="303927" y="130048"/>
                          <a:pt x="359489" y="141034"/>
                          <a:pt x="372761" y="211646"/>
                        </a:cubicBezTo>
                        <a:lnTo>
                          <a:pt x="397" y="211646"/>
                        </a:lnTo>
                        <a:cubicBezTo>
                          <a:pt x="-1064" y="183769"/>
                          <a:pt x="1349" y="157353"/>
                          <a:pt x="10303" y="133350"/>
                        </a:cubicBezTo>
                        <a:cubicBezTo>
                          <a:pt x="16017" y="118047"/>
                          <a:pt x="17034" y="101410"/>
                          <a:pt x="14430" y="85344"/>
                        </a:cubicBezTo>
                        <a:lnTo>
                          <a:pt x="333"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1" name="Google Shape;1401;p41"/>
                  <p:cNvSpPr/>
                  <p:nvPr/>
                </p:nvSpPr>
                <p:spPr>
                  <a:xfrm>
                    <a:off x="9383204" y="4383913"/>
                    <a:ext cx="401827" cy="66103"/>
                  </a:xfrm>
                  <a:custGeom>
                    <a:avLst/>
                    <a:gdLst/>
                    <a:ahLst/>
                    <a:cxnLst/>
                    <a:rect l="l" t="t" r="r" b="b"/>
                    <a:pathLst>
                      <a:path w="401827" h="66103" extrusionOk="0">
                        <a:moveTo>
                          <a:pt x="0" y="0"/>
                        </a:moveTo>
                        <a:lnTo>
                          <a:pt x="0" y="66103"/>
                        </a:lnTo>
                        <a:lnTo>
                          <a:pt x="128588" y="66103"/>
                        </a:lnTo>
                        <a:lnTo>
                          <a:pt x="128588" y="52578"/>
                        </a:lnTo>
                        <a:cubicBezTo>
                          <a:pt x="128588" y="42863"/>
                          <a:pt x="137985" y="35878"/>
                          <a:pt x="147320" y="38608"/>
                        </a:cubicBezTo>
                        <a:lnTo>
                          <a:pt x="239458" y="66103"/>
                        </a:lnTo>
                        <a:lnTo>
                          <a:pt x="401827" y="66103"/>
                        </a:lnTo>
                        <a:lnTo>
                          <a:pt x="401827" y="0"/>
                        </a:lnTo>
                        <a:lnTo>
                          <a:pt x="0"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2" name="Google Shape;1402;p41"/>
                  <p:cNvSpPr/>
                  <p:nvPr/>
                </p:nvSpPr>
                <p:spPr>
                  <a:xfrm>
                    <a:off x="9336664" y="4172267"/>
                    <a:ext cx="67304" cy="38823"/>
                  </a:xfrm>
                  <a:custGeom>
                    <a:avLst/>
                    <a:gdLst/>
                    <a:ahLst/>
                    <a:cxnLst/>
                    <a:rect l="l" t="t" r="r" b="b"/>
                    <a:pathLst>
                      <a:path w="67304" h="38823" extrusionOk="0">
                        <a:moveTo>
                          <a:pt x="64447" y="0"/>
                        </a:moveTo>
                        <a:lnTo>
                          <a:pt x="11171" y="7176"/>
                        </a:lnTo>
                        <a:cubicBezTo>
                          <a:pt x="2471" y="8318"/>
                          <a:pt x="-2482" y="17653"/>
                          <a:pt x="1265" y="25527"/>
                        </a:cubicBezTo>
                        <a:lnTo>
                          <a:pt x="3932" y="31115"/>
                        </a:lnTo>
                        <a:cubicBezTo>
                          <a:pt x="7107" y="37719"/>
                          <a:pt x="14917" y="40577"/>
                          <a:pt x="21585" y="37719"/>
                        </a:cubicBezTo>
                        <a:lnTo>
                          <a:pt x="67304" y="17971"/>
                        </a:lnTo>
                        <a:lnTo>
                          <a:pt x="64447"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403" name="Google Shape;1403;p41"/>
                <p:cNvSpPr/>
                <p:nvPr/>
              </p:nvSpPr>
              <p:spPr>
                <a:xfrm>
                  <a:off x="9369922" y="4048114"/>
                  <a:ext cx="183271" cy="10741"/>
                </a:xfrm>
                <a:custGeom>
                  <a:avLst/>
                  <a:gdLst/>
                  <a:ahLst/>
                  <a:cxnLst/>
                  <a:rect l="l" t="t" r="r" b="b"/>
                  <a:pathLst>
                    <a:path w="183271" h="10741" extrusionOk="0">
                      <a:moveTo>
                        <a:pt x="5281" y="391"/>
                      </a:moveTo>
                      <a:cubicBezTo>
                        <a:pt x="62685" y="3122"/>
                        <a:pt x="120216" y="3058"/>
                        <a:pt x="177620" y="10"/>
                      </a:cubicBezTo>
                      <a:cubicBezTo>
                        <a:pt x="184605" y="-371"/>
                        <a:pt x="185431" y="10170"/>
                        <a:pt x="178319" y="10742"/>
                      </a:cubicBezTo>
                      <a:cubicBezTo>
                        <a:pt x="135011" y="8329"/>
                        <a:pt x="91705" y="8138"/>
                        <a:pt x="48397" y="8837"/>
                      </a:cubicBezTo>
                      <a:cubicBezTo>
                        <a:pt x="34046" y="9154"/>
                        <a:pt x="19696" y="9535"/>
                        <a:pt x="5281" y="10361"/>
                      </a:cubicBezTo>
                      <a:cubicBezTo>
                        <a:pt x="2550" y="10551"/>
                        <a:pt x="137" y="8392"/>
                        <a:pt x="10" y="5662"/>
                      </a:cubicBezTo>
                      <a:cubicBezTo>
                        <a:pt x="-180" y="2741"/>
                        <a:pt x="2296" y="201"/>
                        <a:pt x="5281" y="391"/>
                      </a:cubicBezTo>
                      <a:lnTo>
                        <a:pt x="5281" y="391"/>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4" name="Google Shape;1404;p41"/>
                <p:cNvSpPr/>
                <p:nvPr/>
              </p:nvSpPr>
              <p:spPr>
                <a:xfrm>
                  <a:off x="9408643" y="3899361"/>
                  <a:ext cx="86808" cy="85858"/>
                </a:xfrm>
                <a:custGeom>
                  <a:avLst/>
                  <a:gdLst/>
                  <a:ahLst/>
                  <a:cxnLst/>
                  <a:rect l="l" t="t" r="r" b="b"/>
                  <a:pathLst>
                    <a:path w="86808" h="85858" extrusionOk="0">
                      <a:moveTo>
                        <a:pt x="913" y="80437"/>
                      </a:moveTo>
                      <a:lnTo>
                        <a:pt x="78256" y="1507"/>
                      </a:lnTo>
                      <a:cubicBezTo>
                        <a:pt x="82764" y="-3065"/>
                        <a:pt x="89876" y="3793"/>
                        <a:pt x="85368" y="8429"/>
                      </a:cubicBezTo>
                      <a:cubicBezTo>
                        <a:pt x="85368" y="8429"/>
                        <a:pt x="5422" y="84946"/>
                        <a:pt x="5422" y="84946"/>
                      </a:cubicBezTo>
                      <a:cubicBezTo>
                        <a:pt x="2564" y="87804"/>
                        <a:pt x="-1945" y="83295"/>
                        <a:pt x="913" y="80437"/>
                      </a:cubicBezTo>
                      <a:lnTo>
                        <a:pt x="913" y="80437"/>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5" name="Google Shape;1405;p41"/>
                <p:cNvSpPr/>
                <p:nvPr/>
              </p:nvSpPr>
              <p:spPr>
                <a:xfrm>
                  <a:off x="9415399" y="3977694"/>
                  <a:ext cx="79415" cy="30366"/>
                </a:xfrm>
                <a:custGeom>
                  <a:avLst/>
                  <a:gdLst/>
                  <a:ahLst/>
                  <a:cxnLst/>
                  <a:rect l="l" t="t" r="r" b="b"/>
                  <a:pathLst>
                    <a:path w="79415" h="30366" extrusionOk="0">
                      <a:moveTo>
                        <a:pt x="1841" y="24964"/>
                      </a:moveTo>
                      <a:lnTo>
                        <a:pt x="73723" y="263"/>
                      </a:lnTo>
                      <a:cubicBezTo>
                        <a:pt x="79184" y="-1579"/>
                        <a:pt x="81915" y="6803"/>
                        <a:pt x="76390" y="8518"/>
                      </a:cubicBezTo>
                      <a:cubicBezTo>
                        <a:pt x="76390" y="8518"/>
                        <a:pt x="3556" y="30235"/>
                        <a:pt x="3556" y="30235"/>
                      </a:cubicBezTo>
                      <a:cubicBezTo>
                        <a:pt x="127" y="31251"/>
                        <a:pt x="-1524" y="26107"/>
                        <a:pt x="1841" y="24964"/>
                      </a:cubicBezTo>
                      <a:lnTo>
                        <a:pt x="1841" y="24964"/>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6" name="Google Shape;1406;p41"/>
                <p:cNvSpPr/>
                <p:nvPr/>
              </p:nvSpPr>
              <p:spPr>
                <a:xfrm>
                  <a:off x="8966984" y="2857459"/>
                  <a:ext cx="26713" cy="178983"/>
                </a:xfrm>
                <a:custGeom>
                  <a:avLst/>
                  <a:gdLst/>
                  <a:ahLst/>
                  <a:cxnLst/>
                  <a:rect l="l" t="t" r="r" b="b"/>
                  <a:pathLst>
                    <a:path w="26713" h="178983" extrusionOk="0">
                      <a:moveTo>
                        <a:pt x="23917" y="178984"/>
                      </a:moveTo>
                      <a:cubicBezTo>
                        <a:pt x="22457" y="178984"/>
                        <a:pt x="21186" y="177777"/>
                        <a:pt x="21186" y="176317"/>
                      </a:cubicBezTo>
                      <a:cubicBezTo>
                        <a:pt x="18900" y="102721"/>
                        <a:pt x="232" y="4296"/>
                        <a:pt x="41" y="3280"/>
                      </a:cubicBezTo>
                      <a:cubicBezTo>
                        <a:pt x="-213" y="1755"/>
                        <a:pt x="739" y="358"/>
                        <a:pt x="2200" y="41"/>
                      </a:cubicBezTo>
                      <a:cubicBezTo>
                        <a:pt x="3724" y="-213"/>
                        <a:pt x="5121" y="739"/>
                        <a:pt x="5438" y="2200"/>
                      </a:cubicBezTo>
                      <a:cubicBezTo>
                        <a:pt x="5629" y="3216"/>
                        <a:pt x="24361" y="102086"/>
                        <a:pt x="26711" y="176063"/>
                      </a:cubicBezTo>
                      <a:cubicBezTo>
                        <a:pt x="26774" y="177587"/>
                        <a:pt x="25568" y="178857"/>
                        <a:pt x="24044" y="178921"/>
                      </a:cubicBezTo>
                      <a:cubicBezTo>
                        <a:pt x="23981" y="178984"/>
                        <a:pt x="23917" y="178984"/>
                        <a:pt x="23917" y="17898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7" name="Google Shape;1407;p41"/>
                <p:cNvSpPr/>
                <p:nvPr/>
              </p:nvSpPr>
              <p:spPr>
                <a:xfrm>
                  <a:off x="9003792" y="2898203"/>
                  <a:ext cx="22098" cy="22098"/>
                </a:xfrm>
                <a:custGeom>
                  <a:avLst/>
                  <a:gdLst/>
                  <a:ahLst/>
                  <a:cxnLst/>
                  <a:rect l="l" t="t" r="r" b="b"/>
                  <a:pathLst>
                    <a:path w="22098" h="22098" extrusionOk="0">
                      <a:moveTo>
                        <a:pt x="22098" y="11049"/>
                      </a:moveTo>
                      <a:cubicBezTo>
                        <a:pt x="22098" y="17151"/>
                        <a:pt x="17151" y="22098"/>
                        <a:pt x="11049" y="22098"/>
                      </a:cubicBezTo>
                      <a:cubicBezTo>
                        <a:pt x="4947" y="22098"/>
                        <a:pt x="0" y="17151"/>
                        <a:pt x="0" y="11049"/>
                      </a:cubicBezTo>
                      <a:cubicBezTo>
                        <a:pt x="0" y="4947"/>
                        <a:pt x="4947" y="0"/>
                        <a:pt x="11049" y="0"/>
                      </a:cubicBezTo>
                      <a:cubicBezTo>
                        <a:pt x="17151" y="0"/>
                        <a:pt x="22098" y="4947"/>
                        <a:pt x="22098" y="11049"/>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8" name="Google Shape;1408;p41"/>
                <p:cNvSpPr/>
                <p:nvPr/>
              </p:nvSpPr>
              <p:spPr>
                <a:xfrm>
                  <a:off x="9008364" y="2968561"/>
                  <a:ext cx="22098" cy="22098"/>
                </a:xfrm>
                <a:custGeom>
                  <a:avLst/>
                  <a:gdLst/>
                  <a:ahLst/>
                  <a:cxnLst/>
                  <a:rect l="l" t="t" r="r" b="b"/>
                  <a:pathLst>
                    <a:path w="22098" h="22098" extrusionOk="0">
                      <a:moveTo>
                        <a:pt x="22098" y="11049"/>
                      </a:moveTo>
                      <a:cubicBezTo>
                        <a:pt x="22098" y="17151"/>
                        <a:pt x="17151" y="22098"/>
                        <a:pt x="11049" y="22098"/>
                      </a:cubicBezTo>
                      <a:cubicBezTo>
                        <a:pt x="4947" y="22098"/>
                        <a:pt x="0" y="17151"/>
                        <a:pt x="0" y="11049"/>
                      </a:cubicBezTo>
                      <a:cubicBezTo>
                        <a:pt x="0" y="4947"/>
                        <a:pt x="4947" y="0"/>
                        <a:pt x="11049" y="0"/>
                      </a:cubicBezTo>
                      <a:cubicBezTo>
                        <a:pt x="17151" y="0"/>
                        <a:pt x="22098" y="4947"/>
                        <a:pt x="22098" y="11049"/>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9" name="Google Shape;1409;p41"/>
                <p:cNvSpPr/>
                <p:nvPr/>
              </p:nvSpPr>
              <p:spPr>
                <a:xfrm>
                  <a:off x="8864028" y="2669857"/>
                  <a:ext cx="163829" cy="172600"/>
                </a:xfrm>
                <a:custGeom>
                  <a:avLst/>
                  <a:gdLst/>
                  <a:ahLst/>
                  <a:cxnLst/>
                  <a:rect l="l" t="t" r="r" b="b"/>
                  <a:pathLst>
                    <a:path w="163829" h="172600" extrusionOk="0">
                      <a:moveTo>
                        <a:pt x="36576" y="0"/>
                      </a:moveTo>
                      <a:lnTo>
                        <a:pt x="141033" y="20955"/>
                      </a:lnTo>
                      <a:cubicBezTo>
                        <a:pt x="133921" y="66929"/>
                        <a:pt x="132080" y="120967"/>
                        <a:pt x="163830" y="144208"/>
                      </a:cubicBezTo>
                      <a:cubicBezTo>
                        <a:pt x="132588" y="179895"/>
                        <a:pt x="60706" y="192849"/>
                        <a:pt x="0" y="116967"/>
                      </a:cubicBezTo>
                      <a:lnTo>
                        <a:pt x="0" y="116967"/>
                      </a:lnTo>
                      <a:cubicBezTo>
                        <a:pt x="16128" y="102870"/>
                        <a:pt x="26415" y="83375"/>
                        <a:pt x="29019" y="62103"/>
                      </a:cubicBezTo>
                      <a:lnTo>
                        <a:pt x="36576" y="0"/>
                      </a:ln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0" name="Google Shape;1410;p41"/>
                <p:cNvSpPr/>
                <p:nvPr/>
              </p:nvSpPr>
              <p:spPr>
                <a:xfrm>
                  <a:off x="8895797" y="2669857"/>
                  <a:ext cx="100755" cy="61254"/>
                </a:xfrm>
                <a:custGeom>
                  <a:avLst/>
                  <a:gdLst/>
                  <a:ahLst/>
                  <a:cxnLst/>
                  <a:rect l="l" t="t" r="r" b="b"/>
                  <a:pathLst>
                    <a:path w="100755" h="61254" extrusionOk="0">
                      <a:moveTo>
                        <a:pt x="100756" y="54356"/>
                      </a:moveTo>
                      <a:lnTo>
                        <a:pt x="34334" y="5969"/>
                      </a:lnTo>
                      <a:lnTo>
                        <a:pt x="4744" y="0"/>
                      </a:lnTo>
                      <a:lnTo>
                        <a:pt x="109" y="38036"/>
                      </a:lnTo>
                      <a:cubicBezTo>
                        <a:pt x="-971" y="46926"/>
                        <a:pt x="6141" y="54800"/>
                        <a:pt x="15095" y="54356"/>
                      </a:cubicBezTo>
                      <a:cubicBezTo>
                        <a:pt x="23096" y="53911"/>
                        <a:pt x="30970" y="52705"/>
                        <a:pt x="38462" y="55689"/>
                      </a:cubicBezTo>
                      <a:cubicBezTo>
                        <a:pt x="60434" y="64262"/>
                        <a:pt x="88120" y="62230"/>
                        <a:pt x="100756" y="54356"/>
                      </a:cubicBezTo>
                      <a:close/>
                    </a:path>
                  </a:pathLst>
                </a:custGeom>
                <a:solidFill>
                  <a:srgbClr val="E094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1" name="Google Shape;1411;p41"/>
                <p:cNvSpPr/>
                <p:nvPr/>
              </p:nvSpPr>
              <p:spPr>
                <a:xfrm>
                  <a:off x="8902001" y="2527554"/>
                  <a:ext cx="174949" cy="202091"/>
                </a:xfrm>
                <a:custGeom>
                  <a:avLst/>
                  <a:gdLst/>
                  <a:ahLst/>
                  <a:cxnLst/>
                  <a:rect l="l" t="t" r="r" b="b"/>
                  <a:pathLst>
                    <a:path w="174949" h="202091" extrusionOk="0">
                      <a:moveTo>
                        <a:pt x="174942" y="39370"/>
                      </a:moveTo>
                      <a:cubicBezTo>
                        <a:pt x="173927" y="61087"/>
                        <a:pt x="172148" y="99632"/>
                        <a:pt x="171641" y="107632"/>
                      </a:cubicBezTo>
                      <a:cubicBezTo>
                        <a:pt x="177609" y="131382"/>
                        <a:pt x="174117" y="203898"/>
                        <a:pt x="101536" y="202057"/>
                      </a:cubicBezTo>
                      <a:cubicBezTo>
                        <a:pt x="24447" y="200088"/>
                        <a:pt x="0" y="136652"/>
                        <a:pt x="0" y="136652"/>
                      </a:cubicBezTo>
                      <a:lnTo>
                        <a:pt x="12573" y="86487"/>
                      </a:lnTo>
                      <a:cubicBezTo>
                        <a:pt x="12573" y="86487"/>
                        <a:pt x="43561" y="75882"/>
                        <a:pt x="53467" y="43180"/>
                      </a:cubicBezTo>
                      <a:cubicBezTo>
                        <a:pt x="55499" y="36449"/>
                        <a:pt x="61531" y="31813"/>
                        <a:pt x="68517" y="31496"/>
                      </a:cubicBezTo>
                      <a:cubicBezTo>
                        <a:pt x="87757" y="30607"/>
                        <a:pt x="107124" y="22161"/>
                        <a:pt x="113602" y="0"/>
                      </a:cubicBezTo>
                      <a:cubicBezTo>
                        <a:pt x="114935" y="19812"/>
                        <a:pt x="90551" y="34988"/>
                        <a:pt x="90551" y="34988"/>
                      </a:cubicBezTo>
                      <a:cubicBezTo>
                        <a:pt x="90551" y="34988"/>
                        <a:pt x="119570" y="44260"/>
                        <a:pt x="138049" y="11874"/>
                      </a:cubicBezTo>
                      <a:cubicBezTo>
                        <a:pt x="138049" y="11874"/>
                        <a:pt x="137414" y="24448"/>
                        <a:pt x="128143" y="37655"/>
                      </a:cubicBezTo>
                      <a:cubicBezTo>
                        <a:pt x="142875" y="41211"/>
                        <a:pt x="155575" y="37020"/>
                        <a:pt x="164211" y="32448"/>
                      </a:cubicBezTo>
                      <a:cubicBezTo>
                        <a:pt x="169164" y="29782"/>
                        <a:pt x="175196" y="33655"/>
                        <a:pt x="174942" y="39370"/>
                      </a:cubicBez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2" name="Google Shape;1412;p41"/>
                <p:cNvSpPr/>
                <p:nvPr/>
              </p:nvSpPr>
              <p:spPr>
                <a:xfrm>
                  <a:off x="8885745" y="2438868"/>
                  <a:ext cx="135752" cy="147169"/>
                </a:xfrm>
                <a:custGeom>
                  <a:avLst/>
                  <a:gdLst/>
                  <a:ahLst/>
                  <a:cxnLst/>
                  <a:rect l="l" t="t" r="r" b="b"/>
                  <a:pathLst>
                    <a:path w="135752" h="147169" extrusionOk="0">
                      <a:moveTo>
                        <a:pt x="87567" y="40"/>
                      </a:moveTo>
                      <a:cubicBezTo>
                        <a:pt x="80582" y="-278"/>
                        <a:pt x="73597" y="1310"/>
                        <a:pt x="67501" y="4675"/>
                      </a:cubicBezTo>
                      <a:cubicBezTo>
                        <a:pt x="61468" y="8041"/>
                        <a:pt x="55817" y="11978"/>
                        <a:pt x="50547" y="16486"/>
                      </a:cubicBezTo>
                      <a:cubicBezTo>
                        <a:pt x="19177" y="43220"/>
                        <a:pt x="2160" y="86908"/>
                        <a:pt x="0" y="146280"/>
                      </a:cubicBezTo>
                      <a:lnTo>
                        <a:pt x="25400" y="147169"/>
                      </a:lnTo>
                      <a:cubicBezTo>
                        <a:pt x="27242" y="95925"/>
                        <a:pt x="41656" y="57444"/>
                        <a:pt x="66993" y="35790"/>
                      </a:cubicBezTo>
                      <a:cubicBezTo>
                        <a:pt x="83948" y="21312"/>
                        <a:pt x="106173" y="13946"/>
                        <a:pt x="133160" y="13756"/>
                      </a:cubicBezTo>
                      <a:cubicBezTo>
                        <a:pt x="135827" y="13756"/>
                        <a:pt x="136779" y="10073"/>
                        <a:pt x="134366" y="8866"/>
                      </a:cubicBezTo>
                      <a:cubicBezTo>
                        <a:pt x="121666" y="2643"/>
                        <a:pt x="101410" y="675"/>
                        <a:pt x="87567" y="40"/>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3" name="Google Shape;1413;p41"/>
                <p:cNvSpPr/>
                <p:nvPr/>
              </p:nvSpPr>
              <p:spPr>
                <a:xfrm rot="-4942616">
                  <a:off x="8986711" y="2600924"/>
                  <a:ext cx="24863" cy="18774"/>
                </a:xfrm>
                <a:custGeom>
                  <a:avLst/>
                  <a:gdLst/>
                  <a:ahLst/>
                  <a:cxnLst/>
                  <a:rect l="l" t="t" r="r" b="b"/>
                  <a:pathLst>
                    <a:path w="24892" h="18796" extrusionOk="0">
                      <a:moveTo>
                        <a:pt x="24892" y="9398"/>
                      </a:moveTo>
                      <a:cubicBezTo>
                        <a:pt x="24892" y="14588"/>
                        <a:pt x="19319" y="18796"/>
                        <a:pt x="12446" y="18796"/>
                      </a:cubicBezTo>
                      <a:cubicBezTo>
                        <a:pt x="5572" y="18796"/>
                        <a:pt x="0" y="14588"/>
                        <a:pt x="0" y="9398"/>
                      </a:cubicBezTo>
                      <a:cubicBezTo>
                        <a:pt x="0" y="4208"/>
                        <a:pt x="5573" y="0"/>
                        <a:pt x="12446" y="0"/>
                      </a:cubicBezTo>
                      <a:cubicBezTo>
                        <a:pt x="19320" y="0"/>
                        <a:pt x="24892" y="4208"/>
                        <a:pt x="24892" y="939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4" name="Google Shape;1414;p41"/>
                <p:cNvSpPr/>
                <p:nvPr/>
              </p:nvSpPr>
              <p:spPr>
                <a:xfrm rot="-4942616">
                  <a:off x="9045403" y="2608733"/>
                  <a:ext cx="24863" cy="18774"/>
                </a:xfrm>
                <a:custGeom>
                  <a:avLst/>
                  <a:gdLst/>
                  <a:ahLst/>
                  <a:cxnLst/>
                  <a:rect l="l" t="t" r="r" b="b"/>
                  <a:pathLst>
                    <a:path w="24892" h="18796" extrusionOk="0">
                      <a:moveTo>
                        <a:pt x="24892" y="9398"/>
                      </a:moveTo>
                      <a:cubicBezTo>
                        <a:pt x="24892" y="14588"/>
                        <a:pt x="19319" y="18796"/>
                        <a:pt x="12446" y="18796"/>
                      </a:cubicBezTo>
                      <a:cubicBezTo>
                        <a:pt x="5572" y="18796"/>
                        <a:pt x="0" y="14588"/>
                        <a:pt x="0" y="9398"/>
                      </a:cubicBezTo>
                      <a:cubicBezTo>
                        <a:pt x="0" y="4208"/>
                        <a:pt x="5573" y="0"/>
                        <a:pt x="12446" y="0"/>
                      </a:cubicBezTo>
                      <a:cubicBezTo>
                        <a:pt x="19320" y="0"/>
                        <a:pt x="24892" y="4208"/>
                        <a:pt x="24892" y="939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5" name="Google Shape;1415;p41"/>
                <p:cNvSpPr/>
                <p:nvPr/>
              </p:nvSpPr>
              <p:spPr>
                <a:xfrm>
                  <a:off x="9025089" y="2602799"/>
                  <a:ext cx="22776" cy="50205"/>
                </a:xfrm>
                <a:custGeom>
                  <a:avLst/>
                  <a:gdLst/>
                  <a:ahLst/>
                  <a:cxnLst/>
                  <a:rect l="l" t="t" r="r" b="b"/>
                  <a:pathLst>
                    <a:path w="22776" h="50205" extrusionOk="0">
                      <a:moveTo>
                        <a:pt x="15405" y="3178"/>
                      </a:moveTo>
                      <a:lnTo>
                        <a:pt x="13691" y="17782"/>
                      </a:lnTo>
                      <a:cubicBezTo>
                        <a:pt x="13564" y="19878"/>
                        <a:pt x="14008" y="21973"/>
                        <a:pt x="14961" y="23815"/>
                      </a:cubicBezTo>
                      <a:cubicBezTo>
                        <a:pt x="15469" y="24767"/>
                        <a:pt x="16041" y="25529"/>
                        <a:pt x="16803" y="26482"/>
                      </a:cubicBezTo>
                      <a:lnTo>
                        <a:pt x="19152" y="29530"/>
                      </a:lnTo>
                      <a:lnTo>
                        <a:pt x="21502" y="32641"/>
                      </a:lnTo>
                      <a:cubicBezTo>
                        <a:pt x="22327" y="33975"/>
                        <a:pt x="22835" y="35562"/>
                        <a:pt x="22772" y="37087"/>
                      </a:cubicBezTo>
                      <a:cubicBezTo>
                        <a:pt x="22708" y="40198"/>
                        <a:pt x="20867" y="43182"/>
                        <a:pt x="17945" y="44579"/>
                      </a:cubicBezTo>
                      <a:cubicBezTo>
                        <a:pt x="16549" y="45278"/>
                        <a:pt x="14707" y="45405"/>
                        <a:pt x="13691" y="45532"/>
                      </a:cubicBezTo>
                      <a:cubicBezTo>
                        <a:pt x="12485" y="45659"/>
                        <a:pt x="11342" y="45913"/>
                        <a:pt x="10199" y="46167"/>
                      </a:cubicBezTo>
                      <a:cubicBezTo>
                        <a:pt x="7976" y="46612"/>
                        <a:pt x="5817" y="47691"/>
                        <a:pt x="5245" y="48770"/>
                      </a:cubicBezTo>
                      <a:cubicBezTo>
                        <a:pt x="4483" y="50104"/>
                        <a:pt x="2769" y="50612"/>
                        <a:pt x="1436" y="49850"/>
                      </a:cubicBezTo>
                      <a:cubicBezTo>
                        <a:pt x="102" y="49088"/>
                        <a:pt x="-406" y="47373"/>
                        <a:pt x="356" y="46040"/>
                      </a:cubicBezTo>
                      <a:cubicBezTo>
                        <a:pt x="483" y="45786"/>
                        <a:pt x="674" y="45532"/>
                        <a:pt x="928" y="45341"/>
                      </a:cubicBezTo>
                      <a:lnTo>
                        <a:pt x="1181" y="45087"/>
                      </a:lnTo>
                      <a:cubicBezTo>
                        <a:pt x="4039" y="42484"/>
                        <a:pt x="7024" y="42293"/>
                        <a:pt x="9564" y="41912"/>
                      </a:cubicBezTo>
                      <a:cubicBezTo>
                        <a:pt x="12104" y="41531"/>
                        <a:pt x="15152" y="41912"/>
                        <a:pt x="16485" y="41278"/>
                      </a:cubicBezTo>
                      <a:cubicBezTo>
                        <a:pt x="18136" y="40642"/>
                        <a:pt x="19406" y="38864"/>
                        <a:pt x="19406" y="37023"/>
                      </a:cubicBezTo>
                      <a:cubicBezTo>
                        <a:pt x="19406" y="36134"/>
                        <a:pt x="19152" y="35245"/>
                        <a:pt x="18644" y="34483"/>
                      </a:cubicBezTo>
                      <a:lnTo>
                        <a:pt x="16358" y="31753"/>
                      </a:lnTo>
                      <a:lnTo>
                        <a:pt x="14008" y="29022"/>
                      </a:lnTo>
                      <a:cubicBezTo>
                        <a:pt x="13183" y="28133"/>
                        <a:pt x="12104" y="26990"/>
                        <a:pt x="11405" y="25784"/>
                      </a:cubicBezTo>
                      <a:cubicBezTo>
                        <a:pt x="9881" y="23370"/>
                        <a:pt x="9119" y="20449"/>
                        <a:pt x="9119" y="17592"/>
                      </a:cubicBezTo>
                      <a:lnTo>
                        <a:pt x="9944" y="2606"/>
                      </a:lnTo>
                      <a:cubicBezTo>
                        <a:pt x="10008" y="1082"/>
                        <a:pt x="11342" y="-61"/>
                        <a:pt x="12866" y="3"/>
                      </a:cubicBezTo>
                      <a:cubicBezTo>
                        <a:pt x="14390" y="66"/>
                        <a:pt x="15532" y="1399"/>
                        <a:pt x="15469" y="2923"/>
                      </a:cubicBezTo>
                      <a:cubicBezTo>
                        <a:pt x="15469" y="3050"/>
                        <a:pt x="15469" y="3114"/>
                        <a:pt x="15405" y="3178"/>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6" name="Google Shape;1416;p41"/>
                <p:cNvSpPr/>
                <p:nvPr/>
              </p:nvSpPr>
              <p:spPr>
                <a:xfrm>
                  <a:off x="8998501" y="2650406"/>
                  <a:ext cx="51818" cy="22125"/>
                </a:xfrm>
                <a:custGeom>
                  <a:avLst/>
                  <a:gdLst/>
                  <a:ahLst/>
                  <a:cxnLst/>
                  <a:rect l="l" t="t" r="r" b="b"/>
                  <a:pathLst>
                    <a:path w="51818" h="22125" extrusionOk="0">
                      <a:moveTo>
                        <a:pt x="6687" y="2623"/>
                      </a:moveTo>
                      <a:cubicBezTo>
                        <a:pt x="7513" y="6306"/>
                        <a:pt x="9608" y="9735"/>
                        <a:pt x="12592" y="12275"/>
                      </a:cubicBezTo>
                      <a:cubicBezTo>
                        <a:pt x="15514" y="14942"/>
                        <a:pt x="19451" y="16466"/>
                        <a:pt x="23388" y="17419"/>
                      </a:cubicBezTo>
                      <a:cubicBezTo>
                        <a:pt x="27388" y="18371"/>
                        <a:pt x="31642" y="18308"/>
                        <a:pt x="35643" y="17482"/>
                      </a:cubicBezTo>
                      <a:cubicBezTo>
                        <a:pt x="39517" y="16593"/>
                        <a:pt x="43580" y="14625"/>
                        <a:pt x="44914" y="12021"/>
                      </a:cubicBezTo>
                      <a:cubicBezTo>
                        <a:pt x="45867" y="10243"/>
                        <a:pt x="48089" y="9545"/>
                        <a:pt x="49867" y="10497"/>
                      </a:cubicBezTo>
                      <a:cubicBezTo>
                        <a:pt x="51645" y="11450"/>
                        <a:pt x="52343" y="13672"/>
                        <a:pt x="51392" y="15450"/>
                      </a:cubicBezTo>
                      <a:cubicBezTo>
                        <a:pt x="51137" y="15895"/>
                        <a:pt x="50819" y="16276"/>
                        <a:pt x="50439" y="16593"/>
                      </a:cubicBezTo>
                      <a:lnTo>
                        <a:pt x="50375" y="16657"/>
                      </a:lnTo>
                      <a:cubicBezTo>
                        <a:pt x="45676" y="20467"/>
                        <a:pt x="40977" y="21292"/>
                        <a:pt x="36342" y="21864"/>
                      </a:cubicBezTo>
                      <a:cubicBezTo>
                        <a:pt x="31706" y="22372"/>
                        <a:pt x="27134" y="22118"/>
                        <a:pt x="22626" y="21292"/>
                      </a:cubicBezTo>
                      <a:cubicBezTo>
                        <a:pt x="18117" y="20467"/>
                        <a:pt x="13736" y="18562"/>
                        <a:pt x="9799" y="15958"/>
                      </a:cubicBezTo>
                      <a:cubicBezTo>
                        <a:pt x="5862" y="13228"/>
                        <a:pt x="2687" y="9418"/>
                        <a:pt x="401" y="4973"/>
                      </a:cubicBezTo>
                      <a:cubicBezTo>
                        <a:pt x="-488" y="3322"/>
                        <a:pt x="147" y="1290"/>
                        <a:pt x="1861" y="401"/>
                      </a:cubicBezTo>
                      <a:cubicBezTo>
                        <a:pt x="3512" y="-488"/>
                        <a:pt x="5544" y="147"/>
                        <a:pt x="6433" y="1861"/>
                      </a:cubicBezTo>
                      <a:cubicBezTo>
                        <a:pt x="6560" y="2115"/>
                        <a:pt x="6624" y="2369"/>
                        <a:pt x="6687" y="2623"/>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7" name="Google Shape;1417;p41"/>
                <p:cNvSpPr/>
                <p:nvPr/>
              </p:nvSpPr>
              <p:spPr>
                <a:xfrm>
                  <a:off x="8976739" y="2578154"/>
                  <a:ext cx="38056" cy="10507"/>
                </a:xfrm>
                <a:custGeom>
                  <a:avLst/>
                  <a:gdLst/>
                  <a:ahLst/>
                  <a:cxnLst/>
                  <a:rect l="l" t="t" r="r" b="b"/>
                  <a:pathLst>
                    <a:path w="38056" h="10507" extrusionOk="0">
                      <a:moveTo>
                        <a:pt x="1208" y="5407"/>
                      </a:moveTo>
                      <a:cubicBezTo>
                        <a:pt x="6479" y="1851"/>
                        <a:pt x="12702" y="390"/>
                        <a:pt x="18988" y="9"/>
                      </a:cubicBezTo>
                      <a:cubicBezTo>
                        <a:pt x="22100" y="-54"/>
                        <a:pt x="25338" y="200"/>
                        <a:pt x="28450" y="1025"/>
                      </a:cubicBezTo>
                      <a:cubicBezTo>
                        <a:pt x="31561" y="1914"/>
                        <a:pt x="34673" y="3248"/>
                        <a:pt x="37149" y="5534"/>
                      </a:cubicBezTo>
                      <a:cubicBezTo>
                        <a:pt x="38292" y="6550"/>
                        <a:pt x="38355" y="8328"/>
                        <a:pt x="37340" y="9471"/>
                      </a:cubicBezTo>
                      <a:cubicBezTo>
                        <a:pt x="36578" y="10296"/>
                        <a:pt x="35371" y="10550"/>
                        <a:pt x="34355" y="10233"/>
                      </a:cubicBezTo>
                      <a:lnTo>
                        <a:pt x="34165" y="10169"/>
                      </a:lnTo>
                      <a:cubicBezTo>
                        <a:pt x="29530" y="8518"/>
                        <a:pt x="24449" y="7820"/>
                        <a:pt x="19242" y="8074"/>
                      </a:cubicBezTo>
                      <a:cubicBezTo>
                        <a:pt x="14035" y="8137"/>
                        <a:pt x="8765" y="9090"/>
                        <a:pt x="3558" y="10360"/>
                      </a:cubicBezTo>
                      <a:lnTo>
                        <a:pt x="3430" y="10423"/>
                      </a:lnTo>
                      <a:cubicBezTo>
                        <a:pt x="1906" y="10804"/>
                        <a:pt x="446" y="9852"/>
                        <a:pt x="66" y="8391"/>
                      </a:cubicBezTo>
                      <a:cubicBezTo>
                        <a:pt x="-189" y="7248"/>
                        <a:pt x="319" y="6042"/>
                        <a:pt x="1208" y="540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8" name="Google Shape;1418;p41"/>
                <p:cNvSpPr/>
                <p:nvPr/>
              </p:nvSpPr>
              <p:spPr>
                <a:xfrm>
                  <a:off x="9043702" y="2584330"/>
                  <a:ext cx="32472" cy="13002"/>
                </a:xfrm>
                <a:custGeom>
                  <a:avLst/>
                  <a:gdLst/>
                  <a:ahLst/>
                  <a:cxnLst/>
                  <a:rect l="l" t="t" r="r" b="b"/>
                  <a:pathLst>
                    <a:path w="32472" h="13002" extrusionOk="0">
                      <a:moveTo>
                        <a:pt x="1555" y="2660"/>
                      </a:moveTo>
                      <a:cubicBezTo>
                        <a:pt x="4159" y="1453"/>
                        <a:pt x="6635" y="755"/>
                        <a:pt x="9366" y="374"/>
                      </a:cubicBezTo>
                      <a:cubicBezTo>
                        <a:pt x="12033" y="-135"/>
                        <a:pt x="14827" y="-71"/>
                        <a:pt x="17557" y="246"/>
                      </a:cubicBezTo>
                      <a:cubicBezTo>
                        <a:pt x="20352" y="501"/>
                        <a:pt x="23145" y="1517"/>
                        <a:pt x="25749" y="2850"/>
                      </a:cubicBezTo>
                      <a:cubicBezTo>
                        <a:pt x="28289" y="4311"/>
                        <a:pt x="30448" y="6406"/>
                        <a:pt x="32035" y="8755"/>
                      </a:cubicBezTo>
                      <a:cubicBezTo>
                        <a:pt x="32861" y="10026"/>
                        <a:pt x="32480" y="11740"/>
                        <a:pt x="31210" y="12565"/>
                      </a:cubicBezTo>
                      <a:cubicBezTo>
                        <a:pt x="30257" y="13137"/>
                        <a:pt x="29115" y="13137"/>
                        <a:pt x="28226" y="12629"/>
                      </a:cubicBezTo>
                      <a:lnTo>
                        <a:pt x="27844" y="12439"/>
                      </a:lnTo>
                      <a:cubicBezTo>
                        <a:pt x="26003" y="11296"/>
                        <a:pt x="24352" y="10152"/>
                        <a:pt x="22447" y="9454"/>
                      </a:cubicBezTo>
                      <a:cubicBezTo>
                        <a:pt x="20605" y="8629"/>
                        <a:pt x="18573" y="8248"/>
                        <a:pt x="16542" y="7803"/>
                      </a:cubicBezTo>
                      <a:cubicBezTo>
                        <a:pt x="14446" y="7422"/>
                        <a:pt x="12287" y="7486"/>
                        <a:pt x="10001" y="7422"/>
                      </a:cubicBezTo>
                      <a:cubicBezTo>
                        <a:pt x="7779" y="7486"/>
                        <a:pt x="5429" y="7676"/>
                        <a:pt x="3333" y="7930"/>
                      </a:cubicBezTo>
                      <a:lnTo>
                        <a:pt x="3079" y="7930"/>
                      </a:lnTo>
                      <a:cubicBezTo>
                        <a:pt x="1555" y="8121"/>
                        <a:pt x="222" y="6977"/>
                        <a:pt x="31" y="5517"/>
                      </a:cubicBezTo>
                      <a:cubicBezTo>
                        <a:pt x="-159" y="4247"/>
                        <a:pt x="540" y="3168"/>
                        <a:pt x="1555" y="26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9" name="Google Shape;1419;p41"/>
                <p:cNvSpPr/>
                <p:nvPr/>
              </p:nvSpPr>
              <p:spPr>
                <a:xfrm>
                  <a:off x="8848915" y="2571940"/>
                  <a:ext cx="92963" cy="108585"/>
                </a:xfrm>
                <a:custGeom>
                  <a:avLst/>
                  <a:gdLst/>
                  <a:ahLst/>
                  <a:cxnLst/>
                  <a:rect l="l" t="t" r="r" b="b"/>
                  <a:pathLst>
                    <a:path w="92963" h="108585" extrusionOk="0">
                      <a:moveTo>
                        <a:pt x="92964" y="54292"/>
                      </a:moveTo>
                      <a:cubicBezTo>
                        <a:pt x="92964" y="84277"/>
                        <a:pt x="72154" y="108585"/>
                        <a:pt x="46483" y="108585"/>
                      </a:cubicBezTo>
                      <a:cubicBezTo>
                        <a:pt x="20811" y="108585"/>
                        <a:pt x="1" y="84277"/>
                        <a:pt x="1" y="54292"/>
                      </a:cubicBezTo>
                      <a:cubicBezTo>
                        <a:pt x="1" y="24307"/>
                        <a:pt x="20811" y="0"/>
                        <a:pt x="46483" y="0"/>
                      </a:cubicBezTo>
                      <a:cubicBezTo>
                        <a:pt x="72154" y="0"/>
                        <a:pt x="92964" y="24308"/>
                        <a:pt x="92964" y="54292"/>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0" name="Google Shape;1420;p41"/>
                <p:cNvSpPr/>
                <p:nvPr/>
              </p:nvSpPr>
              <p:spPr>
                <a:xfrm>
                  <a:off x="8879141" y="2571940"/>
                  <a:ext cx="54292" cy="108585"/>
                </a:xfrm>
                <a:custGeom>
                  <a:avLst/>
                  <a:gdLst/>
                  <a:ahLst/>
                  <a:cxnLst/>
                  <a:rect l="l" t="t" r="r" b="b"/>
                  <a:pathLst>
                    <a:path w="54292" h="108585" extrusionOk="0">
                      <a:moveTo>
                        <a:pt x="21717" y="381"/>
                      </a:moveTo>
                      <a:cubicBezTo>
                        <a:pt x="19939" y="127"/>
                        <a:pt x="18097" y="0"/>
                        <a:pt x="16256" y="0"/>
                      </a:cubicBezTo>
                      <a:cubicBezTo>
                        <a:pt x="10540" y="0"/>
                        <a:pt x="5080" y="1270"/>
                        <a:pt x="0" y="3492"/>
                      </a:cubicBezTo>
                      <a:cubicBezTo>
                        <a:pt x="1524" y="3302"/>
                        <a:pt x="3048" y="3175"/>
                        <a:pt x="4635" y="3175"/>
                      </a:cubicBezTo>
                      <a:cubicBezTo>
                        <a:pt x="28511" y="3175"/>
                        <a:pt x="47942" y="26099"/>
                        <a:pt x="47942" y="54292"/>
                      </a:cubicBezTo>
                      <a:cubicBezTo>
                        <a:pt x="47942" y="82486"/>
                        <a:pt x="28511" y="105410"/>
                        <a:pt x="4635" y="105410"/>
                      </a:cubicBezTo>
                      <a:cubicBezTo>
                        <a:pt x="3048" y="105410"/>
                        <a:pt x="1524" y="105283"/>
                        <a:pt x="0" y="105092"/>
                      </a:cubicBezTo>
                      <a:cubicBezTo>
                        <a:pt x="5080" y="107315"/>
                        <a:pt x="10540" y="108585"/>
                        <a:pt x="16256" y="108585"/>
                      </a:cubicBezTo>
                      <a:cubicBezTo>
                        <a:pt x="18097" y="108585"/>
                        <a:pt x="19939" y="108395"/>
                        <a:pt x="21717" y="108204"/>
                      </a:cubicBezTo>
                      <a:cubicBezTo>
                        <a:pt x="40703" y="100139"/>
                        <a:pt x="54292" y="79058"/>
                        <a:pt x="54292" y="54292"/>
                      </a:cubicBezTo>
                      <a:cubicBezTo>
                        <a:pt x="54292" y="29591"/>
                        <a:pt x="40703" y="8509"/>
                        <a:pt x="21717" y="381"/>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1" name="Google Shape;1421;p41"/>
                <p:cNvSpPr/>
                <p:nvPr/>
              </p:nvSpPr>
              <p:spPr>
                <a:xfrm>
                  <a:off x="8702929" y="3510915"/>
                  <a:ext cx="72090" cy="158241"/>
                </a:xfrm>
                <a:custGeom>
                  <a:avLst/>
                  <a:gdLst/>
                  <a:ahLst/>
                  <a:cxnLst/>
                  <a:rect l="l" t="t" r="r" b="b"/>
                  <a:pathLst>
                    <a:path w="72090" h="158241" extrusionOk="0">
                      <a:moveTo>
                        <a:pt x="51752" y="158242"/>
                      </a:moveTo>
                      <a:cubicBezTo>
                        <a:pt x="50990" y="158242"/>
                        <a:pt x="50228" y="157988"/>
                        <a:pt x="49593" y="157416"/>
                      </a:cubicBezTo>
                      <a:cubicBezTo>
                        <a:pt x="48323" y="156210"/>
                        <a:pt x="48196" y="154241"/>
                        <a:pt x="49402" y="152908"/>
                      </a:cubicBezTo>
                      <a:cubicBezTo>
                        <a:pt x="62864" y="138176"/>
                        <a:pt x="68516" y="117665"/>
                        <a:pt x="64452" y="98107"/>
                      </a:cubicBezTo>
                      <a:lnTo>
                        <a:pt x="47307" y="15367"/>
                      </a:lnTo>
                      <a:cubicBezTo>
                        <a:pt x="46227" y="10160"/>
                        <a:pt x="41592" y="6350"/>
                        <a:pt x="36258" y="6350"/>
                      </a:cubicBezTo>
                      <a:lnTo>
                        <a:pt x="3175" y="6350"/>
                      </a:lnTo>
                      <a:cubicBezTo>
                        <a:pt x="1397" y="6350"/>
                        <a:pt x="0" y="4953"/>
                        <a:pt x="0" y="3175"/>
                      </a:cubicBezTo>
                      <a:cubicBezTo>
                        <a:pt x="0" y="1397"/>
                        <a:pt x="1397" y="0"/>
                        <a:pt x="3175" y="0"/>
                      </a:cubicBezTo>
                      <a:lnTo>
                        <a:pt x="36258" y="0"/>
                      </a:lnTo>
                      <a:cubicBezTo>
                        <a:pt x="44577" y="0"/>
                        <a:pt x="51879" y="5905"/>
                        <a:pt x="53530" y="14097"/>
                      </a:cubicBezTo>
                      <a:lnTo>
                        <a:pt x="70676" y="96838"/>
                      </a:lnTo>
                      <a:cubicBezTo>
                        <a:pt x="75120" y="118364"/>
                        <a:pt x="68961" y="140970"/>
                        <a:pt x="54102" y="157163"/>
                      </a:cubicBezTo>
                      <a:cubicBezTo>
                        <a:pt x="53467" y="157924"/>
                        <a:pt x="52641" y="158242"/>
                        <a:pt x="51752" y="1582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2" name="Google Shape;1422;p41"/>
                <p:cNvSpPr/>
                <p:nvPr/>
              </p:nvSpPr>
              <p:spPr>
                <a:xfrm>
                  <a:off x="8725916" y="3431095"/>
                  <a:ext cx="157162" cy="6350"/>
                </a:xfrm>
                <a:custGeom>
                  <a:avLst/>
                  <a:gdLst/>
                  <a:ahLst/>
                  <a:cxnLst/>
                  <a:rect l="l" t="t" r="r" b="b"/>
                  <a:pathLst>
                    <a:path w="157162" h="6350" extrusionOk="0">
                      <a:moveTo>
                        <a:pt x="153988" y="6350"/>
                      </a:moveTo>
                      <a:lnTo>
                        <a:pt x="3175" y="6350"/>
                      </a:lnTo>
                      <a:cubicBezTo>
                        <a:pt x="1397" y="6350"/>
                        <a:pt x="0" y="4953"/>
                        <a:pt x="0" y="3175"/>
                      </a:cubicBezTo>
                      <a:cubicBezTo>
                        <a:pt x="0" y="1397"/>
                        <a:pt x="1397" y="0"/>
                        <a:pt x="3175" y="0"/>
                      </a:cubicBezTo>
                      <a:lnTo>
                        <a:pt x="153988" y="0"/>
                      </a:lnTo>
                      <a:cubicBezTo>
                        <a:pt x="155765" y="0"/>
                        <a:pt x="157163" y="1397"/>
                        <a:pt x="157163" y="3175"/>
                      </a:cubicBezTo>
                      <a:cubicBezTo>
                        <a:pt x="157163" y="4953"/>
                        <a:pt x="155765" y="6350"/>
                        <a:pt x="153988" y="635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3" name="Google Shape;1423;p41"/>
                <p:cNvSpPr/>
                <p:nvPr/>
              </p:nvSpPr>
              <p:spPr>
                <a:xfrm>
                  <a:off x="8735812" y="3413680"/>
                  <a:ext cx="208241" cy="68341"/>
                </a:xfrm>
                <a:custGeom>
                  <a:avLst/>
                  <a:gdLst/>
                  <a:ahLst/>
                  <a:cxnLst/>
                  <a:rect l="l" t="t" r="r" b="b"/>
                  <a:pathLst>
                    <a:path w="208241" h="68341" extrusionOk="0">
                      <a:moveTo>
                        <a:pt x="3185" y="68341"/>
                      </a:moveTo>
                      <a:cubicBezTo>
                        <a:pt x="1851" y="68341"/>
                        <a:pt x="582" y="67453"/>
                        <a:pt x="137" y="66119"/>
                      </a:cubicBezTo>
                      <a:cubicBezTo>
                        <a:pt x="-371" y="64468"/>
                        <a:pt x="582" y="62690"/>
                        <a:pt x="2232" y="62182"/>
                      </a:cubicBezTo>
                      <a:cubicBezTo>
                        <a:pt x="3819" y="61674"/>
                        <a:pt x="161681" y="13922"/>
                        <a:pt x="204099" y="143"/>
                      </a:cubicBezTo>
                      <a:cubicBezTo>
                        <a:pt x="205750" y="-365"/>
                        <a:pt x="207528" y="524"/>
                        <a:pt x="208099" y="2175"/>
                      </a:cubicBezTo>
                      <a:cubicBezTo>
                        <a:pt x="208607" y="3826"/>
                        <a:pt x="207719" y="5603"/>
                        <a:pt x="206068" y="6175"/>
                      </a:cubicBezTo>
                      <a:cubicBezTo>
                        <a:pt x="163586" y="20018"/>
                        <a:pt x="5725" y="67834"/>
                        <a:pt x="4074" y="68278"/>
                      </a:cubicBezTo>
                      <a:cubicBezTo>
                        <a:pt x="3819" y="68278"/>
                        <a:pt x="3502" y="68341"/>
                        <a:pt x="3185" y="6834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4" name="Google Shape;1424;p41"/>
                <p:cNvSpPr/>
                <p:nvPr/>
              </p:nvSpPr>
              <p:spPr>
                <a:xfrm>
                  <a:off x="8810866" y="3431824"/>
                  <a:ext cx="113583" cy="97870"/>
                </a:xfrm>
                <a:custGeom>
                  <a:avLst/>
                  <a:gdLst/>
                  <a:ahLst/>
                  <a:cxnLst/>
                  <a:rect l="l" t="t" r="r" b="b"/>
                  <a:pathLst>
                    <a:path w="113583" h="97870" extrusionOk="0">
                      <a:moveTo>
                        <a:pt x="1219" y="89123"/>
                      </a:moveTo>
                      <a:cubicBezTo>
                        <a:pt x="31001" y="52547"/>
                        <a:pt x="66942" y="19972"/>
                        <a:pt x="110122" y="223"/>
                      </a:cubicBezTo>
                      <a:cubicBezTo>
                        <a:pt x="111328" y="-348"/>
                        <a:pt x="112789" y="223"/>
                        <a:pt x="113360" y="1429"/>
                      </a:cubicBezTo>
                      <a:cubicBezTo>
                        <a:pt x="113932" y="2636"/>
                        <a:pt x="113360" y="4097"/>
                        <a:pt x="112154" y="4668"/>
                      </a:cubicBezTo>
                      <a:cubicBezTo>
                        <a:pt x="81229" y="20226"/>
                        <a:pt x="54686" y="43276"/>
                        <a:pt x="31572" y="68866"/>
                      </a:cubicBezTo>
                      <a:cubicBezTo>
                        <a:pt x="23889" y="77439"/>
                        <a:pt x="16396" y="86456"/>
                        <a:pt x="9792" y="95664"/>
                      </a:cubicBezTo>
                      <a:cubicBezTo>
                        <a:pt x="5601" y="101378"/>
                        <a:pt x="-3225" y="94838"/>
                        <a:pt x="1219" y="89123"/>
                      </a:cubicBezTo>
                      <a:lnTo>
                        <a:pt x="1219" y="89123"/>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5" name="Google Shape;1425;p41"/>
                <p:cNvSpPr/>
                <p:nvPr/>
              </p:nvSpPr>
              <p:spPr>
                <a:xfrm>
                  <a:off x="8809863" y="3394971"/>
                  <a:ext cx="679578" cy="105284"/>
                </a:xfrm>
                <a:custGeom>
                  <a:avLst/>
                  <a:gdLst/>
                  <a:ahLst/>
                  <a:cxnLst/>
                  <a:rect l="l" t="t" r="r" b="b"/>
                  <a:pathLst>
                    <a:path w="679578" h="105284" extrusionOk="0">
                      <a:moveTo>
                        <a:pt x="2412" y="69906"/>
                      </a:moveTo>
                      <a:cubicBezTo>
                        <a:pt x="20637" y="65270"/>
                        <a:pt x="36956" y="76002"/>
                        <a:pt x="39496" y="94607"/>
                      </a:cubicBezTo>
                      <a:cubicBezTo>
                        <a:pt x="39496" y="94671"/>
                        <a:pt x="35559" y="92068"/>
                        <a:pt x="35559" y="92068"/>
                      </a:cubicBezTo>
                      <a:cubicBezTo>
                        <a:pt x="67754" y="85654"/>
                        <a:pt x="100964" y="89782"/>
                        <a:pt x="132016" y="99370"/>
                      </a:cubicBezTo>
                      <a:cubicBezTo>
                        <a:pt x="167639" y="83368"/>
                        <a:pt x="226630" y="66858"/>
                        <a:pt x="271271" y="54730"/>
                      </a:cubicBezTo>
                      <a:cubicBezTo>
                        <a:pt x="366966" y="29901"/>
                        <a:pt x="464248" y="12629"/>
                        <a:pt x="562418" y="500"/>
                      </a:cubicBezTo>
                      <a:cubicBezTo>
                        <a:pt x="594423" y="-2929"/>
                        <a:pt x="627442" y="11486"/>
                        <a:pt x="646874" y="37076"/>
                      </a:cubicBezTo>
                      <a:cubicBezTo>
                        <a:pt x="655446" y="47871"/>
                        <a:pt x="670813" y="71303"/>
                        <a:pt x="679005" y="82415"/>
                      </a:cubicBezTo>
                      <a:cubicBezTo>
                        <a:pt x="680021" y="83876"/>
                        <a:pt x="679640" y="85844"/>
                        <a:pt x="678242" y="86860"/>
                      </a:cubicBezTo>
                      <a:cubicBezTo>
                        <a:pt x="676846" y="87876"/>
                        <a:pt x="674877" y="87559"/>
                        <a:pt x="673861" y="86162"/>
                      </a:cubicBezTo>
                      <a:lnTo>
                        <a:pt x="652080" y="56253"/>
                      </a:lnTo>
                      <a:cubicBezTo>
                        <a:pt x="633475" y="25012"/>
                        <a:pt x="599947" y="3802"/>
                        <a:pt x="563118" y="7930"/>
                      </a:cubicBezTo>
                      <a:cubicBezTo>
                        <a:pt x="514413" y="13645"/>
                        <a:pt x="465581" y="21011"/>
                        <a:pt x="417194" y="29774"/>
                      </a:cubicBezTo>
                      <a:cubicBezTo>
                        <a:pt x="320484" y="47427"/>
                        <a:pt x="224281" y="70287"/>
                        <a:pt x="132206" y="105085"/>
                      </a:cubicBezTo>
                      <a:cubicBezTo>
                        <a:pt x="131508" y="105339"/>
                        <a:pt x="130809" y="105339"/>
                        <a:pt x="130174" y="105149"/>
                      </a:cubicBezTo>
                      <a:cubicBezTo>
                        <a:pt x="107631" y="98163"/>
                        <a:pt x="83946" y="94481"/>
                        <a:pt x="60261" y="95496"/>
                      </a:cubicBezTo>
                      <a:cubicBezTo>
                        <a:pt x="52450" y="95814"/>
                        <a:pt x="44449" y="96639"/>
                        <a:pt x="37147" y="98290"/>
                      </a:cubicBezTo>
                      <a:cubicBezTo>
                        <a:pt x="35432" y="98671"/>
                        <a:pt x="33655" y="97592"/>
                        <a:pt x="33273" y="95877"/>
                      </a:cubicBezTo>
                      <a:cubicBezTo>
                        <a:pt x="32004" y="89337"/>
                        <a:pt x="29336" y="82415"/>
                        <a:pt x="23494" y="78796"/>
                      </a:cubicBezTo>
                      <a:cubicBezTo>
                        <a:pt x="17970" y="75113"/>
                        <a:pt x="10223" y="74669"/>
                        <a:pt x="3873" y="76193"/>
                      </a:cubicBezTo>
                      <a:cubicBezTo>
                        <a:pt x="-1" y="77018"/>
                        <a:pt x="-1779" y="70858"/>
                        <a:pt x="2412" y="69906"/>
                      </a:cubicBezTo>
                      <a:lnTo>
                        <a:pt x="2412" y="69906"/>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6" name="Google Shape;1426;p41"/>
                <p:cNvSpPr/>
                <p:nvPr/>
              </p:nvSpPr>
              <p:spPr>
                <a:xfrm>
                  <a:off x="9403968" y="3385883"/>
                  <a:ext cx="33611" cy="130682"/>
                </a:xfrm>
                <a:custGeom>
                  <a:avLst/>
                  <a:gdLst/>
                  <a:ahLst/>
                  <a:cxnLst/>
                  <a:rect l="l" t="t" r="r" b="b"/>
                  <a:pathLst>
                    <a:path w="33611" h="130682" extrusionOk="0">
                      <a:moveTo>
                        <a:pt x="20955" y="0"/>
                      </a:moveTo>
                      <a:cubicBezTo>
                        <a:pt x="20955" y="0"/>
                        <a:pt x="28639" y="70866"/>
                        <a:pt x="0" y="130683"/>
                      </a:cubicBezTo>
                      <a:cubicBezTo>
                        <a:pt x="30163" y="91757"/>
                        <a:pt x="46546" y="34861"/>
                        <a:pt x="20955"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427" name="Google Shape;1427;p41"/>
              <p:cNvGrpSpPr/>
              <p:nvPr/>
            </p:nvGrpSpPr>
            <p:grpSpPr>
              <a:xfrm flipH="1">
                <a:off x="7531289" y="2943682"/>
                <a:ext cx="1267361" cy="2272848"/>
                <a:chOff x="8507831" y="3094565"/>
                <a:chExt cx="755866" cy="1355387"/>
              </a:xfrm>
            </p:grpSpPr>
            <p:sp>
              <p:nvSpPr>
                <p:cNvPr id="1428" name="Google Shape;1428;p41"/>
                <p:cNvSpPr/>
                <p:nvPr/>
              </p:nvSpPr>
              <p:spPr>
                <a:xfrm>
                  <a:off x="8646477" y="3758882"/>
                  <a:ext cx="169926" cy="691070"/>
                </a:xfrm>
                <a:custGeom>
                  <a:avLst/>
                  <a:gdLst/>
                  <a:ahLst/>
                  <a:cxnLst/>
                  <a:rect l="l" t="t" r="r" b="b"/>
                  <a:pathLst>
                    <a:path w="169926" h="691070" extrusionOk="0">
                      <a:moveTo>
                        <a:pt x="55372" y="691071"/>
                      </a:moveTo>
                      <a:lnTo>
                        <a:pt x="169926" y="0"/>
                      </a:lnTo>
                      <a:lnTo>
                        <a:pt x="114553" y="0"/>
                      </a:lnTo>
                      <a:lnTo>
                        <a:pt x="0" y="691071"/>
                      </a:ln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9" name="Google Shape;1429;p41"/>
                <p:cNvSpPr/>
                <p:nvPr/>
              </p:nvSpPr>
              <p:spPr>
                <a:xfrm>
                  <a:off x="8750998" y="3758882"/>
                  <a:ext cx="65405" cy="60515"/>
                </a:xfrm>
                <a:custGeom>
                  <a:avLst/>
                  <a:gdLst/>
                  <a:ahLst/>
                  <a:cxnLst/>
                  <a:rect l="l" t="t" r="r" b="b"/>
                  <a:pathLst>
                    <a:path w="65405" h="60515" extrusionOk="0">
                      <a:moveTo>
                        <a:pt x="0" y="60515"/>
                      </a:moveTo>
                      <a:cubicBezTo>
                        <a:pt x="20574" y="50927"/>
                        <a:pt x="42608" y="45593"/>
                        <a:pt x="58293" y="42799"/>
                      </a:cubicBezTo>
                      <a:lnTo>
                        <a:pt x="65405" y="0"/>
                      </a:lnTo>
                      <a:lnTo>
                        <a:pt x="10033" y="0"/>
                      </a:lnTo>
                      <a:lnTo>
                        <a:pt x="0" y="60515"/>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30" name="Google Shape;1430;p41"/>
                <p:cNvSpPr/>
                <p:nvPr/>
              </p:nvSpPr>
              <p:spPr>
                <a:xfrm>
                  <a:off x="9093771" y="3758882"/>
                  <a:ext cx="169926" cy="691070"/>
                </a:xfrm>
                <a:custGeom>
                  <a:avLst/>
                  <a:gdLst/>
                  <a:ahLst/>
                  <a:cxnLst/>
                  <a:rect l="l" t="t" r="r" b="b"/>
                  <a:pathLst>
                    <a:path w="169926" h="691070" extrusionOk="0">
                      <a:moveTo>
                        <a:pt x="169926" y="691071"/>
                      </a:moveTo>
                      <a:lnTo>
                        <a:pt x="55373" y="0"/>
                      </a:lnTo>
                      <a:lnTo>
                        <a:pt x="0" y="0"/>
                      </a:lnTo>
                      <a:lnTo>
                        <a:pt x="114554" y="691071"/>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31" name="Google Shape;1431;p41"/>
                <p:cNvSpPr/>
                <p:nvPr/>
              </p:nvSpPr>
              <p:spPr>
                <a:xfrm>
                  <a:off x="8507831" y="3094565"/>
                  <a:ext cx="730974" cy="683811"/>
                </a:xfrm>
                <a:custGeom>
                  <a:avLst/>
                  <a:gdLst/>
                  <a:ahLst/>
                  <a:cxnLst/>
                  <a:rect l="l" t="t" r="r" b="b"/>
                  <a:pathLst>
                    <a:path w="730974" h="683811" extrusionOk="0">
                      <a:moveTo>
                        <a:pt x="705574" y="683811"/>
                      </a:moveTo>
                      <a:lnTo>
                        <a:pt x="257962" y="683811"/>
                      </a:lnTo>
                      <a:cubicBezTo>
                        <a:pt x="182461" y="683811"/>
                        <a:pt x="117183" y="630026"/>
                        <a:pt x="102768" y="555922"/>
                      </a:cubicBezTo>
                      <a:lnTo>
                        <a:pt x="470" y="30269"/>
                      </a:lnTo>
                      <a:cubicBezTo>
                        <a:pt x="-2197" y="16489"/>
                        <a:pt x="6756" y="3154"/>
                        <a:pt x="20536" y="488"/>
                      </a:cubicBezTo>
                      <a:cubicBezTo>
                        <a:pt x="34379" y="-2243"/>
                        <a:pt x="47650" y="6774"/>
                        <a:pt x="50317" y="20554"/>
                      </a:cubicBezTo>
                      <a:lnTo>
                        <a:pt x="152616" y="546206"/>
                      </a:lnTo>
                      <a:cubicBezTo>
                        <a:pt x="162395" y="596499"/>
                        <a:pt x="206718" y="633011"/>
                        <a:pt x="257962" y="633011"/>
                      </a:cubicBezTo>
                      <a:lnTo>
                        <a:pt x="705574" y="633011"/>
                      </a:lnTo>
                      <a:cubicBezTo>
                        <a:pt x="719608" y="633011"/>
                        <a:pt x="730974" y="644378"/>
                        <a:pt x="730974" y="658411"/>
                      </a:cubicBezTo>
                      <a:cubicBezTo>
                        <a:pt x="730974" y="672444"/>
                        <a:pt x="719608" y="683811"/>
                        <a:pt x="705574" y="683811"/>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432" name="Google Shape;1432;p41"/>
              <p:cNvGrpSpPr/>
              <p:nvPr/>
            </p:nvGrpSpPr>
            <p:grpSpPr>
              <a:xfrm flipH="1">
                <a:off x="6775456" y="3273854"/>
                <a:ext cx="1271576" cy="1942679"/>
                <a:chOff x="8956103" y="3291459"/>
                <a:chExt cx="758380" cy="1158494"/>
              </a:xfrm>
            </p:grpSpPr>
            <p:sp>
              <p:nvSpPr>
                <p:cNvPr id="1433" name="Google Shape;1433;p41"/>
                <p:cNvSpPr/>
                <p:nvPr/>
              </p:nvSpPr>
              <p:spPr>
                <a:xfrm>
                  <a:off x="9058592" y="3291459"/>
                  <a:ext cx="553338" cy="41655"/>
                </a:xfrm>
                <a:custGeom>
                  <a:avLst/>
                  <a:gdLst/>
                  <a:ahLst/>
                  <a:cxnLst/>
                  <a:rect l="l" t="t" r="r" b="b"/>
                  <a:pathLst>
                    <a:path w="553338" h="41655" extrusionOk="0">
                      <a:moveTo>
                        <a:pt x="20827" y="41656"/>
                      </a:moveTo>
                      <a:lnTo>
                        <a:pt x="532511" y="41656"/>
                      </a:lnTo>
                      <a:cubicBezTo>
                        <a:pt x="544004" y="41656"/>
                        <a:pt x="553338" y="32321"/>
                        <a:pt x="553338" y="20828"/>
                      </a:cubicBezTo>
                      <a:lnTo>
                        <a:pt x="553338" y="20828"/>
                      </a:lnTo>
                      <a:cubicBezTo>
                        <a:pt x="553338" y="9334"/>
                        <a:pt x="544004" y="0"/>
                        <a:pt x="532511" y="0"/>
                      </a:cubicBezTo>
                      <a:lnTo>
                        <a:pt x="20827" y="0"/>
                      </a:lnTo>
                      <a:cubicBezTo>
                        <a:pt x="9334" y="0"/>
                        <a:pt x="0" y="9334"/>
                        <a:pt x="0" y="20828"/>
                      </a:cubicBezTo>
                      <a:lnTo>
                        <a:pt x="0" y="20828"/>
                      </a:lnTo>
                      <a:cubicBezTo>
                        <a:pt x="0" y="32321"/>
                        <a:pt x="9334" y="41656"/>
                        <a:pt x="20827" y="41656"/>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434" name="Google Shape;1434;p41"/>
                <p:cNvGrpSpPr/>
                <p:nvPr/>
              </p:nvGrpSpPr>
              <p:grpSpPr>
                <a:xfrm>
                  <a:off x="8956103" y="3333115"/>
                  <a:ext cx="758380" cy="1116838"/>
                  <a:chOff x="8956103" y="3333115"/>
                  <a:chExt cx="758380" cy="1116838"/>
                </a:xfrm>
              </p:grpSpPr>
              <p:sp>
                <p:nvSpPr>
                  <p:cNvPr id="1435" name="Google Shape;1435;p41"/>
                  <p:cNvSpPr/>
                  <p:nvPr/>
                </p:nvSpPr>
                <p:spPr>
                  <a:xfrm>
                    <a:off x="8956103" y="3333115"/>
                    <a:ext cx="240474" cy="1116838"/>
                  </a:xfrm>
                  <a:custGeom>
                    <a:avLst/>
                    <a:gdLst/>
                    <a:ahLst/>
                    <a:cxnLst/>
                    <a:rect l="l" t="t" r="r" b="b"/>
                    <a:pathLst>
                      <a:path w="240474" h="1116838" extrusionOk="0">
                        <a:moveTo>
                          <a:pt x="55308" y="1116838"/>
                        </a:moveTo>
                        <a:lnTo>
                          <a:pt x="0" y="1116838"/>
                        </a:lnTo>
                        <a:lnTo>
                          <a:pt x="185103" y="0"/>
                        </a:lnTo>
                        <a:lnTo>
                          <a:pt x="240474" y="0"/>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36" name="Google Shape;1436;p41"/>
                  <p:cNvSpPr/>
                  <p:nvPr/>
                </p:nvSpPr>
                <p:spPr>
                  <a:xfrm>
                    <a:off x="9473945" y="3333115"/>
                    <a:ext cx="240538" cy="1116838"/>
                  </a:xfrm>
                  <a:custGeom>
                    <a:avLst/>
                    <a:gdLst/>
                    <a:ahLst/>
                    <a:cxnLst/>
                    <a:rect l="l" t="t" r="r" b="b"/>
                    <a:pathLst>
                      <a:path w="240538" h="1116838" extrusionOk="0">
                        <a:moveTo>
                          <a:pt x="185166" y="1116838"/>
                        </a:moveTo>
                        <a:lnTo>
                          <a:pt x="240538" y="1116838"/>
                        </a:lnTo>
                        <a:lnTo>
                          <a:pt x="55373" y="0"/>
                        </a:lnTo>
                        <a:lnTo>
                          <a:pt x="0" y="0"/>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37" name="Google Shape;1437;p41"/>
                  <p:cNvSpPr/>
                  <p:nvPr/>
                </p:nvSpPr>
                <p:spPr>
                  <a:xfrm>
                    <a:off x="9128252" y="3333115"/>
                    <a:ext cx="68326" cy="78231"/>
                  </a:xfrm>
                  <a:custGeom>
                    <a:avLst/>
                    <a:gdLst/>
                    <a:ahLst/>
                    <a:cxnLst/>
                    <a:rect l="l" t="t" r="r" b="b"/>
                    <a:pathLst>
                      <a:path w="68326" h="78231" extrusionOk="0">
                        <a:moveTo>
                          <a:pt x="0" y="78232"/>
                        </a:moveTo>
                        <a:lnTo>
                          <a:pt x="56705" y="70231"/>
                        </a:lnTo>
                        <a:lnTo>
                          <a:pt x="68326" y="0"/>
                        </a:lnTo>
                        <a:lnTo>
                          <a:pt x="12954"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38" name="Google Shape;1438;p41"/>
                  <p:cNvSpPr/>
                  <p:nvPr/>
                </p:nvSpPr>
                <p:spPr>
                  <a:xfrm>
                    <a:off x="9473945" y="3333115"/>
                    <a:ext cx="58864" cy="28638"/>
                  </a:xfrm>
                  <a:custGeom>
                    <a:avLst/>
                    <a:gdLst/>
                    <a:ahLst/>
                    <a:cxnLst/>
                    <a:rect l="l" t="t" r="r" b="b"/>
                    <a:pathLst>
                      <a:path w="58864" h="28638" extrusionOk="0">
                        <a:moveTo>
                          <a:pt x="55373" y="0"/>
                        </a:moveTo>
                        <a:lnTo>
                          <a:pt x="0" y="0"/>
                        </a:lnTo>
                        <a:lnTo>
                          <a:pt x="4763" y="28638"/>
                        </a:lnTo>
                        <a:lnTo>
                          <a:pt x="58865" y="21018"/>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1439" name="Google Shape;1439;p41"/>
              <p:cNvGrpSpPr/>
              <p:nvPr/>
            </p:nvGrpSpPr>
            <p:grpSpPr>
              <a:xfrm flipH="1">
                <a:off x="6513326" y="2992844"/>
                <a:ext cx="1103671" cy="279412"/>
                <a:chOff x="9212580" y="3123882"/>
                <a:chExt cx="658240" cy="166624"/>
              </a:xfrm>
            </p:grpSpPr>
            <p:sp>
              <p:nvSpPr>
                <p:cNvPr id="1440" name="Google Shape;1440;p41"/>
                <p:cNvSpPr/>
                <p:nvPr/>
              </p:nvSpPr>
              <p:spPr>
                <a:xfrm>
                  <a:off x="9619297" y="3166554"/>
                  <a:ext cx="177736" cy="107886"/>
                </a:xfrm>
                <a:custGeom>
                  <a:avLst/>
                  <a:gdLst/>
                  <a:ahLst/>
                  <a:cxnLst/>
                  <a:rect l="l" t="t" r="r" b="b"/>
                  <a:pathLst>
                    <a:path w="177736" h="107886" extrusionOk="0">
                      <a:moveTo>
                        <a:pt x="107506" y="0"/>
                      </a:moveTo>
                      <a:cubicBezTo>
                        <a:pt x="133541" y="0"/>
                        <a:pt x="150432" y="22415"/>
                        <a:pt x="158497" y="38100"/>
                      </a:cubicBezTo>
                      <a:cubicBezTo>
                        <a:pt x="166560" y="53785"/>
                        <a:pt x="177736" y="66040"/>
                        <a:pt x="177736" y="66040"/>
                      </a:cubicBezTo>
                      <a:lnTo>
                        <a:pt x="45021" y="66040"/>
                      </a:lnTo>
                      <a:lnTo>
                        <a:pt x="26797" y="107886"/>
                      </a:lnTo>
                      <a:lnTo>
                        <a:pt x="13081" y="107886"/>
                      </a:lnTo>
                      <a:lnTo>
                        <a:pt x="0" y="66040"/>
                      </a:lnTo>
                      <a:cubicBezTo>
                        <a:pt x="0" y="65976"/>
                        <a:pt x="28829" y="0"/>
                        <a:pt x="107506"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1" name="Google Shape;1441;p41"/>
                <p:cNvSpPr/>
                <p:nvPr/>
              </p:nvSpPr>
              <p:spPr>
                <a:xfrm>
                  <a:off x="9629838" y="3166491"/>
                  <a:ext cx="96964" cy="106743"/>
                </a:xfrm>
                <a:custGeom>
                  <a:avLst/>
                  <a:gdLst/>
                  <a:ahLst/>
                  <a:cxnLst/>
                  <a:rect l="l" t="t" r="r" b="b"/>
                  <a:pathLst>
                    <a:path w="96964" h="106743" extrusionOk="0">
                      <a:moveTo>
                        <a:pt x="14795" y="106743"/>
                      </a:moveTo>
                      <a:cubicBezTo>
                        <a:pt x="14795" y="32131"/>
                        <a:pt x="66484" y="0"/>
                        <a:pt x="96965" y="0"/>
                      </a:cubicBezTo>
                      <a:lnTo>
                        <a:pt x="0" y="0"/>
                      </a:lnTo>
                      <a:lnTo>
                        <a:pt x="14795" y="106743"/>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2" name="Google Shape;1442;p41"/>
                <p:cNvSpPr/>
                <p:nvPr/>
              </p:nvSpPr>
              <p:spPr>
                <a:xfrm>
                  <a:off x="9449752" y="3123882"/>
                  <a:ext cx="286575" cy="149351"/>
                </a:xfrm>
                <a:custGeom>
                  <a:avLst/>
                  <a:gdLst/>
                  <a:ahLst/>
                  <a:cxnLst/>
                  <a:rect l="l" t="t" r="r" b="b"/>
                  <a:pathLst>
                    <a:path w="286575" h="149351" extrusionOk="0">
                      <a:moveTo>
                        <a:pt x="194881" y="149352"/>
                      </a:moveTo>
                      <a:cubicBezTo>
                        <a:pt x="194881" y="149352"/>
                        <a:pt x="197866" y="22035"/>
                        <a:pt x="286576" y="0"/>
                      </a:cubicBezTo>
                      <a:lnTo>
                        <a:pt x="94170" y="0"/>
                      </a:lnTo>
                      <a:cubicBezTo>
                        <a:pt x="76136" y="0"/>
                        <a:pt x="58801" y="6985"/>
                        <a:pt x="45910" y="19621"/>
                      </a:cubicBezTo>
                      <a:cubicBezTo>
                        <a:pt x="25336" y="39814"/>
                        <a:pt x="889" y="78613"/>
                        <a:pt x="0" y="149352"/>
                      </a:cubicBezTo>
                      <a:cubicBezTo>
                        <a:pt x="-64" y="149352"/>
                        <a:pt x="124016" y="117729"/>
                        <a:pt x="194881" y="149352"/>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3" name="Google Shape;1443;p41"/>
                <p:cNvSpPr/>
                <p:nvPr/>
              </p:nvSpPr>
              <p:spPr>
                <a:xfrm>
                  <a:off x="9223629" y="3200546"/>
                  <a:ext cx="355091" cy="63988"/>
                </a:xfrm>
                <a:custGeom>
                  <a:avLst/>
                  <a:gdLst/>
                  <a:ahLst/>
                  <a:cxnLst/>
                  <a:rect l="l" t="t" r="r" b="b"/>
                  <a:pathLst>
                    <a:path w="355091" h="63988" extrusionOk="0">
                      <a:moveTo>
                        <a:pt x="0" y="49066"/>
                      </a:moveTo>
                      <a:cubicBezTo>
                        <a:pt x="73406" y="49066"/>
                        <a:pt x="94678" y="9061"/>
                        <a:pt x="144652" y="1314"/>
                      </a:cubicBezTo>
                      <a:cubicBezTo>
                        <a:pt x="152019" y="171"/>
                        <a:pt x="158877" y="-210"/>
                        <a:pt x="165353" y="108"/>
                      </a:cubicBezTo>
                      <a:lnTo>
                        <a:pt x="355092" y="108"/>
                      </a:lnTo>
                      <a:lnTo>
                        <a:pt x="215773" y="63988"/>
                      </a:lnTo>
                      <a:lnTo>
                        <a:pt x="192977" y="49066"/>
                      </a:lnTo>
                      <a:lnTo>
                        <a:pt x="0" y="49066"/>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4" name="Google Shape;1444;p41"/>
                <p:cNvSpPr/>
                <p:nvPr/>
              </p:nvSpPr>
              <p:spPr>
                <a:xfrm>
                  <a:off x="9644633" y="3192911"/>
                  <a:ext cx="195834" cy="89340"/>
                </a:xfrm>
                <a:custGeom>
                  <a:avLst/>
                  <a:gdLst/>
                  <a:ahLst/>
                  <a:cxnLst/>
                  <a:rect l="l" t="t" r="r" b="b"/>
                  <a:pathLst>
                    <a:path w="195834" h="89340" extrusionOk="0">
                      <a:moveTo>
                        <a:pt x="0" y="80323"/>
                      </a:moveTo>
                      <a:cubicBezTo>
                        <a:pt x="8319" y="33969"/>
                        <a:pt x="24385" y="-1655"/>
                        <a:pt x="55944" y="59"/>
                      </a:cubicBezTo>
                      <a:cubicBezTo>
                        <a:pt x="112523" y="3044"/>
                        <a:pt x="124397" y="78037"/>
                        <a:pt x="195835" y="64956"/>
                      </a:cubicBezTo>
                      <a:lnTo>
                        <a:pt x="195835" y="89341"/>
                      </a:lnTo>
                      <a:lnTo>
                        <a:pt x="0" y="80323"/>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5" name="Google Shape;1445;p41"/>
                <p:cNvSpPr/>
                <p:nvPr/>
              </p:nvSpPr>
              <p:spPr>
                <a:xfrm>
                  <a:off x="9418383" y="3254235"/>
                  <a:ext cx="452437" cy="36270"/>
                </a:xfrm>
                <a:custGeom>
                  <a:avLst/>
                  <a:gdLst/>
                  <a:ahLst/>
                  <a:cxnLst/>
                  <a:rect l="l" t="t" r="r" b="b"/>
                  <a:pathLst>
                    <a:path w="452437" h="36270" extrusionOk="0">
                      <a:moveTo>
                        <a:pt x="0" y="36271"/>
                      </a:moveTo>
                      <a:lnTo>
                        <a:pt x="452438" y="36271"/>
                      </a:lnTo>
                      <a:cubicBezTo>
                        <a:pt x="452438" y="36271"/>
                        <a:pt x="381318" y="8712"/>
                        <a:pt x="350076" y="6045"/>
                      </a:cubicBezTo>
                      <a:cubicBezTo>
                        <a:pt x="318834" y="3378"/>
                        <a:pt x="250635" y="76"/>
                        <a:pt x="226251" y="28080"/>
                      </a:cubicBezTo>
                      <a:cubicBezTo>
                        <a:pt x="190247" y="711"/>
                        <a:pt x="156273" y="-5385"/>
                        <a:pt x="108966" y="4330"/>
                      </a:cubicBezTo>
                      <a:cubicBezTo>
                        <a:pt x="61659" y="14046"/>
                        <a:pt x="0" y="36271"/>
                        <a:pt x="0" y="3627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6" name="Google Shape;1446;p41"/>
                <p:cNvSpPr/>
                <p:nvPr/>
              </p:nvSpPr>
              <p:spPr>
                <a:xfrm>
                  <a:off x="9416668" y="3200524"/>
                  <a:ext cx="227965" cy="81727"/>
                </a:xfrm>
                <a:custGeom>
                  <a:avLst/>
                  <a:gdLst/>
                  <a:ahLst/>
                  <a:cxnLst/>
                  <a:rect l="l" t="t" r="r" b="b"/>
                  <a:pathLst>
                    <a:path w="227965" h="81727" extrusionOk="0">
                      <a:moveTo>
                        <a:pt x="227965" y="72710"/>
                      </a:moveTo>
                      <a:cubicBezTo>
                        <a:pt x="224981" y="19815"/>
                        <a:pt x="194628" y="-6411"/>
                        <a:pt x="144653" y="1336"/>
                      </a:cubicBezTo>
                      <a:cubicBezTo>
                        <a:pt x="94679" y="9083"/>
                        <a:pt x="41656" y="69472"/>
                        <a:pt x="0" y="49088"/>
                      </a:cubicBezTo>
                      <a:lnTo>
                        <a:pt x="0" y="81727"/>
                      </a:lnTo>
                      <a:cubicBezTo>
                        <a:pt x="-63" y="81727"/>
                        <a:pt x="164847" y="29911"/>
                        <a:pt x="227965" y="7271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7" name="Google Shape;1447;p41"/>
                <p:cNvSpPr/>
                <p:nvPr/>
              </p:nvSpPr>
              <p:spPr>
                <a:xfrm>
                  <a:off x="9223629" y="3249612"/>
                  <a:ext cx="193040" cy="24384"/>
                </a:xfrm>
                <a:custGeom>
                  <a:avLst/>
                  <a:gdLst/>
                  <a:ahLst/>
                  <a:cxnLst/>
                  <a:rect l="l" t="t" r="r" b="b"/>
                  <a:pathLst>
                    <a:path w="193040" h="24384" extrusionOk="0">
                      <a:moveTo>
                        <a:pt x="0" y="0"/>
                      </a:moveTo>
                      <a:lnTo>
                        <a:pt x="193040" y="0"/>
                      </a:lnTo>
                      <a:lnTo>
                        <a:pt x="193040" y="24384"/>
                      </a:lnTo>
                      <a:lnTo>
                        <a:pt x="0" y="24384"/>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8" name="Google Shape;1448;p41"/>
                <p:cNvSpPr/>
                <p:nvPr/>
              </p:nvSpPr>
              <p:spPr>
                <a:xfrm>
                  <a:off x="9398989" y="3157875"/>
                  <a:ext cx="174524" cy="73178"/>
                </a:xfrm>
                <a:custGeom>
                  <a:avLst/>
                  <a:gdLst/>
                  <a:ahLst/>
                  <a:cxnLst/>
                  <a:rect l="l" t="t" r="r" b="b"/>
                  <a:pathLst>
                    <a:path w="174524" h="73178" extrusionOk="0">
                      <a:moveTo>
                        <a:pt x="154" y="30967"/>
                      </a:moveTo>
                      <a:cubicBezTo>
                        <a:pt x="725" y="26903"/>
                        <a:pt x="3138" y="23347"/>
                        <a:pt x="6630" y="21252"/>
                      </a:cubicBezTo>
                      <a:cubicBezTo>
                        <a:pt x="16917" y="15029"/>
                        <a:pt x="40412" y="2646"/>
                        <a:pt x="68226" y="424"/>
                      </a:cubicBezTo>
                      <a:cubicBezTo>
                        <a:pt x="105754" y="-2561"/>
                        <a:pt x="156491" y="10076"/>
                        <a:pt x="174524" y="42778"/>
                      </a:cubicBezTo>
                      <a:lnTo>
                        <a:pt x="77242" y="42778"/>
                      </a:lnTo>
                      <a:lnTo>
                        <a:pt x="87974" y="50335"/>
                      </a:lnTo>
                      <a:cubicBezTo>
                        <a:pt x="95277" y="55478"/>
                        <a:pt x="95022" y="66464"/>
                        <a:pt x="87403" y="71226"/>
                      </a:cubicBezTo>
                      <a:lnTo>
                        <a:pt x="87403" y="71226"/>
                      </a:lnTo>
                      <a:cubicBezTo>
                        <a:pt x="84037" y="73385"/>
                        <a:pt x="79782" y="73766"/>
                        <a:pt x="76036" y="72306"/>
                      </a:cubicBezTo>
                      <a:lnTo>
                        <a:pt x="8599" y="45636"/>
                      </a:lnTo>
                      <a:cubicBezTo>
                        <a:pt x="2757" y="43286"/>
                        <a:pt x="-799" y="37254"/>
                        <a:pt x="154" y="30967"/>
                      </a:cubicBezTo>
                      <a:lnTo>
                        <a:pt x="154" y="30967"/>
                      </a:ln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9" name="Google Shape;1449;p41"/>
                <p:cNvSpPr/>
                <p:nvPr/>
              </p:nvSpPr>
              <p:spPr>
                <a:xfrm>
                  <a:off x="9460711" y="3181328"/>
                  <a:ext cx="57367" cy="19325"/>
                </a:xfrm>
                <a:custGeom>
                  <a:avLst/>
                  <a:gdLst/>
                  <a:ahLst/>
                  <a:cxnLst/>
                  <a:rect l="l" t="t" r="r" b="b"/>
                  <a:pathLst>
                    <a:path w="57367" h="19325" extrusionOk="0">
                      <a:moveTo>
                        <a:pt x="15520" y="19325"/>
                      </a:moveTo>
                      <a:lnTo>
                        <a:pt x="2122" y="9356"/>
                      </a:lnTo>
                      <a:cubicBezTo>
                        <a:pt x="-2069" y="6244"/>
                        <a:pt x="407" y="-423"/>
                        <a:pt x="5551" y="21"/>
                      </a:cubicBezTo>
                      <a:cubicBezTo>
                        <a:pt x="21172" y="1291"/>
                        <a:pt x="44095" y="5609"/>
                        <a:pt x="57367" y="19325"/>
                      </a:cubicBezTo>
                      <a:lnTo>
                        <a:pt x="15520" y="19325"/>
                      </a:lnTo>
                      <a:close/>
                    </a:path>
                  </a:pathLst>
                </a:custGeom>
                <a:solidFill>
                  <a:srgbClr val="E094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0" name="Google Shape;1450;p41"/>
                <p:cNvSpPr/>
                <p:nvPr/>
              </p:nvSpPr>
              <p:spPr>
                <a:xfrm>
                  <a:off x="9212580" y="3274060"/>
                  <a:ext cx="205803" cy="16446"/>
                </a:xfrm>
                <a:custGeom>
                  <a:avLst/>
                  <a:gdLst/>
                  <a:ahLst/>
                  <a:cxnLst/>
                  <a:rect l="l" t="t" r="r" b="b"/>
                  <a:pathLst>
                    <a:path w="205803" h="16446" extrusionOk="0">
                      <a:moveTo>
                        <a:pt x="0" y="0"/>
                      </a:moveTo>
                      <a:lnTo>
                        <a:pt x="205804" y="0"/>
                      </a:lnTo>
                      <a:lnTo>
                        <a:pt x="205804" y="16447"/>
                      </a:lnTo>
                      <a:lnTo>
                        <a:pt x="0" y="16447"/>
                      </a:ln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1" name="Google Shape;1451;p41"/>
                <p:cNvSpPr/>
                <p:nvPr/>
              </p:nvSpPr>
              <p:spPr>
                <a:xfrm>
                  <a:off x="9418446" y="3249610"/>
                  <a:ext cx="452373" cy="40832"/>
                </a:xfrm>
                <a:custGeom>
                  <a:avLst/>
                  <a:gdLst/>
                  <a:ahLst/>
                  <a:cxnLst/>
                  <a:rect l="l" t="t" r="r" b="b"/>
                  <a:pathLst>
                    <a:path w="452373" h="40832" extrusionOk="0">
                      <a:moveTo>
                        <a:pt x="226187" y="40070"/>
                      </a:moveTo>
                      <a:cubicBezTo>
                        <a:pt x="294449" y="-13524"/>
                        <a:pt x="397256" y="40832"/>
                        <a:pt x="452374" y="40832"/>
                      </a:cubicBezTo>
                      <a:lnTo>
                        <a:pt x="452374" y="24386"/>
                      </a:lnTo>
                      <a:cubicBezTo>
                        <a:pt x="397193" y="24386"/>
                        <a:pt x="294386" y="-29970"/>
                        <a:pt x="226187" y="23623"/>
                      </a:cubicBezTo>
                      <a:cubicBezTo>
                        <a:pt x="157924" y="-29970"/>
                        <a:pt x="55118" y="24386"/>
                        <a:pt x="0" y="24386"/>
                      </a:cubicBezTo>
                      <a:lnTo>
                        <a:pt x="0" y="40832"/>
                      </a:lnTo>
                      <a:cubicBezTo>
                        <a:pt x="55118" y="40896"/>
                        <a:pt x="157924" y="-13460"/>
                        <a:pt x="226187" y="4007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452" name="Google Shape;1452;p41"/>
              <p:cNvGrpSpPr/>
              <p:nvPr/>
            </p:nvGrpSpPr>
            <p:grpSpPr>
              <a:xfrm flipH="1">
                <a:off x="6017266" y="3032350"/>
                <a:ext cx="333351" cy="241609"/>
                <a:chOff x="9967861" y="3147441"/>
                <a:chExt cx="198814" cy="144081"/>
              </a:xfrm>
            </p:grpSpPr>
            <p:sp>
              <p:nvSpPr>
                <p:cNvPr id="1453" name="Google Shape;1453;p41"/>
                <p:cNvSpPr/>
                <p:nvPr/>
              </p:nvSpPr>
              <p:spPr>
                <a:xfrm>
                  <a:off x="9967861" y="3147441"/>
                  <a:ext cx="149960" cy="128016"/>
                </a:xfrm>
                <a:custGeom>
                  <a:avLst/>
                  <a:gdLst/>
                  <a:ahLst/>
                  <a:cxnLst/>
                  <a:rect l="l" t="t" r="r" b="b"/>
                  <a:pathLst>
                    <a:path w="149960" h="128016" extrusionOk="0">
                      <a:moveTo>
                        <a:pt x="114" y="14288"/>
                      </a:moveTo>
                      <a:lnTo>
                        <a:pt x="10719" y="93663"/>
                      </a:lnTo>
                      <a:cubicBezTo>
                        <a:pt x="13322" y="113348"/>
                        <a:pt x="30149" y="128016"/>
                        <a:pt x="49961" y="128016"/>
                      </a:cubicBezTo>
                      <a:lnTo>
                        <a:pt x="99999" y="128016"/>
                      </a:lnTo>
                      <a:cubicBezTo>
                        <a:pt x="119875" y="128016"/>
                        <a:pt x="136639" y="113348"/>
                        <a:pt x="139243" y="93663"/>
                      </a:cubicBezTo>
                      <a:lnTo>
                        <a:pt x="149847" y="14288"/>
                      </a:lnTo>
                      <a:cubicBezTo>
                        <a:pt x="150863" y="6731"/>
                        <a:pt x="144957" y="0"/>
                        <a:pt x="137338" y="0"/>
                      </a:cubicBezTo>
                      <a:lnTo>
                        <a:pt x="12496" y="0"/>
                      </a:lnTo>
                      <a:cubicBezTo>
                        <a:pt x="5004" y="0"/>
                        <a:pt x="-902" y="6731"/>
                        <a:pt x="114" y="14288"/>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4" name="Google Shape;1454;p41"/>
                <p:cNvSpPr/>
                <p:nvPr/>
              </p:nvSpPr>
              <p:spPr>
                <a:xfrm>
                  <a:off x="10078656" y="3156902"/>
                  <a:ext cx="88019" cy="104457"/>
                </a:xfrm>
                <a:custGeom>
                  <a:avLst/>
                  <a:gdLst/>
                  <a:ahLst/>
                  <a:cxnLst/>
                  <a:rect l="l" t="t" r="r" b="b"/>
                  <a:pathLst>
                    <a:path w="88019" h="104457" extrusionOk="0">
                      <a:moveTo>
                        <a:pt x="39053" y="104457"/>
                      </a:moveTo>
                      <a:lnTo>
                        <a:pt x="0" y="104457"/>
                      </a:lnTo>
                      <a:lnTo>
                        <a:pt x="0" y="91758"/>
                      </a:lnTo>
                      <a:lnTo>
                        <a:pt x="39053" y="91758"/>
                      </a:lnTo>
                      <a:cubicBezTo>
                        <a:pt x="56262" y="91758"/>
                        <a:pt x="70676" y="79439"/>
                        <a:pt x="73343" y="62484"/>
                      </a:cubicBezTo>
                      <a:lnTo>
                        <a:pt x="74867" y="52896"/>
                      </a:lnTo>
                      <a:cubicBezTo>
                        <a:pt x="76454" y="42863"/>
                        <a:pt x="73597" y="32639"/>
                        <a:pt x="66993" y="24892"/>
                      </a:cubicBezTo>
                      <a:cubicBezTo>
                        <a:pt x="60389" y="17145"/>
                        <a:pt x="50737" y="12700"/>
                        <a:pt x="40577" y="12700"/>
                      </a:cubicBezTo>
                      <a:lnTo>
                        <a:pt x="24385" y="12700"/>
                      </a:lnTo>
                      <a:lnTo>
                        <a:pt x="24385" y="0"/>
                      </a:lnTo>
                      <a:lnTo>
                        <a:pt x="40577" y="0"/>
                      </a:lnTo>
                      <a:cubicBezTo>
                        <a:pt x="54483" y="0"/>
                        <a:pt x="67628" y="6033"/>
                        <a:pt x="76645" y="16637"/>
                      </a:cubicBezTo>
                      <a:cubicBezTo>
                        <a:pt x="85662" y="27178"/>
                        <a:pt x="89599" y="41148"/>
                        <a:pt x="87440" y="54864"/>
                      </a:cubicBezTo>
                      <a:lnTo>
                        <a:pt x="85916" y="64452"/>
                      </a:lnTo>
                      <a:cubicBezTo>
                        <a:pt x="82233" y="87567"/>
                        <a:pt x="62485" y="104457"/>
                        <a:pt x="39053" y="104457"/>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5" name="Google Shape;1455;p41"/>
                <p:cNvSpPr/>
                <p:nvPr/>
              </p:nvSpPr>
              <p:spPr>
                <a:xfrm>
                  <a:off x="9969372" y="3171888"/>
                  <a:ext cx="121793" cy="103568"/>
                </a:xfrm>
                <a:custGeom>
                  <a:avLst/>
                  <a:gdLst/>
                  <a:ahLst/>
                  <a:cxnLst/>
                  <a:rect l="l" t="t" r="r" b="b"/>
                  <a:pathLst>
                    <a:path w="121793" h="103568" extrusionOk="0">
                      <a:moveTo>
                        <a:pt x="0" y="0"/>
                      </a:moveTo>
                      <a:lnTo>
                        <a:pt x="9271" y="69215"/>
                      </a:lnTo>
                      <a:cubicBezTo>
                        <a:pt x="11874" y="88900"/>
                        <a:pt x="28702" y="103568"/>
                        <a:pt x="48514" y="103568"/>
                      </a:cubicBezTo>
                      <a:lnTo>
                        <a:pt x="98552" y="103568"/>
                      </a:lnTo>
                      <a:cubicBezTo>
                        <a:pt x="107188" y="103568"/>
                        <a:pt x="115189" y="100647"/>
                        <a:pt x="121793" y="95821"/>
                      </a:cubicBezTo>
                      <a:cubicBezTo>
                        <a:pt x="66611" y="88392"/>
                        <a:pt x="4064" y="30480"/>
                        <a:pt x="0" y="0"/>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6" name="Google Shape;1456;p41"/>
                <p:cNvSpPr/>
                <p:nvPr/>
              </p:nvSpPr>
              <p:spPr>
                <a:xfrm>
                  <a:off x="9967911" y="3271139"/>
                  <a:ext cx="157589" cy="20383"/>
                </a:xfrm>
                <a:custGeom>
                  <a:avLst/>
                  <a:gdLst/>
                  <a:ahLst/>
                  <a:cxnLst/>
                  <a:rect l="l" t="t" r="r" b="b"/>
                  <a:pathLst>
                    <a:path w="157589" h="20383" extrusionOk="0">
                      <a:moveTo>
                        <a:pt x="119507" y="20383"/>
                      </a:moveTo>
                      <a:lnTo>
                        <a:pt x="38037" y="20383"/>
                      </a:lnTo>
                      <a:cubicBezTo>
                        <a:pt x="29528" y="20383"/>
                        <a:pt x="21082" y="18415"/>
                        <a:pt x="13463" y="14732"/>
                      </a:cubicBezTo>
                      <a:lnTo>
                        <a:pt x="2858" y="9589"/>
                      </a:lnTo>
                      <a:cubicBezTo>
                        <a:pt x="-1968" y="7239"/>
                        <a:pt x="-317" y="0"/>
                        <a:pt x="5081" y="0"/>
                      </a:cubicBezTo>
                      <a:lnTo>
                        <a:pt x="152528" y="0"/>
                      </a:lnTo>
                      <a:cubicBezTo>
                        <a:pt x="157862" y="0"/>
                        <a:pt x="159576" y="7239"/>
                        <a:pt x="154750" y="9589"/>
                      </a:cubicBezTo>
                      <a:lnTo>
                        <a:pt x="144145" y="14732"/>
                      </a:lnTo>
                      <a:cubicBezTo>
                        <a:pt x="136462" y="18415"/>
                        <a:pt x="128017" y="20383"/>
                        <a:pt x="119507" y="20383"/>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1457" name="Google Shape;1457;p41"/>
            <p:cNvGrpSpPr/>
            <p:nvPr/>
          </p:nvGrpSpPr>
          <p:grpSpPr>
            <a:xfrm rot="1081993" flipH="1">
              <a:off x="5681423" y="214419"/>
              <a:ext cx="1021606" cy="1742920"/>
              <a:chOff x="971119" y="3290570"/>
              <a:chExt cx="612189" cy="1044510"/>
            </a:xfrm>
          </p:grpSpPr>
          <p:sp>
            <p:nvSpPr>
              <p:cNvPr id="1458" name="Google Shape;1458;p41"/>
              <p:cNvSpPr/>
              <p:nvPr/>
            </p:nvSpPr>
            <p:spPr>
              <a:xfrm>
                <a:off x="1259586" y="3938904"/>
                <a:ext cx="75691" cy="126428"/>
              </a:xfrm>
              <a:custGeom>
                <a:avLst/>
                <a:gdLst/>
                <a:ahLst/>
                <a:cxnLst/>
                <a:rect l="l" t="t" r="r" b="b"/>
                <a:pathLst>
                  <a:path w="75691" h="126428" extrusionOk="0">
                    <a:moveTo>
                      <a:pt x="0" y="0"/>
                    </a:moveTo>
                    <a:lnTo>
                      <a:pt x="75692" y="0"/>
                    </a:lnTo>
                    <a:lnTo>
                      <a:pt x="75692" y="126428"/>
                    </a:lnTo>
                    <a:lnTo>
                      <a:pt x="0" y="126428"/>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9" name="Google Shape;1459;p41"/>
              <p:cNvSpPr/>
              <p:nvPr/>
            </p:nvSpPr>
            <p:spPr>
              <a:xfrm>
                <a:off x="1259522" y="3940492"/>
                <a:ext cx="75755" cy="24638"/>
              </a:xfrm>
              <a:custGeom>
                <a:avLst/>
                <a:gdLst/>
                <a:ahLst/>
                <a:cxnLst/>
                <a:rect l="l" t="t" r="r" b="b"/>
                <a:pathLst>
                  <a:path w="75755" h="24638" extrusionOk="0">
                    <a:moveTo>
                      <a:pt x="75755" y="889"/>
                    </a:moveTo>
                    <a:cubicBezTo>
                      <a:pt x="62103" y="2413"/>
                      <a:pt x="48260" y="3048"/>
                      <a:pt x="34290" y="2730"/>
                    </a:cubicBezTo>
                    <a:cubicBezTo>
                      <a:pt x="22733" y="2477"/>
                      <a:pt x="11303" y="1524"/>
                      <a:pt x="0" y="0"/>
                    </a:cubicBezTo>
                    <a:lnTo>
                      <a:pt x="0" y="22035"/>
                    </a:lnTo>
                    <a:cubicBezTo>
                      <a:pt x="11113" y="23432"/>
                      <a:pt x="22415" y="24257"/>
                      <a:pt x="33782" y="24574"/>
                    </a:cubicBezTo>
                    <a:cubicBezTo>
                      <a:pt x="36385" y="24638"/>
                      <a:pt x="39052" y="24638"/>
                      <a:pt x="41656" y="24638"/>
                    </a:cubicBezTo>
                    <a:cubicBezTo>
                      <a:pt x="53149" y="24638"/>
                      <a:pt x="64516" y="24003"/>
                      <a:pt x="75755" y="22860"/>
                    </a:cubicBezTo>
                    <a:lnTo>
                      <a:pt x="75755" y="88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60" name="Google Shape;1460;p41"/>
              <p:cNvSpPr/>
              <p:nvPr/>
            </p:nvSpPr>
            <p:spPr>
              <a:xfrm>
                <a:off x="1259586" y="4034154"/>
                <a:ext cx="75691" cy="31241"/>
              </a:xfrm>
              <a:custGeom>
                <a:avLst/>
                <a:gdLst/>
                <a:ahLst/>
                <a:cxnLst/>
                <a:rect l="l" t="t" r="r" b="b"/>
                <a:pathLst>
                  <a:path w="75691" h="31241" extrusionOk="0">
                    <a:moveTo>
                      <a:pt x="75692" y="31242"/>
                    </a:moveTo>
                    <a:lnTo>
                      <a:pt x="0" y="31242"/>
                    </a:lnTo>
                    <a:lnTo>
                      <a:pt x="0" y="0"/>
                    </a:lnTo>
                    <a:lnTo>
                      <a:pt x="75692" y="15304"/>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61" name="Google Shape;1461;p41"/>
              <p:cNvSpPr/>
              <p:nvPr/>
            </p:nvSpPr>
            <p:spPr>
              <a:xfrm>
                <a:off x="1200150" y="4065396"/>
                <a:ext cx="194627" cy="117665"/>
              </a:xfrm>
              <a:custGeom>
                <a:avLst/>
                <a:gdLst/>
                <a:ahLst/>
                <a:cxnLst/>
                <a:rect l="l" t="t" r="r" b="b"/>
                <a:pathLst>
                  <a:path w="194627" h="117665" extrusionOk="0">
                    <a:moveTo>
                      <a:pt x="142748" y="0"/>
                    </a:moveTo>
                    <a:lnTo>
                      <a:pt x="51879" y="0"/>
                    </a:lnTo>
                    <a:cubicBezTo>
                      <a:pt x="38354" y="0"/>
                      <a:pt x="26543" y="9271"/>
                      <a:pt x="23304" y="22416"/>
                    </a:cubicBezTo>
                    <a:lnTo>
                      <a:pt x="0" y="117666"/>
                    </a:lnTo>
                    <a:lnTo>
                      <a:pt x="194627" y="117666"/>
                    </a:lnTo>
                    <a:lnTo>
                      <a:pt x="171323" y="22416"/>
                    </a:lnTo>
                    <a:cubicBezTo>
                      <a:pt x="168085" y="9208"/>
                      <a:pt x="156274" y="0"/>
                      <a:pt x="142748" y="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62" name="Google Shape;1462;p41"/>
              <p:cNvSpPr/>
              <p:nvPr/>
            </p:nvSpPr>
            <p:spPr>
              <a:xfrm>
                <a:off x="1107821" y="4182998"/>
                <a:ext cx="379348" cy="152082"/>
              </a:xfrm>
              <a:custGeom>
                <a:avLst/>
                <a:gdLst/>
                <a:ahLst/>
                <a:cxnLst/>
                <a:rect l="l" t="t" r="r" b="b"/>
                <a:pathLst>
                  <a:path w="379348" h="152082" extrusionOk="0">
                    <a:moveTo>
                      <a:pt x="298767" y="0"/>
                    </a:moveTo>
                    <a:lnTo>
                      <a:pt x="80518" y="0"/>
                    </a:lnTo>
                    <a:cubicBezTo>
                      <a:pt x="61277" y="0"/>
                      <a:pt x="44259" y="12446"/>
                      <a:pt x="38481" y="30798"/>
                    </a:cubicBezTo>
                    <a:lnTo>
                      <a:pt x="0" y="152083"/>
                    </a:lnTo>
                    <a:lnTo>
                      <a:pt x="379349" y="152083"/>
                    </a:lnTo>
                    <a:lnTo>
                      <a:pt x="340868" y="30798"/>
                    </a:lnTo>
                    <a:cubicBezTo>
                      <a:pt x="334963" y="12446"/>
                      <a:pt x="317944" y="0"/>
                      <a:pt x="298767" y="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63" name="Google Shape;1463;p41"/>
              <p:cNvSpPr/>
              <p:nvPr/>
            </p:nvSpPr>
            <p:spPr>
              <a:xfrm>
                <a:off x="1200150" y="4152138"/>
                <a:ext cx="194627" cy="30860"/>
              </a:xfrm>
              <a:custGeom>
                <a:avLst/>
                <a:gdLst/>
                <a:ahLst/>
                <a:cxnLst/>
                <a:rect l="l" t="t" r="r" b="b"/>
                <a:pathLst>
                  <a:path w="194627" h="30860" extrusionOk="0">
                    <a:moveTo>
                      <a:pt x="0" y="30861"/>
                    </a:moveTo>
                    <a:lnTo>
                      <a:pt x="194627" y="30861"/>
                    </a:lnTo>
                    <a:lnTo>
                      <a:pt x="191770" y="19240"/>
                    </a:lnTo>
                    <a:lnTo>
                      <a:pt x="7557"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464" name="Google Shape;1464;p41"/>
              <p:cNvGrpSpPr/>
              <p:nvPr/>
            </p:nvGrpSpPr>
            <p:grpSpPr>
              <a:xfrm>
                <a:off x="971119" y="3290570"/>
                <a:ext cx="612189" cy="657478"/>
                <a:chOff x="971119" y="3290570"/>
                <a:chExt cx="612189" cy="657478"/>
              </a:xfrm>
            </p:grpSpPr>
            <p:sp>
              <p:nvSpPr>
                <p:cNvPr id="1465" name="Google Shape;1465;p41"/>
                <p:cNvSpPr/>
                <p:nvPr/>
              </p:nvSpPr>
              <p:spPr>
                <a:xfrm rot="-1193110">
                  <a:off x="1296820" y="3298958"/>
                  <a:ext cx="6728" cy="633672"/>
                </a:xfrm>
                <a:custGeom>
                  <a:avLst/>
                  <a:gdLst/>
                  <a:ahLst/>
                  <a:cxnLst/>
                  <a:rect l="l" t="t" r="r" b="b"/>
                  <a:pathLst>
                    <a:path w="6731" h="633926" extrusionOk="0">
                      <a:moveTo>
                        <a:pt x="0" y="0"/>
                      </a:moveTo>
                      <a:lnTo>
                        <a:pt x="6731" y="0"/>
                      </a:lnTo>
                      <a:lnTo>
                        <a:pt x="6731" y="633927"/>
                      </a:lnTo>
                      <a:lnTo>
                        <a:pt x="0" y="633927"/>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466" name="Google Shape;1466;p41"/>
                <p:cNvGrpSpPr/>
                <p:nvPr/>
              </p:nvGrpSpPr>
              <p:grpSpPr>
                <a:xfrm>
                  <a:off x="1018666" y="3335654"/>
                  <a:ext cx="564642" cy="564642"/>
                  <a:chOff x="1018666" y="3335654"/>
                  <a:chExt cx="564642" cy="564642"/>
                </a:xfrm>
              </p:grpSpPr>
              <p:sp>
                <p:nvSpPr>
                  <p:cNvPr id="1467" name="Google Shape;1467;p41"/>
                  <p:cNvSpPr/>
                  <p:nvPr/>
                </p:nvSpPr>
                <p:spPr>
                  <a:xfrm>
                    <a:off x="1018666" y="3335654"/>
                    <a:ext cx="564642" cy="564642"/>
                  </a:xfrm>
                  <a:custGeom>
                    <a:avLst/>
                    <a:gdLst/>
                    <a:ahLst/>
                    <a:cxnLst/>
                    <a:rect l="l" t="t" r="r" b="b"/>
                    <a:pathLst>
                      <a:path w="564642" h="564642" extrusionOk="0">
                        <a:moveTo>
                          <a:pt x="564642" y="282321"/>
                        </a:moveTo>
                        <a:cubicBezTo>
                          <a:pt x="564642" y="438243"/>
                          <a:pt x="438243" y="564642"/>
                          <a:pt x="282321" y="564642"/>
                        </a:cubicBezTo>
                        <a:cubicBezTo>
                          <a:pt x="126399" y="564642"/>
                          <a:pt x="0" y="438243"/>
                          <a:pt x="0" y="282321"/>
                        </a:cubicBezTo>
                        <a:cubicBezTo>
                          <a:pt x="0" y="126400"/>
                          <a:pt x="126399" y="0"/>
                          <a:pt x="282321" y="0"/>
                        </a:cubicBezTo>
                        <a:cubicBezTo>
                          <a:pt x="438243" y="0"/>
                          <a:pt x="564642" y="126399"/>
                          <a:pt x="564642" y="282321"/>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468" name="Google Shape;1468;p41"/>
                  <p:cNvGrpSpPr/>
                  <p:nvPr/>
                </p:nvGrpSpPr>
                <p:grpSpPr>
                  <a:xfrm>
                    <a:off x="1018954" y="3336099"/>
                    <a:ext cx="555718" cy="499427"/>
                    <a:chOff x="1018954" y="3336099"/>
                    <a:chExt cx="555718" cy="499427"/>
                  </a:xfrm>
                </p:grpSpPr>
                <p:sp>
                  <p:nvSpPr>
                    <p:cNvPr id="1469" name="Google Shape;1469;p41"/>
                    <p:cNvSpPr/>
                    <p:nvPr/>
                  </p:nvSpPr>
                  <p:spPr>
                    <a:xfrm>
                      <a:off x="1238377" y="3336099"/>
                      <a:ext cx="51815" cy="32847"/>
                    </a:xfrm>
                    <a:custGeom>
                      <a:avLst/>
                      <a:gdLst/>
                      <a:ahLst/>
                      <a:cxnLst/>
                      <a:rect l="l" t="t" r="r" b="b"/>
                      <a:pathLst>
                        <a:path w="51815" h="32847" extrusionOk="0">
                          <a:moveTo>
                            <a:pt x="8128" y="17653"/>
                          </a:moveTo>
                          <a:cubicBezTo>
                            <a:pt x="10541" y="22035"/>
                            <a:pt x="12446" y="26734"/>
                            <a:pt x="15430" y="30734"/>
                          </a:cubicBezTo>
                          <a:cubicBezTo>
                            <a:pt x="16002" y="31433"/>
                            <a:pt x="16574" y="32131"/>
                            <a:pt x="17399" y="32512"/>
                          </a:cubicBezTo>
                          <a:cubicBezTo>
                            <a:pt x="18351" y="32957"/>
                            <a:pt x="19494" y="32893"/>
                            <a:pt x="20510" y="32703"/>
                          </a:cubicBezTo>
                          <a:cubicBezTo>
                            <a:pt x="28194" y="31560"/>
                            <a:pt x="34925" y="26734"/>
                            <a:pt x="39878" y="20765"/>
                          </a:cubicBezTo>
                          <a:cubicBezTo>
                            <a:pt x="44894" y="14859"/>
                            <a:pt x="48387" y="7810"/>
                            <a:pt x="51816" y="889"/>
                          </a:cubicBezTo>
                          <a:cubicBezTo>
                            <a:pt x="49784" y="572"/>
                            <a:pt x="47815" y="317"/>
                            <a:pt x="45783" y="0"/>
                          </a:cubicBezTo>
                          <a:cubicBezTo>
                            <a:pt x="30416" y="889"/>
                            <a:pt x="15113" y="3048"/>
                            <a:pt x="0" y="6477"/>
                          </a:cubicBezTo>
                          <a:cubicBezTo>
                            <a:pt x="3175" y="9970"/>
                            <a:pt x="5905" y="13653"/>
                            <a:pt x="8128" y="1765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0" name="Google Shape;1470;p41"/>
                    <p:cNvSpPr/>
                    <p:nvPr/>
                  </p:nvSpPr>
                  <p:spPr>
                    <a:xfrm>
                      <a:off x="1325635" y="3360737"/>
                      <a:ext cx="249037" cy="193496"/>
                    </a:xfrm>
                    <a:custGeom>
                      <a:avLst/>
                      <a:gdLst/>
                      <a:ahLst/>
                      <a:cxnLst/>
                      <a:rect l="l" t="t" r="r" b="b"/>
                      <a:pathLst>
                        <a:path w="249037" h="193496" extrusionOk="0">
                          <a:moveTo>
                            <a:pt x="135754" y="24828"/>
                          </a:moveTo>
                          <a:cubicBezTo>
                            <a:pt x="130166" y="26734"/>
                            <a:pt x="124832" y="29528"/>
                            <a:pt x="120133" y="33084"/>
                          </a:cubicBezTo>
                          <a:cubicBezTo>
                            <a:pt x="118482" y="34353"/>
                            <a:pt x="116640" y="35751"/>
                            <a:pt x="114545" y="35560"/>
                          </a:cubicBezTo>
                          <a:cubicBezTo>
                            <a:pt x="112005" y="35242"/>
                            <a:pt x="110481" y="32639"/>
                            <a:pt x="108322" y="31178"/>
                          </a:cubicBezTo>
                          <a:cubicBezTo>
                            <a:pt x="103686" y="28067"/>
                            <a:pt x="95812" y="30226"/>
                            <a:pt x="93272" y="25273"/>
                          </a:cubicBezTo>
                          <a:cubicBezTo>
                            <a:pt x="91939" y="22670"/>
                            <a:pt x="93082" y="19495"/>
                            <a:pt x="94288" y="16828"/>
                          </a:cubicBezTo>
                          <a:cubicBezTo>
                            <a:pt x="96257" y="12573"/>
                            <a:pt x="98479" y="8382"/>
                            <a:pt x="100892" y="4382"/>
                          </a:cubicBezTo>
                          <a:cubicBezTo>
                            <a:pt x="97781" y="2858"/>
                            <a:pt x="94669" y="1460"/>
                            <a:pt x="91558" y="0"/>
                          </a:cubicBezTo>
                          <a:cubicBezTo>
                            <a:pt x="89589" y="3683"/>
                            <a:pt x="87684" y="7429"/>
                            <a:pt x="85970" y="11240"/>
                          </a:cubicBezTo>
                          <a:cubicBezTo>
                            <a:pt x="83176" y="17463"/>
                            <a:pt x="80636" y="24003"/>
                            <a:pt x="75746" y="28766"/>
                          </a:cubicBezTo>
                          <a:cubicBezTo>
                            <a:pt x="72317" y="32131"/>
                            <a:pt x="67872" y="34353"/>
                            <a:pt x="64380" y="37655"/>
                          </a:cubicBezTo>
                          <a:cubicBezTo>
                            <a:pt x="60887" y="40958"/>
                            <a:pt x="58284" y="46038"/>
                            <a:pt x="60062" y="50546"/>
                          </a:cubicBezTo>
                          <a:cubicBezTo>
                            <a:pt x="60760" y="52388"/>
                            <a:pt x="62094" y="53911"/>
                            <a:pt x="63173" y="55563"/>
                          </a:cubicBezTo>
                          <a:cubicBezTo>
                            <a:pt x="64189" y="57277"/>
                            <a:pt x="64888" y="59372"/>
                            <a:pt x="64126" y="61151"/>
                          </a:cubicBezTo>
                          <a:cubicBezTo>
                            <a:pt x="63364" y="62992"/>
                            <a:pt x="58220" y="65341"/>
                            <a:pt x="57585" y="63500"/>
                          </a:cubicBezTo>
                          <a:cubicBezTo>
                            <a:pt x="56188" y="59436"/>
                            <a:pt x="51045" y="57912"/>
                            <a:pt x="46790" y="58547"/>
                          </a:cubicBezTo>
                          <a:cubicBezTo>
                            <a:pt x="42536" y="59182"/>
                            <a:pt x="38599" y="61278"/>
                            <a:pt x="34344" y="61976"/>
                          </a:cubicBezTo>
                          <a:cubicBezTo>
                            <a:pt x="30090" y="62674"/>
                            <a:pt x="24882" y="61278"/>
                            <a:pt x="23422" y="57214"/>
                          </a:cubicBezTo>
                          <a:cubicBezTo>
                            <a:pt x="20565" y="68072"/>
                            <a:pt x="15866" y="78422"/>
                            <a:pt x="9452" y="87566"/>
                          </a:cubicBezTo>
                          <a:cubicBezTo>
                            <a:pt x="4880" y="94171"/>
                            <a:pt x="-898" y="101219"/>
                            <a:pt x="118" y="109220"/>
                          </a:cubicBezTo>
                          <a:cubicBezTo>
                            <a:pt x="943" y="115634"/>
                            <a:pt x="6087" y="121031"/>
                            <a:pt x="6277" y="127508"/>
                          </a:cubicBezTo>
                          <a:cubicBezTo>
                            <a:pt x="6468" y="133541"/>
                            <a:pt x="2340" y="139383"/>
                            <a:pt x="3610" y="145288"/>
                          </a:cubicBezTo>
                          <a:cubicBezTo>
                            <a:pt x="4372" y="148844"/>
                            <a:pt x="7039" y="151828"/>
                            <a:pt x="7293" y="155448"/>
                          </a:cubicBezTo>
                          <a:cubicBezTo>
                            <a:pt x="7357" y="156845"/>
                            <a:pt x="7103" y="158242"/>
                            <a:pt x="7547" y="159512"/>
                          </a:cubicBezTo>
                          <a:cubicBezTo>
                            <a:pt x="7865" y="160401"/>
                            <a:pt x="8436" y="161099"/>
                            <a:pt x="9071" y="161798"/>
                          </a:cubicBezTo>
                          <a:cubicBezTo>
                            <a:pt x="20057" y="173672"/>
                            <a:pt x="42091" y="171767"/>
                            <a:pt x="50791" y="185484"/>
                          </a:cubicBezTo>
                          <a:cubicBezTo>
                            <a:pt x="58284" y="182943"/>
                            <a:pt x="66602" y="179641"/>
                            <a:pt x="69587" y="172339"/>
                          </a:cubicBezTo>
                          <a:cubicBezTo>
                            <a:pt x="70158" y="170878"/>
                            <a:pt x="70539" y="169228"/>
                            <a:pt x="71746" y="168148"/>
                          </a:cubicBezTo>
                          <a:cubicBezTo>
                            <a:pt x="74032" y="166116"/>
                            <a:pt x="77715" y="167322"/>
                            <a:pt x="80509" y="166116"/>
                          </a:cubicBezTo>
                          <a:cubicBezTo>
                            <a:pt x="86668" y="163449"/>
                            <a:pt x="83874" y="151955"/>
                            <a:pt x="90097" y="149416"/>
                          </a:cubicBezTo>
                          <a:cubicBezTo>
                            <a:pt x="91177" y="148971"/>
                            <a:pt x="92383" y="148908"/>
                            <a:pt x="93463" y="148463"/>
                          </a:cubicBezTo>
                          <a:cubicBezTo>
                            <a:pt x="96066" y="147447"/>
                            <a:pt x="97527" y="144653"/>
                            <a:pt x="99114" y="142367"/>
                          </a:cubicBezTo>
                          <a:cubicBezTo>
                            <a:pt x="101337" y="139128"/>
                            <a:pt x="104194" y="136144"/>
                            <a:pt x="107623" y="134239"/>
                          </a:cubicBezTo>
                          <a:cubicBezTo>
                            <a:pt x="107941" y="132969"/>
                            <a:pt x="108195" y="131635"/>
                            <a:pt x="108512" y="130366"/>
                          </a:cubicBezTo>
                          <a:cubicBezTo>
                            <a:pt x="111306" y="128334"/>
                            <a:pt x="115624" y="128905"/>
                            <a:pt x="117720" y="131572"/>
                          </a:cubicBezTo>
                          <a:cubicBezTo>
                            <a:pt x="119434" y="133667"/>
                            <a:pt x="120069" y="137033"/>
                            <a:pt x="122609" y="137922"/>
                          </a:cubicBezTo>
                          <a:cubicBezTo>
                            <a:pt x="123943" y="138366"/>
                            <a:pt x="125403" y="138049"/>
                            <a:pt x="126864" y="137795"/>
                          </a:cubicBezTo>
                          <a:cubicBezTo>
                            <a:pt x="135500" y="136271"/>
                            <a:pt x="144834" y="140462"/>
                            <a:pt x="149470" y="147828"/>
                          </a:cubicBezTo>
                          <a:cubicBezTo>
                            <a:pt x="150359" y="149225"/>
                            <a:pt x="151121" y="150813"/>
                            <a:pt x="152518" y="151828"/>
                          </a:cubicBezTo>
                          <a:cubicBezTo>
                            <a:pt x="153915" y="152908"/>
                            <a:pt x="155756" y="153162"/>
                            <a:pt x="157471" y="153607"/>
                          </a:cubicBezTo>
                          <a:cubicBezTo>
                            <a:pt x="162995" y="155003"/>
                            <a:pt x="168012" y="158242"/>
                            <a:pt x="171568" y="162687"/>
                          </a:cubicBezTo>
                          <a:cubicBezTo>
                            <a:pt x="174743" y="166624"/>
                            <a:pt x="176775" y="171514"/>
                            <a:pt x="180648" y="174816"/>
                          </a:cubicBezTo>
                          <a:cubicBezTo>
                            <a:pt x="187316" y="180530"/>
                            <a:pt x="197285" y="179832"/>
                            <a:pt x="205477" y="183007"/>
                          </a:cubicBezTo>
                          <a:cubicBezTo>
                            <a:pt x="210430" y="184912"/>
                            <a:pt x="214684" y="188151"/>
                            <a:pt x="219383" y="190564"/>
                          </a:cubicBezTo>
                          <a:cubicBezTo>
                            <a:pt x="224082" y="192977"/>
                            <a:pt x="229670" y="194501"/>
                            <a:pt x="234623" y="192722"/>
                          </a:cubicBezTo>
                          <a:cubicBezTo>
                            <a:pt x="237100" y="191834"/>
                            <a:pt x="239259" y="190119"/>
                            <a:pt x="241735" y="189230"/>
                          </a:cubicBezTo>
                          <a:cubicBezTo>
                            <a:pt x="244085" y="188404"/>
                            <a:pt x="246625" y="188341"/>
                            <a:pt x="249038" y="187833"/>
                          </a:cubicBezTo>
                          <a:cubicBezTo>
                            <a:pt x="237481" y="142240"/>
                            <a:pt x="214430" y="98933"/>
                            <a:pt x="179632" y="62484"/>
                          </a:cubicBezTo>
                          <a:cubicBezTo>
                            <a:pt x="166043" y="48070"/>
                            <a:pt x="151311" y="35560"/>
                            <a:pt x="135754" y="2482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1" name="Google Shape;1471;p41"/>
                    <p:cNvSpPr/>
                    <p:nvPr/>
                  </p:nvSpPr>
                  <p:spPr>
                    <a:xfrm>
                      <a:off x="1018954" y="3497897"/>
                      <a:ext cx="441863" cy="337629"/>
                    </a:xfrm>
                    <a:custGeom>
                      <a:avLst/>
                      <a:gdLst/>
                      <a:ahLst/>
                      <a:cxnLst/>
                      <a:rect l="l" t="t" r="r" b="b"/>
                      <a:pathLst>
                        <a:path w="441863" h="337629" extrusionOk="0">
                          <a:moveTo>
                            <a:pt x="395254" y="220790"/>
                          </a:moveTo>
                          <a:cubicBezTo>
                            <a:pt x="394238" y="219202"/>
                            <a:pt x="392587" y="218123"/>
                            <a:pt x="391127" y="216980"/>
                          </a:cubicBezTo>
                          <a:cubicBezTo>
                            <a:pt x="385221" y="212217"/>
                            <a:pt x="381792" y="204534"/>
                            <a:pt x="382237" y="196977"/>
                          </a:cubicBezTo>
                          <a:cubicBezTo>
                            <a:pt x="382745" y="188214"/>
                            <a:pt x="388079" y="179388"/>
                            <a:pt x="385285" y="171069"/>
                          </a:cubicBezTo>
                          <a:cubicBezTo>
                            <a:pt x="381284" y="159068"/>
                            <a:pt x="362488" y="154178"/>
                            <a:pt x="363314" y="141542"/>
                          </a:cubicBezTo>
                          <a:cubicBezTo>
                            <a:pt x="363441" y="139573"/>
                            <a:pt x="364076" y="137668"/>
                            <a:pt x="363822" y="135763"/>
                          </a:cubicBezTo>
                          <a:cubicBezTo>
                            <a:pt x="363187" y="130810"/>
                            <a:pt x="356837" y="128524"/>
                            <a:pt x="351947" y="129731"/>
                          </a:cubicBezTo>
                          <a:cubicBezTo>
                            <a:pt x="347058" y="130937"/>
                            <a:pt x="343121" y="134366"/>
                            <a:pt x="338612" y="136652"/>
                          </a:cubicBezTo>
                          <a:cubicBezTo>
                            <a:pt x="335437" y="138240"/>
                            <a:pt x="331818" y="139446"/>
                            <a:pt x="329786" y="142367"/>
                          </a:cubicBezTo>
                          <a:cubicBezTo>
                            <a:pt x="328579" y="144018"/>
                            <a:pt x="328071" y="146177"/>
                            <a:pt x="326738" y="147701"/>
                          </a:cubicBezTo>
                          <a:cubicBezTo>
                            <a:pt x="322737" y="152527"/>
                            <a:pt x="314482" y="149797"/>
                            <a:pt x="309148" y="153035"/>
                          </a:cubicBezTo>
                          <a:cubicBezTo>
                            <a:pt x="306799" y="154432"/>
                            <a:pt x="304957" y="156972"/>
                            <a:pt x="302227" y="157163"/>
                          </a:cubicBezTo>
                          <a:cubicBezTo>
                            <a:pt x="299115" y="157353"/>
                            <a:pt x="296766" y="154432"/>
                            <a:pt x="293845" y="153480"/>
                          </a:cubicBezTo>
                          <a:cubicBezTo>
                            <a:pt x="284066" y="150432"/>
                            <a:pt x="278668" y="167831"/>
                            <a:pt x="268508" y="166370"/>
                          </a:cubicBezTo>
                          <a:cubicBezTo>
                            <a:pt x="264127" y="165735"/>
                            <a:pt x="259682" y="165100"/>
                            <a:pt x="255300" y="165672"/>
                          </a:cubicBezTo>
                          <a:cubicBezTo>
                            <a:pt x="250919" y="166243"/>
                            <a:pt x="246537" y="168148"/>
                            <a:pt x="243934" y="171768"/>
                          </a:cubicBezTo>
                          <a:cubicBezTo>
                            <a:pt x="242854" y="173228"/>
                            <a:pt x="242092" y="174943"/>
                            <a:pt x="241203" y="176593"/>
                          </a:cubicBezTo>
                          <a:cubicBezTo>
                            <a:pt x="238219" y="181737"/>
                            <a:pt x="233012" y="185484"/>
                            <a:pt x="227233" y="186754"/>
                          </a:cubicBezTo>
                          <a:cubicBezTo>
                            <a:pt x="226027" y="187008"/>
                            <a:pt x="224757" y="187198"/>
                            <a:pt x="223741" y="187897"/>
                          </a:cubicBezTo>
                          <a:cubicBezTo>
                            <a:pt x="222534" y="188722"/>
                            <a:pt x="221836" y="190056"/>
                            <a:pt x="221391" y="191453"/>
                          </a:cubicBezTo>
                          <a:cubicBezTo>
                            <a:pt x="219169" y="197612"/>
                            <a:pt x="220502" y="205423"/>
                            <a:pt x="223741" y="211074"/>
                          </a:cubicBezTo>
                          <a:cubicBezTo>
                            <a:pt x="218915" y="210630"/>
                            <a:pt x="213962" y="212344"/>
                            <a:pt x="210469" y="215710"/>
                          </a:cubicBezTo>
                          <a:cubicBezTo>
                            <a:pt x="208501" y="217551"/>
                            <a:pt x="206977" y="219964"/>
                            <a:pt x="204564" y="221171"/>
                          </a:cubicBezTo>
                          <a:cubicBezTo>
                            <a:pt x="200055" y="223393"/>
                            <a:pt x="194785" y="220599"/>
                            <a:pt x="190530" y="217868"/>
                          </a:cubicBezTo>
                          <a:cubicBezTo>
                            <a:pt x="189197" y="217043"/>
                            <a:pt x="187609" y="216154"/>
                            <a:pt x="186149" y="216662"/>
                          </a:cubicBezTo>
                          <a:cubicBezTo>
                            <a:pt x="185006" y="217043"/>
                            <a:pt x="184307" y="218123"/>
                            <a:pt x="183609" y="219075"/>
                          </a:cubicBezTo>
                          <a:cubicBezTo>
                            <a:pt x="181640" y="221806"/>
                            <a:pt x="178338" y="224409"/>
                            <a:pt x="175227" y="223139"/>
                          </a:cubicBezTo>
                          <a:cubicBezTo>
                            <a:pt x="170655" y="221298"/>
                            <a:pt x="172179" y="214186"/>
                            <a:pt x="169448" y="210058"/>
                          </a:cubicBezTo>
                          <a:cubicBezTo>
                            <a:pt x="167035" y="212408"/>
                            <a:pt x="164559" y="215011"/>
                            <a:pt x="163860" y="218249"/>
                          </a:cubicBezTo>
                          <a:cubicBezTo>
                            <a:pt x="163416" y="220218"/>
                            <a:pt x="163670" y="222187"/>
                            <a:pt x="163606" y="224155"/>
                          </a:cubicBezTo>
                          <a:cubicBezTo>
                            <a:pt x="163352" y="232728"/>
                            <a:pt x="154907" y="240983"/>
                            <a:pt x="146588" y="238697"/>
                          </a:cubicBezTo>
                          <a:cubicBezTo>
                            <a:pt x="141127" y="237173"/>
                            <a:pt x="137571" y="232029"/>
                            <a:pt x="134206" y="227521"/>
                          </a:cubicBezTo>
                          <a:cubicBezTo>
                            <a:pt x="131094" y="223330"/>
                            <a:pt x="127665" y="219139"/>
                            <a:pt x="126586" y="213995"/>
                          </a:cubicBezTo>
                          <a:cubicBezTo>
                            <a:pt x="125570" y="208915"/>
                            <a:pt x="127602" y="202311"/>
                            <a:pt x="132682" y="201168"/>
                          </a:cubicBezTo>
                          <a:cubicBezTo>
                            <a:pt x="134650" y="198057"/>
                            <a:pt x="137635" y="195580"/>
                            <a:pt x="141064" y="194247"/>
                          </a:cubicBezTo>
                          <a:cubicBezTo>
                            <a:pt x="137889" y="191326"/>
                            <a:pt x="138905" y="185674"/>
                            <a:pt x="142143" y="182880"/>
                          </a:cubicBezTo>
                          <a:cubicBezTo>
                            <a:pt x="145445" y="180086"/>
                            <a:pt x="150144" y="179642"/>
                            <a:pt x="154399" y="180213"/>
                          </a:cubicBezTo>
                          <a:cubicBezTo>
                            <a:pt x="159225" y="180848"/>
                            <a:pt x="163924" y="182626"/>
                            <a:pt x="167988" y="185420"/>
                          </a:cubicBezTo>
                          <a:cubicBezTo>
                            <a:pt x="169766" y="186627"/>
                            <a:pt x="172369" y="187897"/>
                            <a:pt x="173703" y="186246"/>
                          </a:cubicBezTo>
                          <a:cubicBezTo>
                            <a:pt x="174655" y="184976"/>
                            <a:pt x="173830" y="183134"/>
                            <a:pt x="172941" y="181864"/>
                          </a:cubicBezTo>
                          <a:cubicBezTo>
                            <a:pt x="170147" y="177927"/>
                            <a:pt x="166337" y="174752"/>
                            <a:pt x="162019" y="172593"/>
                          </a:cubicBezTo>
                          <a:cubicBezTo>
                            <a:pt x="159225" y="171196"/>
                            <a:pt x="156177" y="170180"/>
                            <a:pt x="154018" y="167894"/>
                          </a:cubicBezTo>
                          <a:cubicBezTo>
                            <a:pt x="148176" y="161608"/>
                            <a:pt x="153256" y="151257"/>
                            <a:pt x="151224" y="142939"/>
                          </a:cubicBezTo>
                          <a:cubicBezTo>
                            <a:pt x="150208" y="138938"/>
                            <a:pt x="147604" y="135509"/>
                            <a:pt x="145572" y="131953"/>
                          </a:cubicBezTo>
                          <a:cubicBezTo>
                            <a:pt x="143540" y="128334"/>
                            <a:pt x="142016" y="123952"/>
                            <a:pt x="143540" y="120142"/>
                          </a:cubicBezTo>
                          <a:cubicBezTo>
                            <a:pt x="144493" y="117793"/>
                            <a:pt x="146398" y="115951"/>
                            <a:pt x="147795" y="113856"/>
                          </a:cubicBezTo>
                          <a:cubicBezTo>
                            <a:pt x="149192" y="111760"/>
                            <a:pt x="150017" y="108839"/>
                            <a:pt x="148557" y="106743"/>
                          </a:cubicBezTo>
                          <a:cubicBezTo>
                            <a:pt x="147668" y="105474"/>
                            <a:pt x="146144" y="104775"/>
                            <a:pt x="144937" y="103759"/>
                          </a:cubicBezTo>
                          <a:cubicBezTo>
                            <a:pt x="142334" y="101473"/>
                            <a:pt x="141889" y="97409"/>
                            <a:pt x="143223" y="94234"/>
                          </a:cubicBezTo>
                          <a:cubicBezTo>
                            <a:pt x="144556" y="91059"/>
                            <a:pt x="147350" y="88710"/>
                            <a:pt x="150462" y="87186"/>
                          </a:cubicBezTo>
                          <a:cubicBezTo>
                            <a:pt x="152176" y="86297"/>
                            <a:pt x="154272" y="85408"/>
                            <a:pt x="154716" y="83503"/>
                          </a:cubicBezTo>
                          <a:cubicBezTo>
                            <a:pt x="154907" y="82550"/>
                            <a:pt x="154653" y="81534"/>
                            <a:pt x="154462" y="80582"/>
                          </a:cubicBezTo>
                          <a:cubicBezTo>
                            <a:pt x="153510" y="75946"/>
                            <a:pt x="154526" y="71311"/>
                            <a:pt x="157066" y="67374"/>
                          </a:cubicBezTo>
                          <a:cubicBezTo>
                            <a:pt x="152430" y="66802"/>
                            <a:pt x="148938" y="72517"/>
                            <a:pt x="144302" y="72327"/>
                          </a:cubicBezTo>
                          <a:cubicBezTo>
                            <a:pt x="141572" y="72199"/>
                            <a:pt x="139413" y="70041"/>
                            <a:pt x="137508" y="68072"/>
                          </a:cubicBezTo>
                          <a:cubicBezTo>
                            <a:pt x="136555" y="72390"/>
                            <a:pt x="133761" y="76264"/>
                            <a:pt x="130015" y="78613"/>
                          </a:cubicBezTo>
                          <a:cubicBezTo>
                            <a:pt x="125443" y="71818"/>
                            <a:pt x="127729" y="61405"/>
                            <a:pt x="134714" y="57150"/>
                          </a:cubicBezTo>
                          <a:cubicBezTo>
                            <a:pt x="135857" y="56452"/>
                            <a:pt x="137127" y="55880"/>
                            <a:pt x="137889" y="54801"/>
                          </a:cubicBezTo>
                          <a:cubicBezTo>
                            <a:pt x="139984" y="51880"/>
                            <a:pt x="137190" y="47562"/>
                            <a:pt x="138524" y="44260"/>
                          </a:cubicBezTo>
                          <a:cubicBezTo>
                            <a:pt x="139984" y="40449"/>
                            <a:pt x="145953" y="40577"/>
                            <a:pt x="148747" y="43498"/>
                          </a:cubicBezTo>
                          <a:cubicBezTo>
                            <a:pt x="151541" y="46482"/>
                            <a:pt x="152049" y="50864"/>
                            <a:pt x="152367" y="54928"/>
                          </a:cubicBezTo>
                          <a:cubicBezTo>
                            <a:pt x="156431" y="51499"/>
                            <a:pt x="161638" y="49467"/>
                            <a:pt x="166908" y="49213"/>
                          </a:cubicBezTo>
                          <a:cubicBezTo>
                            <a:pt x="164051" y="44641"/>
                            <a:pt x="159161" y="41783"/>
                            <a:pt x="154462" y="39116"/>
                          </a:cubicBezTo>
                          <a:cubicBezTo>
                            <a:pt x="153192" y="38418"/>
                            <a:pt x="151986" y="37719"/>
                            <a:pt x="150716" y="37021"/>
                          </a:cubicBezTo>
                          <a:cubicBezTo>
                            <a:pt x="148303" y="35687"/>
                            <a:pt x="145953" y="34290"/>
                            <a:pt x="143477" y="33084"/>
                          </a:cubicBezTo>
                          <a:cubicBezTo>
                            <a:pt x="138143" y="30417"/>
                            <a:pt x="132301" y="28194"/>
                            <a:pt x="126332" y="28893"/>
                          </a:cubicBezTo>
                          <a:cubicBezTo>
                            <a:pt x="123855" y="29147"/>
                            <a:pt x="121442" y="29909"/>
                            <a:pt x="118966" y="29845"/>
                          </a:cubicBezTo>
                          <a:cubicBezTo>
                            <a:pt x="116489" y="29782"/>
                            <a:pt x="113822" y="28639"/>
                            <a:pt x="112933" y="26353"/>
                          </a:cubicBezTo>
                          <a:cubicBezTo>
                            <a:pt x="112425" y="25083"/>
                            <a:pt x="112489" y="23559"/>
                            <a:pt x="111473" y="22670"/>
                          </a:cubicBezTo>
                          <a:cubicBezTo>
                            <a:pt x="110838" y="22162"/>
                            <a:pt x="110012" y="22035"/>
                            <a:pt x="109187" y="21971"/>
                          </a:cubicBezTo>
                          <a:cubicBezTo>
                            <a:pt x="104805" y="21717"/>
                            <a:pt x="100360" y="22543"/>
                            <a:pt x="96360" y="24384"/>
                          </a:cubicBezTo>
                          <a:cubicBezTo>
                            <a:pt x="99471" y="25464"/>
                            <a:pt x="102202" y="28321"/>
                            <a:pt x="102265" y="31623"/>
                          </a:cubicBezTo>
                          <a:cubicBezTo>
                            <a:pt x="102329" y="34925"/>
                            <a:pt x="99090" y="38164"/>
                            <a:pt x="95915" y="37402"/>
                          </a:cubicBezTo>
                          <a:cubicBezTo>
                            <a:pt x="90645" y="36132"/>
                            <a:pt x="90454" y="27178"/>
                            <a:pt x="85184" y="26035"/>
                          </a:cubicBezTo>
                          <a:cubicBezTo>
                            <a:pt x="82771" y="25527"/>
                            <a:pt x="80485" y="26924"/>
                            <a:pt x="78389" y="28258"/>
                          </a:cubicBezTo>
                          <a:cubicBezTo>
                            <a:pt x="75532" y="30163"/>
                            <a:pt x="72738" y="32004"/>
                            <a:pt x="69880" y="33909"/>
                          </a:cubicBezTo>
                          <a:cubicBezTo>
                            <a:pt x="66896" y="35878"/>
                            <a:pt x="63594" y="38608"/>
                            <a:pt x="64038" y="42164"/>
                          </a:cubicBezTo>
                          <a:cubicBezTo>
                            <a:pt x="64546" y="45847"/>
                            <a:pt x="68864" y="47625"/>
                            <a:pt x="72547" y="48133"/>
                          </a:cubicBezTo>
                          <a:cubicBezTo>
                            <a:pt x="76230" y="48705"/>
                            <a:pt x="80485" y="49022"/>
                            <a:pt x="82707" y="52007"/>
                          </a:cubicBezTo>
                          <a:cubicBezTo>
                            <a:pt x="85501" y="55880"/>
                            <a:pt x="83088" y="61151"/>
                            <a:pt x="82453" y="65849"/>
                          </a:cubicBezTo>
                          <a:cubicBezTo>
                            <a:pt x="81882" y="69850"/>
                            <a:pt x="82707" y="73978"/>
                            <a:pt x="84739" y="77470"/>
                          </a:cubicBezTo>
                          <a:cubicBezTo>
                            <a:pt x="85247" y="78296"/>
                            <a:pt x="85819" y="79185"/>
                            <a:pt x="85819" y="80137"/>
                          </a:cubicBezTo>
                          <a:cubicBezTo>
                            <a:pt x="85819" y="81661"/>
                            <a:pt x="84485" y="82741"/>
                            <a:pt x="83279" y="83630"/>
                          </a:cubicBezTo>
                          <a:cubicBezTo>
                            <a:pt x="79723" y="86233"/>
                            <a:pt x="76230" y="88900"/>
                            <a:pt x="72674" y="91504"/>
                          </a:cubicBezTo>
                          <a:cubicBezTo>
                            <a:pt x="69626" y="93790"/>
                            <a:pt x="66261" y="96139"/>
                            <a:pt x="62451" y="96330"/>
                          </a:cubicBezTo>
                          <a:cubicBezTo>
                            <a:pt x="58323" y="96520"/>
                            <a:pt x="54386" y="94107"/>
                            <a:pt x="50259" y="94488"/>
                          </a:cubicBezTo>
                          <a:cubicBezTo>
                            <a:pt x="48290" y="94615"/>
                            <a:pt x="46322" y="95441"/>
                            <a:pt x="44417" y="95123"/>
                          </a:cubicBezTo>
                          <a:cubicBezTo>
                            <a:pt x="40416" y="94552"/>
                            <a:pt x="38511" y="90043"/>
                            <a:pt x="37432" y="86170"/>
                          </a:cubicBezTo>
                          <a:cubicBezTo>
                            <a:pt x="34574" y="75946"/>
                            <a:pt x="32987" y="65342"/>
                            <a:pt x="32606" y="54737"/>
                          </a:cubicBezTo>
                          <a:cubicBezTo>
                            <a:pt x="32415" y="50038"/>
                            <a:pt x="35273" y="44768"/>
                            <a:pt x="38448" y="41339"/>
                          </a:cubicBezTo>
                          <a:cubicBezTo>
                            <a:pt x="40924" y="41021"/>
                            <a:pt x="47528" y="40196"/>
                            <a:pt x="47528" y="40196"/>
                          </a:cubicBezTo>
                          <a:cubicBezTo>
                            <a:pt x="47528" y="40196"/>
                            <a:pt x="51592" y="35624"/>
                            <a:pt x="48798" y="33465"/>
                          </a:cubicBezTo>
                          <a:cubicBezTo>
                            <a:pt x="46068" y="31306"/>
                            <a:pt x="41369" y="35052"/>
                            <a:pt x="34257" y="26099"/>
                          </a:cubicBezTo>
                          <a:cubicBezTo>
                            <a:pt x="27081" y="17145"/>
                            <a:pt x="34447" y="19114"/>
                            <a:pt x="35654" y="12446"/>
                          </a:cubicBezTo>
                          <a:cubicBezTo>
                            <a:pt x="36860" y="5842"/>
                            <a:pt x="33050" y="2540"/>
                            <a:pt x="29304" y="0"/>
                          </a:cubicBezTo>
                          <a:cubicBezTo>
                            <a:pt x="28288" y="445"/>
                            <a:pt x="27272" y="762"/>
                            <a:pt x="26256" y="1080"/>
                          </a:cubicBezTo>
                          <a:cubicBezTo>
                            <a:pt x="-9241" y="77470"/>
                            <a:pt x="-8860" y="166688"/>
                            <a:pt x="28097" y="243015"/>
                          </a:cubicBezTo>
                          <a:cubicBezTo>
                            <a:pt x="33876" y="244666"/>
                            <a:pt x="39146" y="247206"/>
                            <a:pt x="43083" y="251651"/>
                          </a:cubicBezTo>
                          <a:cubicBezTo>
                            <a:pt x="43972" y="252667"/>
                            <a:pt x="44861" y="253873"/>
                            <a:pt x="46131" y="254381"/>
                          </a:cubicBezTo>
                          <a:cubicBezTo>
                            <a:pt x="47020" y="254762"/>
                            <a:pt x="48036" y="254699"/>
                            <a:pt x="48989" y="254635"/>
                          </a:cubicBezTo>
                          <a:cubicBezTo>
                            <a:pt x="57053" y="254127"/>
                            <a:pt x="65245" y="252032"/>
                            <a:pt x="72992" y="254127"/>
                          </a:cubicBezTo>
                          <a:cubicBezTo>
                            <a:pt x="79342" y="255842"/>
                            <a:pt x="84612" y="260223"/>
                            <a:pt x="90518" y="263081"/>
                          </a:cubicBezTo>
                          <a:cubicBezTo>
                            <a:pt x="96423" y="265938"/>
                            <a:pt x="104170" y="267018"/>
                            <a:pt x="109060" y="262636"/>
                          </a:cubicBezTo>
                          <a:cubicBezTo>
                            <a:pt x="104170" y="260287"/>
                            <a:pt x="98646" y="259715"/>
                            <a:pt x="93375" y="258318"/>
                          </a:cubicBezTo>
                          <a:cubicBezTo>
                            <a:pt x="88105" y="256921"/>
                            <a:pt x="82707" y="254381"/>
                            <a:pt x="80104" y="249618"/>
                          </a:cubicBezTo>
                          <a:cubicBezTo>
                            <a:pt x="79596" y="248730"/>
                            <a:pt x="79215" y="247650"/>
                            <a:pt x="79532" y="246698"/>
                          </a:cubicBezTo>
                          <a:cubicBezTo>
                            <a:pt x="79786" y="245936"/>
                            <a:pt x="80421" y="245364"/>
                            <a:pt x="81056" y="244920"/>
                          </a:cubicBezTo>
                          <a:cubicBezTo>
                            <a:pt x="84231" y="242951"/>
                            <a:pt x="88359" y="243713"/>
                            <a:pt x="91851" y="245110"/>
                          </a:cubicBezTo>
                          <a:cubicBezTo>
                            <a:pt x="95344" y="246507"/>
                            <a:pt x="98646" y="248476"/>
                            <a:pt x="102392" y="248857"/>
                          </a:cubicBezTo>
                          <a:cubicBezTo>
                            <a:pt x="105123" y="249111"/>
                            <a:pt x="107980" y="248476"/>
                            <a:pt x="110647" y="249174"/>
                          </a:cubicBezTo>
                          <a:cubicBezTo>
                            <a:pt x="115791" y="250508"/>
                            <a:pt x="118839" y="256286"/>
                            <a:pt x="123982" y="257810"/>
                          </a:cubicBezTo>
                          <a:cubicBezTo>
                            <a:pt x="126776" y="258636"/>
                            <a:pt x="129697" y="258064"/>
                            <a:pt x="132555" y="257429"/>
                          </a:cubicBezTo>
                          <a:cubicBezTo>
                            <a:pt x="139032" y="255968"/>
                            <a:pt x="145699" y="254127"/>
                            <a:pt x="151986" y="252095"/>
                          </a:cubicBezTo>
                          <a:cubicBezTo>
                            <a:pt x="164559" y="239395"/>
                            <a:pt x="182212" y="231839"/>
                            <a:pt x="200055" y="231585"/>
                          </a:cubicBezTo>
                          <a:cubicBezTo>
                            <a:pt x="201516" y="231585"/>
                            <a:pt x="203040" y="231585"/>
                            <a:pt x="204310" y="230949"/>
                          </a:cubicBezTo>
                          <a:cubicBezTo>
                            <a:pt x="205453" y="230378"/>
                            <a:pt x="206278" y="229426"/>
                            <a:pt x="207104" y="228473"/>
                          </a:cubicBezTo>
                          <a:cubicBezTo>
                            <a:pt x="212184" y="222250"/>
                            <a:pt x="218407" y="214440"/>
                            <a:pt x="226281" y="216091"/>
                          </a:cubicBezTo>
                          <a:cubicBezTo>
                            <a:pt x="233583" y="217615"/>
                            <a:pt x="236504" y="226441"/>
                            <a:pt x="237457" y="233871"/>
                          </a:cubicBezTo>
                          <a:cubicBezTo>
                            <a:pt x="238409" y="241300"/>
                            <a:pt x="239425" y="249936"/>
                            <a:pt x="245775" y="253810"/>
                          </a:cubicBezTo>
                          <a:cubicBezTo>
                            <a:pt x="255046" y="259398"/>
                            <a:pt x="268381" y="250317"/>
                            <a:pt x="277462" y="256286"/>
                          </a:cubicBezTo>
                          <a:cubicBezTo>
                            <a:pt x="279938" y="257937"/>
                            <a:pt x="281843" y="260541"/>
                            <a:pt x="284637" y="261493"/>
                          </a:cubicBezTo>
                          <a:cubicBezTo>
                            <a:pt x="290860" y="263652"/>
                            <a:pt x="296194" y="256731"/>
                            <a:pt x="302354" y="254508"/>
                          </a:cubicBezTo>
                          <a:cubicBezTo>
                            <a:pt x="310291" y="251651"/>
                            <a:pt x="318673" y="256731"/>
                            <a:pt x="325595" y="261557"/>
                          </a:cubicBezTo>
                          <a:cubicBezTo>
                            <a:pt x="336072" y="268923"/>
                            <a:pt x="346550" y="276289"/>
                            <a:pt x="357027" y="283655"/>
                          </a:cubicBezTo>
                          <a:cubicBezTo>
                            <a:pt x="363758" y="288417"/>
                            <a:pt x="370616" y="293243"/>
                            <a:pt x="375633" y="299720"/>
                          </a:cubicBezTo>
                          <a:cubicBezTo>
                            <a:pt x="378935" y="303974"/>
                            <a:pt x="382046" y="309309"/>
                            <a:pt x="387317" y="310007"/>
                          </a:cubicBezTo>
                          <a:cubicBezTo>
                            <a:pt x="390746" y="310515"/>
                            <a:pt x="395000" y="309118"/>
                            <a:pt x="397096" y="311849"/>
                          </a:cubicBezTo>
                          <a:cubicBezTo>
                            <a:pt x="398048" y="313119"/>
                            <a:pt x="398112" y="314833"/>
                            <a:pt x="398747" y="316294"/>
                          </a:cubicBezTo>
                          <a:cubicBezTo>
                            <a:pt x="399636" y="318326"/>
                            <a:pt x="401541" y="319659"/>
                            <a:pt x="403319" y="320929"/>
                          </a:cubicBezTo>
                          <a:cubicBezTo>
                            <a:pt x="414558" y="328676"/>
                            <a:pt x="426496" y="336614"/>
                            <a:pt x="440085" y="337630"/>
                          </a:cubicBezTo>
                          <a:cubicBezTo>
                            <a:pt x="440657" y="335979"/>
                            <a:pt x="441292" y="334264"/>
                            <a:pt x="441863" y="332613"/>
                          </a:cubicBezTo>
                          <a:cubicBezTo>
                            <a:pt x="440149" y="333312"/>
                            <a:pt x="438434" y="333947"/>
                            <a:pt x="436720" y="334645"/>
                          </a:cubicBezTo>
                          <a:cubicBezTo>
                            <a:pt x="431195" y="327597"/>
                            <a:pt x="426560" y="319786"/>
                            <a:pt x="422940" y="311531"/>
                          </a:cubicBezTo>
                          <a:cubicBezTo>
                            <a:pt x="418876" y="314579"/>
                            <a:pt x="411891" y="310324"/>
                            <a:pt x="412780" y="305308"/>
                          </a:cubicBezTo>
                          <a:cubicBezTo>
                            <a:pt x="412971" y="304292"/>
                            <a:pt x="413352" y="303276"/>
                            <a:pt x="413098" y="302324"/>
                          </a:cubicBezTo>
                          <a:cubicBezTo>
                            <a:pt x="412717" y="301117"/>
                            <a:pt x="411447" y="300482"/>
                            <a:pt x="410431" y="299720"/>
                          </a:cubicBezTo>
                          <a:cubicBezTo>
                            <a:pt x="407256" y="297434"/>
                            <a:pt x="406049" y="292735"/>
                            <a:pt x="407764" y="289179"/>
                          </a:cubicBezTo>
                          <a:cubicBezTo>
                            <a:pt x="404144" y="289878"/>
                            <a:pt x="400334" y="289497"/>
                            <a:pt x="396905" y="288036"/>
                          </a:cubicBezTo>
                          <a:cubicBezTo>
                            <a:pt x="399445" y="286131"/>
                            <a:pt x="401414" y="283401"/>
                            <a:pt x="402430" y="280416"/>
                          </a:cubicBezTo>
                          <a:cubicBezTo>
                            <a:pt x="399445" y="280226"/>
                            <a:pt x="396778" y="277876"/>
                            <a:pt x="396270" y="274955"/>
                          </a:cubicBezTo>
                          <a:cubicBezTo>
                            <a:pt x="395762" y="272034"/>
                            <a:pt x="397477" y="268859"/>
                            <a:pt x="400207" y="267716"/>
                          </a:cubicBezTo>
                          <a:cubicBezTo>
                            <a:pt x="397350" y="264922"/>
                            <a:pt x="394429" y="262001"/>
                            <a:pt x="393286" y="258191"/>
                          </a:cubicBezTo>
                          <a:cubicBezTo>
                            <a:pt x="392143" y="254381"/>
                            <a:pt x="393476" y="249492"/>
                            <a:pt x="397223" y="248095"/>
                          </a:cubicBezTo>
                          <a:cubicBezTo>
                            <a:pt x="398048" y="247777"/>
                            <a:pt x="398937" y="247587"/>
                            <a:pt x="399445" y="246952"/>
                          </a:cubicBezTo>
                          <a:cubicBezTo>
                            <a:pt x="399953" y="246253"/>
                            <a:pt x="399826" y="245364"/>
                            <a:pt x="399699" y="244539"/>
                          </a:cubicBezTo>
                          <a:cubicBezTo>
                            <a:pt x="398747" y="238316"/>
                            <a:pt x="397794" y="232029"/>
                            <a:pt x="396842" y="225806"/>
                          </a:cubicBezTo>
                          <a:cubicBezTo>
                            <a:pt x="396461" y="224092"/>
                            <a:pt x="396207" y="222250"/>
                            <a:pt x="395254" y="22079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2" name="Google Shape;1472;p41"/>
                    <p:cNvSpPr/>
                    <p:nvPr/>
                  </p:nvSpPr>
                  <p:spPr>
                    <a:xfrm>
                      <a:off x="1054925" y="3462591"/>
                      <a:ext cx="58243" cy="57530"/>
                    </a:xfrm>
                    <a:custGeom>
                      <a:avLst/>
                      <a:gdLst/>
                      <a:ahLst/>
                      <a:cxnLst/>
                      <a:rect l="l" t="t" r="r" b="b"/>
                      <a:pathLst>
                        <a:path w="58243" h="57530" extrusionOk="0">
                          <a:moveTo>
                            <a:pt x="4064" y="25083"/>
                          </a:moveTo>
                          <a:cubicBezTo>
                            <a:pt x="6096" y="27242"/>
                            <a:pt x="8572" y="28893"/>
                            <a:pt x="10858" y="30861"/>
                          </a:cubicBezTo>
                          <a:cubicBezTo>
                            <a:pt x="14541" y="28639"/>
                            <a:pt x="19749" y="29147"/>
                            <a:pt x="22860" y="32131"/>
                          </a:cubicBezTo>
                          <a:cubicBezTo>
                            <a:pt x="19812" y="40196"/>
                            <a:pt x="18478" y="48895"/>
                            <a:pt x="18923" y="57531"/>
                          </a:cubicBezTo>
                          <a:cubicBezTo>
                            <a:pt x="20828" y="54991"/>
                            <a:pt x="24321" y="54229"/>
                            <a:pt x="27496" y="54420"/>
                          </a:cubicBezTo>
                          <a:cubicBezTo>
                            <a:pt x="30671" y="54610"/>
                            <a:pt x="33782" y="55436"/>
                            <a:pt x="36957" y="55245"/>
                          </a:cubicBezTo>
                          <a:cubicBezTo>
                            <a:pt x="44323" y="54801"/>
                            <a:pt x="50101" y="48959"/>
                            <a:pt x="55118" y="43498"/>
                          </a:cubicBezTo>
                          <a:cubicBezTo>
                            <a:pt x="57150" y="41275"/>
                            <a:pt x="59309" y="38037"/>
                            <a:pt x="57658" y="35560"/>
                          </a:cubicBezTo>
                          <a:cubicBezTo>
                            <a:pt x="56769" y="34290"/>
                            <a:pt x="55182" y="33718"/>
                            <a:pt x="53721" y="33274"/>
                          </a:cubicBezTo>
                          <a:cubicBezTo>
                            <a:pt x="50038" y="32131"/>
                            <a:pt x="46355" y="30988"/>
                            <a:pt x="42608" y="29845"/>
                          </a:cubicBezTo>
                          <a:cubicBezTo>
                            <a:pt x="40449" y="29210"/>
                            <a:pt x="38036" y="28258"/>
                            <a:pt x="37401" y="26099"/>
                          </a:cubicBezTo>
                          <a:cubicBezTo>
                            <a:pt x="36893" y="24257"/>
                            <a:pt x="38036" y="22289"/>
                            <a:pt x="39560" y="21082"/>
                          </a:cubicBezTo>
                          <a:cubicBezTo>
                            <a:pt x="41085" y="19876"/>
                            <a:pt x="42989" y="19241"/>
                            <a:pt x="44640" y="18288"/>
                          </a:cubicBezTo>
                          <a:cubicBezTo>
                            <a:pt x="49847" y="15240"/>
                            <a:pt x="52705" y="8699"/>
                            <a:pt x="51371" y="2858"/>
                          </a:cubicBezTo>
                          <a:cubicBezTo>
                            <a:pt x="47053" y="6858"/>
                            <a:pt x="41910" y="9970"/>
                            <a:pt x="36385" y="11938"/>
                          </a:cubicBezTo>
                          <a:cubicBezTo>
                            <a:pt x="35115" y="12383"/>
                            <a:pt x="33846" y="12764"/>
                            <a:pt x="32512" y="12700"/>
                          </a:cubicBezTo>
                          <a:cubicBezTo>
                            <a:pt x="30099" y="12446"/>
                            <a:pt x="28194" y="10541"/>
                            <a:pt x="26352" y="8890"/>
                          </a:cubicBezTo>
                          <a:cubicBezTo>
                            <a:pt x="22924" y="5779"/>
                            <a:pt x="16383" y="953"/>
                            <a:pt x="10477" y="0"/>
                          </a:cubicBezTo>
                          <a:cubicBezTo>
                            <a:pt x="6794" y="5588"/>
                            <a:pt x="3238" y="11240"/>
                            <a:pt x="0" y="17018"/>
                          </a:cubicBezTo>
                          <a:cubicBezTo>
                            <a:pt x="762" y="20193"/>
                            <a:pt x="2222" y="23114"/>
                            <a:pt x="4064" y="2508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3" name="Google Shape;1473;p41"/>
                    <p:cNvSpPr/>
                    <p:nvPr/>
                  </p:nvSpPr>
                  <p:spPr>
                    <a:xfrm>
                      <a:off x="1083183" y="3373628"/>
                      <a:ext cx="91027" cy="101624"/>
                    </a:xfrm>
                    <a:custGeom>
                      <a:avLst/>
                      <a:gdLst/>
                      <a:ahLst/>
                      <a:cxnLst/>
                      <a:rect l="l" t="t" r="r" b="b"/>
                      <a:pathLst>
                        <a:path w="91027" h="101624" extrusionOk="0">
                          <a:moveTo>
                            <a:pt x="65468" y="38290"/>
                          </a:moveTo>
                          <a:cubicBezTo>
                            <a:pt x="67119" y="31369"/>
                            <a:pt x="70676" y="25019"/>
                            <a:pt x="74866" y="19240"/>
                          </a:cubicBezTo>
                          <a:cubicBezTo>
                            <a:pt x="76390" y="17145"/>
                            <a:pt x="77978" y="15049"/>
                            <a:pt x="78740" y="12573"/>
                          </a:cubicBezTo>
                          <a:cubicBezTo>
                            <a:pt x="80010" y="8382"/>
                            <a:pt x="78549" y="3937"/>
                            <a:pt x="76454" y="0"/>
                          </a:cubicBezTo>
                          <a:cubicBezTo>
                            <a:pt x="57468" y="10985"/>
                            <a:pt x="39497" y="24320"/>
                            <a:pt x="22924" y="40132"/>
                          </a:cubicBezTo>
                          <a:cubicBezTo>
                            <a:pt x="14668" y="48006"/>
                            <a:pt x="7112" y="56324"/>
                            <a:pt x="0" y="64897"/>
                          </a:cubicBezTo>
                          <a:cubicBezTo>
                            <a:pt x="14351" y="69151"/>
                            <a:pt x="27622" y="76835"/>
                            <a:pt x="37973" y="87693"/>
                          </a:cubicBezTo>
                          <a:cubicBezTo>
                            <a:pt x="39815" y="89662"/>
                            <a:pt x="41656" y="91757"/>
                            <a:pt x="44005" y="93091"/>
                          </a:cubicBezTo>
                          <a:cubicBezTo>
                            <a:pt x="45974" y="94170"/>
                            <a:pt x="48133" y="94742"/>
                            <a:pt x="50292" y="95250"/>
                          </a:cubicBezTo>
                          <a:cubicBezTo>
                            <a:pt x="58039" y="97155"/>
                            <a:pt x="65786" y="99060"/>
                            <a:pt x="73533" y="100965"/>
                          </a:cubicBezTo>
                          <a:cubicBezTo>
                            <a:pt x="74993" y="101346"/>
                            <a:pt x="76518" y="101727"/>
                            <a:pt x="78041" y="101600"/>
                          </a:cubicBezTo>
                          <a:cubicBezTo>
                            <a:pt x="83820" y="101346"/>
                            <a:pt x="87376" y="95313"/>
                            <a:pt x="89852" y="90106"/>
                          </a:cubicBezTo>
                          <a:cubicBezTo>
                            <a:pt x="90488" y="88709"/>
                            <a:pt x="91186" y="87249"/>
                            <a:pt x="90996" y="85725"/>
                          </a:cubicBezTo>
                          <a:cubicBezTo>
                            <a:pt x="90868" y="84772"/>
                            <a:pt x="90488" y="83820"/>
                            <a:pt x="89979" y="82994"/>
                          </a:cubicBezTo>
                          <a:cubicBezTo>
                            <a:pt x="84582" y="73469"/>
                            <a:pt x="73088" y="68580"/>
                            <a:pt x="67754" y="58991"/>
                          </a:cubicBezTo>
                          <a:cubicBezTo>
                            <a:pt x="64262" y="52832"/>
                            <a:pt x="63818" y="45212"/>
                            <a:pt x="65468" y="3829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4" name="Google Shape;1474;p41"/>
                    <p:cNvSpPr/>
                    <p:nvPr/>
                  </p:nvSpPr>
                  <p:spPr>
                    <a:xfrm>
                      <a:off x="1285162" y="3336163"/>
                      <a:ext cx="121997" cy="135191"/>
                    </a:xfrm>
                    <a:custGeom>
                      <a:avLst/>
                      <a:gdLst/>
                      <a:ahLst/>
                      <a:cxnLst/>
                      <a:rect l="l" t="t" r="r" b="b"/>
                      <a:pathLst>
                        <a:path w="121997" h="135191" extrusionOk="0">
                          <a:moveTo>
                            <a:pt x="20080" y="93472"/>
                          </a:moveTo>
                          <a:cubicBezTo>
                            <a:pt x="19318" y="96076"/>
                            <a:pt x="17731" y="98361"/>
                            <a:pt x="16461" y="100711"/>
                          </a:cubicBezTo>
                          <a:cubicBezTo>
                            <a:pt x="12206" y="108839"/>
                            <a:pt x="11635" y="118301"/>
                            <a:pt x="11127" y="127445"/>
                          </a:cubicBezTo>
                          <a:cubicBezTo>
                            <a:pt x="11063" y="128270"/>
                            <a:pt x="11063" y="129159"/>
                            <a:pt x="11444" y="129858"/>
                          </a:cubicBezTo>
                          <a:cubicBezTo>
                            <a:pt x="11952" y="130746"/>
                            <a:pt x="12968" y="131191"/>
                            <a:pt x="13857" y="131572"/>
                          </a:cubicBezTo>
                          <a:cubicBezTo>
                            <a:pt x="16842" y="132778"/>
                            <a:pt x="19826" y="133985"/>
                            <a:pt x="22747" y="135191"/>
                          </a:cubicBezTo>
                          <a:cubicBezTo>
                            <a:pt x="24271" y="132969"/>
                            <a:pt x="25351" y="130429"/>
                            <a:pt x="26430" y="127953"/>
                          </a:cubicBezTo>
                          <a:cubicBezTo>
                            <a:pt x="29986" y="119952"/>
                            <a:pt x="33542" y="111823"/>
                            <a:pt x="34368" y="103124"/>
                          </a:cubicBezTo>
                          <a:cubicBezTo>
                            <a:pt x="35130" y="94552"/>
                            <a:pt x="33161" y="85915"/>
                            <a:pt x="34368" y="77407"/>
                          </a:cubicBezTo>
                          <a:cubicBezTo>
                            <a:pt x="34558" y="76136"/>
                            <a:pt x="34812" y="74803"/>
                            <a:pt x="35574" y="73723"/>
                          </a:cubicBezTo>
                          <a:cubicBezTo>
                            <a:pt x="36527" y="72327"/>
                            <a:pt x="38178" y="71501"/>
                            <a:pt x="39638" y="70676"/>
                          </a:cubicBezTo>
                          <a:cubicBezTo>
                            <a:pt x="45226" y="67691"/>
                            <a:pt x="50370" y="63817"/>
                            <a:pt x="54751" y="59309"/>
                          </a:cubicBezTo>
                          <a:cubicBezTo>
                            <a:pt x="59196" y="54737"/>
                            <a:pt x="63197" y="49276"/>
                            <a:pt x="69166" y="47053"/>
                          </a:cubicBezTo>
                          <a:cubicBezTo>
                            <a:pt x="74627" y="45021"/>
                            <a:pt x="80659" y="46038"/>
                            <a:pt x="86438" y="45276"/>
                          </a:cubicBezTo>
                          <a:cubicBezTo>
                            <a:pt x="96852" y="43942"/>
                            <a:pt x="105551" y="37021"/>
                            <a:pt x="113171" y="29845"/>
                          </a:cubicBezTo>
                          <a:cubicBezTo>
                            <a:pt x="116283" y="26924"/>
                            <a:pt x="119394" y="23685"/>
                            <a:pt x="121998" y="20193"/>
                          </a:cubicBezTo>
                          <a:cubicBezTo>
                            <a:pt x="93677" y="8699"/>
                            <a:pt x="63832" y="1968"/>
                            <a:pt x="33733" y="0"/>
                          </a:cubicBezTo>
                          <a:cubicBezTo>
                            <a:pt x="29669" y="6985"/>
                            <a:pt x="24081" y="13398"/>
                            <a:pt x="20969" y="20891"/>
                          </a:cubicBezTo>
                          <a:cubicBezTo>
                            <a:pt x="18493" y="26734"/>
                            <a:pt x="16715" y="27368"/>
                            <a:pt x="11508" y="30226"/>
                          </a:cubicBezTo>
                          <a:cubicBezTo>
                            <a:pt x="6491" y="32957"/>
                            <a:pt x="3824" y="37402"/>
                            <a:pt x="1348" y="42482"/>
                          </a:cubicBezTo>
                          <a:cubicBezTo>
                            <a:pt x="840" y="43561"/>
                            <a:pt x="268" y="44704"/>
                            <a:pt x="205" y="45910"/>
                          </a:cubicBezTo>
                          <a:cubicBezTo>
                            <a:pt x="-113" y="50165"/>
                            <a:pt x="5221" y="53213"/>
                            <a:pt x="5031" y="57404"/>
                          </a:cubicBezTo>
                          <a:cubicBezTo>
                            <a:pt x="4967" y="58738"/>
                            <a:pt x="4332" y="60008"/>
                            <a:pt x="3824" y="61214"/>
                          </a:cubicBezTo>
                          <a:cubicBezTo>
                            <a:pt x="2110" y="65215"/>
                            <a:pt x="1348" y="69596"/>
                            <a:pt x="649" y="73851"/>
                          </a:cubicBezTo>
                          <a:cubicBezTo>
                            <a:pt x="141" y="76708"/>
                            <a:pt x="-303" y="79692"/>
                            <a:pt x="268" y="82550"/>
                          </a:cubicBezTo>
                          <a:cubicBezTo>
                            <a:pt x="840" y="85408"/>
                            <a:pt x="2745" y="88202"/>
                            <a:pt x="5539" y="88964"/>
                          </a:cubicBezTo>
                          <a:cubicBezTo>
                            <a:pt x="9031" y="85217"/>
                            <a:pt x="15127" y="82169"/>
                            <a:pt x="18747" y="85725"/>
                          </a:cubicBezTo>
                          <a:cubicBezTo>
                            <a:pt x="20652" y="87757"/>
                            <a:pt x="20842" y="90868"/>
                            <a:pt x="20080" y="9347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sp>
              <p:nvSpPr>
                <p:cNvPr id="1475" name="Google Shape;1475;p41"/>
                <p:cNvSpPr/>
                <p:nvPr/>
              </p:nvSpPr>
              <p:spPr>
                <a:xfrm>
                  <a:off x="971119" y="3290570"/>
                  <a:ext cx="557833" cy="657478"/>
                </a:xfrm>
                <a:custGeom>
                  <a:avLst/>
                  <a:gdLst/>
                  <a:ahLst/>
                  <a:cxnLst/>
                  <a:rect l="l" t="t" r="r" b="b"/>
                  <a:pathLst>
                    <a:path w="557833" h="657478" extrusionOk="0">
                      <a:moveTo>
                        <a:pt x="330123" y="657479"/>
                      </a:moveTo>
                      <a:cubicBezTo>
                        <a:pt x="327519" y="657479"/>
                        <a:pt x="324916" y="657479"/>
                        <a:pt x="322249" y="657415"/>
                      </a:cubicBezTo>
                      <a:cubicBezTo>
                        <a:pt x="234111" y="655383"/>
                        <a:pt x="152005" y="619125"/>
                        <a:pt x="91172" y="555371"/>
                      </a:cubicBezTo>
                      <a:cubicBezTo>
                        <a:pt x="-34494" y="423735"/>
                        <a:pt x="-29668" y="214376"/>
                        <a:pt x="102031" y="88709"/>
                      </a:cubicBezTo>
                      <a:cubicBezTo>
                        <a:pt x="153466" y="39624"/>
                        <a:pt x="217791" y="8953"/>
                        <a:pt x="288149" y="0"/>
                      </a:cubicBezTo>
                      <a:lnTo>
                        <a:pt x="290880" y="21590"/>
                      </a:lnTo>
                      <a:cubicBezTo>
                        <a:pt x="225221" y="29908"/>
                        <a:pt x="165086" y="58547"/>
                        <a:pt x="117017" y="104394"/>
                      </a:cubicBezTo>
                      <a:cubicBezTo>
                        <a:pt x="-5919" y="221805"/>
                        <a:pt x="-10491" y="417322"/>
                        <a:pt x="106920" y="540258"/>
                      </a:cubicBezTo>
                      <a:cubicBezTo>
                        <a:pt x="163816" y="599821"/>
                        <a:pt x="240461" y="633666"/>
                        <a:pt x="322757" y="635571"/>
                      </a:cubicBezTo>
                      <a:cubicBezTo>
                        <a:pt x="405180" y="637540"/>
                        <a:pt x="483221" y="607251"/>
                        <a:pt x="542784" y="550354"/>
                      </a:cubicBezTo>
                      <a:lnTo>
                        <a:pt x="557834" y="566102"/>
                      </a:lnTo>
                      <a:cubicBezTo>
                        <a:pt x="495921" y="625221"/>
                        <a:pt x="415340" y="657479"/>
                        <a:pt x="330123" y="65747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sp>
          <p:nvSpPr>
            <p:cNvPr id="1476" name="Google Shape;1476;p41"/>
            <p:cNvSpPr/>
            <p:nvPr/>
          </p:nvSpPr>
          <p:spPr>
            <a:xfrm>
              <a:off x="7355140" y="95742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7" name="Google Shape;1477;p41"/>
            <p:cNvSpPr/>
            <p:nvPr/>
          </p:nvSpPr>
          <p:spPr>
            <a:xfrm>
              <a:off x="6789827" y="1329807"/>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478" name="Google Shape;1478;p41"/>
          <p:cNvGrpSpPr/>
          <p:nvPr/>
        </p:nvGrpSpPr>
        <p:grpSpPr>
          <a:xfrm>
            <a:off x="232890" y="4347070"/>
            <a:ext cx="641062" cy="693640"/>
            <a:chOff x="232890" y="4347070"/>
            <a:chExt cx="641062" cy="693640"/>
          </a:xfrm>
        </p:grpSpPr>
        <p:sp>
          <p:nvSpPr>
            <p:cNvPr id="1479" name="Google Shape;1479;p41"/>
            <p:cNvSpPr/>
            <p:nvPr/>
          </p:nvSpPr>
          <p:spPr>
            <a:xfrm>
              <a:off x="232890" y="434707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80" name="Google Shape;1480;p41"/>
            <p:cNvSpPr/>
            <p:nvPr/>
          </p:nvSpPr>
          <p:spPr>
            <a:xfrm>
              <a:off x="656740" y="478377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Tree>
    <p:extLst>
      <p:ext uri="{BB962C8B-B14F-4D97-AF65-F5344CB8AC3E}">
        <p14:creationId xmlns:p14="http://schemas.microsoft.com/office/powerpoint/2010/main" val="2060504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59"/>
        <p:cNvGrpSpPr/>
        <p:nvPr/>
      </p:nvGrpSpPr>
      <p:grpSpPr>
        <a:xfrm>
          <a:off x="0" y="0"/>
          <a:ext cx="0" cy="0"/>
          <a:chOff x="0" y="0"/>
          <a:chExt cx="0" cy="0"/>
        </a:xfrm>
      </p:grpSpPr>
      <p:sp>
        <p:nvSpPr>
          <p:cNvPr id="1360" name="Google Shape;1360;p41"/>
          <p:cNvSpPr txBox="1">
            <a:spLocks noGrp="1"/>
          </p:cNvSpPr>
          <p:nvPr>
            <p:ph type="title"/>
          </p:nvPr>
        </p:nvSpPr>
        <p:spPr>
          <a:xfrm>
            <a:off x="990600" y="721540"/>
            <a:ext cx="3903000" cy="677100"/>
          </a:xfrm>
          <a:prstGeom prst="rect">
            <a:avLst/>
          </a:prstGeom>
        </p:spPr>
        <p:txBody>
          <a:bodyPr spcFirstLastPara="1" wrap="square" lIns="91425" tIns="91425" rIns="91425" bIns="91425" anchor="t" anchorCtr="0">
            <a:noAutofit/>
          </a:bodyPr>
          <a:lstStyle/>
          <a:p>
            <a:r>
              <a:rPr lang="en-US" b="1" dirty="0"/>
              <a:t>Steps to Write a Biography</a:t>
            </a:r>
            <a:endParaRPr lang="en-US" b="1" dirty="0"/>
          </a:p>
        </p:txBody>
      </p:sp>
      <p:sp>
        <p:nvSpPr>
          <p:cNvPr id="1361" name="Google Shape;1361;p41"/>
          <p:cNvSpPr txBox="1">
            <a:spLocks noGrp="1"/>
          </p:cNvSpPr>
          <p:nvPr>
            <p:ph type="subTitle" idx="1"/>
          </p:nvPr>
        </p:nvSpPr>
        <p:spPr>
          <a:xfrm>
            <a:off x="841295" y="1752698"/>
            <a:ext cx="3903000" cy="2143500"/>
          </a:xfrm>
          <a:prstGeom prst="rect">
            <a:avLst/>
          </a:prstGeom>
        </p:spPr>
        <p:txBody>
          <a:bodyPr spcFirstLastPara="1" wrap="square" lIns="91425" tIns="91425" rIns="91425" bIns="91425" anchor="t" anchorCtr="0">
            <a:noAutofit/>
          </a:bodyPr>
          <a:lstStyle/>
          <a:p>
            <a:r>
              <a:rPr lang="en-US" b="1" dirty="0"/>
              <a:t>Write a Draft</a:t>
            </a:r>
            <a:r>
              <a:rPr lang="en-US" dirty="0"/>
              <a:t/>
            </a:r>
            <a:br>
              <a:rPr lang="en-US" dirty="0"/>
            </a:br>
            <a:r>
              <a:rPr lang="en-US" dirty="0"/>
              <a:t>Use paragraphs to organize ideas clearly</a:t>
            </a:r>
            <a:r>
              <a:rPr lang="en-US" dirty="0" smtClean="0"/>
              <a:t>.</a:t>
            </a:r>
            <a:br>
              <a:rPr lang="en-US" dirty="0" smtClean="0"/>
            </a:br>
            <a:endParaRPr lang="en-US" dirty="0"/>
          </a:p>
          <a:p>
            <a:r>
              <a:rPr lang="en-US" b="1" dirty="0"/>
              <a:t>Revise and Edit</a:t>
            </a:r>
            <a:r>
              <a:rPr lang="en-US" dirty="0"/>
              <a:t/>
            </a:r>
            <a:br>
              <a:rPr lang="en-US" dirty="0"/>
            </a:br>
            <a:r>
              <a:rPr lang="en-US" dirty="0"/>
              <a:t>Check for:</a:t>
            </a:r>
          </a:p>
          <a:p>
            <a:pPr marL="139700" indent="0">
              <a:buNone/>
            </a:pPr>
            <a:r>
              <a:rPr lang="en-US" dirty="0"/>
              <a:t>Spelling and grammar</a:t>
            </a:r>
          </a:p>
          <a:p>
            <a:pPr marL="139700" indent="0">
              <a:buNone/>
            </a:pPr>
            <a:r>
              <a:rPr lang="en-US" dirty="0"/>
              <a:t>Clarity</a:t>
            </a:r>
          </a:p>
          <a:p>
            <a:pPr marL="139700" indent="0">
              <a:buNone/>
            </a:pPr>
            <a:r>
              <a:rPr lang="en-US" dirty="0"/>
              <a:t>Order of </a:t>
            </a:r>
            <a:r>
              <a:rPr lang="en-US" dirty="0" smtClean="0"/>
              <a:t>events</a:t>
            </a:r>
            <a:br>
              <a:rPr lang="en-US" dirty="0" smtClean="0"/>
            </a:br>
            <a:endParaRPr lang="en-US" dirty="0"/>
          </a:p>
          <a:p>
            <a:r>
              <a:rPr lang="en-US" b="1" dirty="0"/>
              <a:t>Final Copy</a:t>
            </a:r>
            <a:r>
              <a:rPr lang="en-US" dirty="0"/>
              <a:t/>
            </a:r>
            <a:br>
              <a:rPr lang="en-US" dirty="0"/>
            </a:br>
            <a:r>
              <a:rPr lang="en-US" dirty="0"/>
              <a:t>Neatly write or type the biography.</a:t>
            </a:r>
          </a:p>
        </p:txBody>
      </p:sp>
      <p:grpSp>
        <p:nvGrpSpPr>
          <p:cNvPr id="1362" name="Google Shape;1362;p41"/>
          <p:cNvGrpSpPr/>
          <p:nvPr/>
        </p:nvGrpSpPr>
        <p:grpSpPr>
          <a:xfrm>
            <a:off x="5365899" y="99089"/>
            <a:ext cx="3065070" cy="4487856"/>
            <a:chOff x="5365899" y="99089"/>
            <a:chExt cx="3065070" cy="4487856"/>
          </a:xfrm>
        </p:grpSpPr>
        <p:sp>
          <p:nvSpPr>
            <p:cNvPr id="1363" name="Google Shape;1363;p41"/>
            <p:cNvSpPr/>
            <p:nvPr/>
          </p:nvSpPr>
          <p:spPr>
            <a:xfrm>
              <a:off x="7059215" y="59307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64" name="Google Shape;1364;p41"/>
            <p:cNvGrpSpPr/>
            <p:nvPr/>
          </p:nvGrpSpPr>
          <p:grpSpPr>
            <a:xfrm>
              <a:off x="5365899" y="1329789"/>
              <a:ext cx="3065070" cy="3257155"/>
              <a:chOff x="5625042" y="1844144"/>
              <a:chExt cx="3173607" cy="3372494"/>
            </a:xfrm>
          </p:grpSpPr>
          <p:grpSp>
            <p:nvGrpSpPr>
              <p:cNvPr id="1365" name="Google Shape;1365;p41"/>
              <p:cNvGrpSpPr/>
              <p:nvPr/>
            </p:nvGrpSpPr>
            <p:grpSpPr>
              <a:xfrm flipH="1">
                <a:off x="5625042" y="3343707"/>
                <a:ext cx="1271683" cy="1872826"/>
                <a:chOff x="9642157" y="3333115"/>
                <a:chExt cx="758444" cy="1116838"/>
              </a:xfrm>
            </p:grpSpPr>
            <p:sp>
              <p:nvSpPr>
                <p:cNvPr id="1366" name="Google Shape;1366;p41"/>
                <p:cNvSpPr/>
                <p:nvPr/>
              </p:nvSpPr>
              <p:spPr>
                <a:xfrm>
                  <a:off x="9642157" y="3333115"/>
                  <a:ext cx="240538" cy="1116838"/>
                </a:xfrm>
                <a:custGeom>
                  <a:avLst/>
                  <a:gdLst/>
                  <a:ahLst/>
                  <a:cxnLst/>
                  <a:rect l="l" t="t" r="r" b="b"/>
                  <a:pathLst>
                    <a:path w="240538" h="1116838" extrusionOk="0">
                      <a:moveTo>
                        <a:pt x="55373" y="1116838"/>
                      </a:moveTo>
                      <a:lnTo>
                        <a:pt x="0" y="1116838"/>
                      </a:lnTo>
                      <a:lnTo>
                        <a:pt x="185166" y="0"/>
                      </a:lnTo>
                      <a:lnTo>
                        <a:pt x="240538" y="0"/>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67" name="Google Shape;1367;p41"/>
                <p:cNvSpPr/>
                <p:nvPr/>
              </p:nvSpPr>
              <p:spPr>
                <a:xfrm>
                  <a:off x="10160063" y="3333115"/>
                  <a:ext cx="240538" cy="1116838"/>
                </a:xfrm>
                <a:custGeom>
                  <a:avLst/>
                  <a:gdLst/>
                  <a:ahLst/>
                  <a:cxnLst/>
                  <a:rect l="l" t="t" r="r" b="b"/>
                  <a:pathLst>
                    <a:path w="240538" h="1116838" extrusionOk="0">
                      <a:moveTo>
                        <a:pt x="185166" y="1116838"/>
                      </a:moveTo>
                      <a:lnTo>
                        <a:pt x="240538" y="1116838"/>
                      </a:lnTo>
                      <a:lnTo>
                        <a:pt x="55372" y="0"/>
                      </a:lnTo>
                      <a:lnTo>
                        <a:pt x="0" y="0"/>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68" name="Google Shape;1368;p41"/>
                <p:cNvSpPr/>
                <p:nvPr/>
              </p:nvSpPr>
              <p:spPr>
                <a:xfrm>
                  <a:off x="9814369" y="3333115"/>
                  <a:ext cx="68326" cy="78231"/>
                </a:xfrm>
                <a:custGeom>
                  <a:avLst/>
                  <a:gdLst/>
                  <a:ahLst/>
                  <a:cxnLst/>
                  <a:rect l="l" t="t" r="r" b="b"/>
                  <a:pathLst>
                    <a:path w="68326" h="78231" extrusionOk="0">
                      <a:moveTo>
                        <a:pt x="0" y="78232"/>
                      </a:moveTo>
                      <a:lnTo>
                        <a:pt x="56706" y="70231"/>
                      </a:lnTo>
                      <a:lnTo>
                        <a:pt x="68326" y="0"/>
                      </a:lnTo>
                      <a:lnTo>
                        <a:pt x="12954"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69" name="Google Shape;1369;p41"/>
                <p:cNvSpPr/>
                <p:nvPr/>
              </p:nvSpPr>
              <p:spPr>
                <a:xfrm>
                  <a:off x="10160063" y="3333115"/>
                  <a:ext cx="58864" cy="28638"/>
                </a:xfrm>
                <a:custGeom>
                  <a:avLst/>
                  <a:gdLst/>
                  <a:ahLst/>
                  <a:cxnLst/>
                  <a:rect l="l" t="t" r="r" b="b"/>
                  <a:pathLst>
                    <a:path w="58864" h="28638" extrusionOk="0">
                      <a:moveTo>
                        <a:pt x="55372" y="0"/>
                      </a:moveTo>
                      <a:lnTo>
                        <a:pt x="0" y="0"/>
                      </a:lnTo>
                      <a:lnTo>
                        <a:pt x="4763" y="28638"/>
                      </a:lnTo>
                      <a:lnTo>
                        <a:pt x="58865" y="21018"/>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370" name="Google Shape;1370;p41"/>
              <p:cNvGrpSpPr/>
              <p:nvPr/>
            </p:nvGrpSpPr>
            <p:grpSpPr>
              <a:xfrm flipH="1">
                <a:off x="7090288" y="2943682"/>
                <a:ext cx="1671373" cy="2272848"/>
                <a:chOff x="8529891" y="3094565"/>
                <a:chExt cx="996823" cy="1355387"/>
              </a:xfrm>
            </p:grpSpPr>
            <p:grpSp>
              <p:nvGrpSpPr>
                <p:cNvPr id="1371" name="Google Shape;1371;p41"/>
                <p:cNvGrpSpPr/>
                <p:nvPr/>
              </p:nvGrpSpPr>
              <p:grpSpPr>
                <a:xfrm>
                  <a:off x="8909494" y="3758882"/>
                  <a:ext cx="617220" cy="691070"/>
                  <a:chOff x="8909494" y="3758882"/>
                  <a:chExt cx="617220" cy="691070"/>
                </a:xfrm>
              </p:grpSpPr>
              <p:sp>
                <p:nvSpPr>
                  <p:cNvPr id="1372" name="Google Shape;1372;p41"/>
                  <p:cNvSpPr/>
                  <p:nvPr/>
                </p:nvSpPr>
                <p:spPr>
                  <a:xfrm>
                    <a:off x="9356788" y="3758882"/>
                    <a:ext cx="169926" cy="691070"/>
                  </a:xfrm>
                  <a:custGeom>
                    <a:avLst/>
                    <a:gdLst/>
                    <a:ahLst/>
                    <a:cxnLst/>
                    <a:rect l="l" t="t" r="r" b="b"/>
                    <a:pathLst>
                      <a:path w="169926" h="691070" extrusionOk="0">
                        <a:moveTo>
                          <a:pt x="169926" y="691071"/>
                        </a:moveTo>
                        <a:lnTo>
                          <a:pt x="55372" y="0"/>
                        </a:lnTo>
                        <a:lnTo>
                          <a:pt x="0" y="0"/>
                        </a:lnTo>
                        <a:lnTo>
                          <a:pt x="114554" y="691071"/>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73" name="Google Shape;1373;p41"/>
                  <p:cNvSpPr/>
                  <p:nvPr/>
                </p:nvSpPr>
                <p:spPr>
                  <a:xfrm>
                    <a:off x="8909494" y="3758882"/>
                    <a:ext cx="169926" cy="691070"/>
                  </a:xfrm>
                  <a:custGeom>
                    <a:avLst/>
                    <a:gdLst/>
                    <a:ahLst/>
                    <a:cxnLst/>
                    <a:rect l="l" t="t" r="r" b="b"/>
                    <a:pathLst>
                      <a:path w="169926" h="691070" extrusionOk="0">
                        <a:moveTo>
                          <a:pt x="55373" y="691071"/>
                        </a:moveTo>
                        <a:lnTo>
                          <a:pt x="169926" y="0"/>
                        </a:lnTo>
                        <a:lnTo>
                          <a:pt x="114554" y="0"/>
                        </a:lnTo>
                        <a:lnTo>
                          <a:pt x="0" y="691071"/>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74" name="Google Shape;1374;p41"/>
                <p:cNvSpPr/>
                <p:nvPr/>
              </p:nvSpPr>
              <p:spPr>
                <a:xfrm>
                  <a:off x="8529891" y="3094565"/>
                  <a:ext cx="971930" cy="683874"/>
                </a:xfrm>
                <a:custGeom>
                  <a:avLst/>
                  <a:gdLst/>
                  <a:ahLst/>
                  <a:cxnLst/>
                  <a:rect l="l" t="t" r="r" b="b"/>
                  <a:pathLst>
                    <a:path w="971930" h="683874" extrusionOk="0">
                      <a:moveTo>
                        <a:pt x="946531" y="633011"/>
                      </a:moveTo>
                      <a:lnTo>
                        <a:pt x="498919" y="633011"/>
                      </a:lnTo>
                      <a:cubicBezTo>
                        <a:pt x="447675" y="633011"/>
                        <a:pt x="403352" y="596499"/>
                        <a:pt x="393573" y="546206"/>
                      </a:cubicBezTo>
                      <a:lnTo>
                        <a:pt x="291274" y="20554"/>
                      </a:lnTo>
                      <a:cubicBezTo>
                        <a:pt x="288607" y="6774"/>
                        <a:pt x="275272" y="-2243"/>
                        <a:pt x="261493" y="488"/>
                      </a:cubicBezTo>
                      <a:lnTo>
                        <a:pt x="0" y="488"/>
                      </a:lnTo>
                      <a:lnTo>
                        <a:pt x="88709" y="513694"/>
                      </a:lnTo>
                      <a:cubicBezTo>
                        <a:pt x="105727" y="612056"/>
                        <a:pt x="191008" y="683875"/>
                        <a:pt x="290830" y="683875"/>
                      </a:cubicBezTo>
                      <a:lnTo>
                        <a:pt x="498919" y="683875"/>
                      </a:lnTo>
                      <a:lnTo>
                        <a:pt x="606425" y="683875"/>
                      </a:lnTo>
                      <a:lnTo>
                        <a:pt x="946531" y="683875"/>
                      </a:lnTo>
                      <a:cubicBezTo>
                        <a:pt x="960565" y="683875"/>
                        <a:pt x="971931" y="672508"/>
                        <a:pt x="971931" y="658475"/>
                      </a:cubicBezTo>
                      <a:cubicBezTo>
                        <a:pt x="971931" y="644441"/>
                        <a:pt x="960565" y="633011"/>
                        <a:pt x="946531" y="633011"/>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75" name="Google Shape;1375;p41"/>
              <p:cNvSpPr/>
              <p:nvPr/>
            </p:nvSpPr>
            <p:spPr>
              <a:xfrm flipH="1">
                <a:off x="5796001" y="3273854"/>
                <a:ext cx="2079187" cy="69876"/>
              </a:xfrm>
              <a:custGeom>
                <a:avLst/>
                <a:gdLst/>
                <a:ahLst/>
                <a:cxnLst/>
                <a:rect l="l" t="t" r="r" b="b"/>
                <a:pathLst>
                  <a:path w="1239456" h="41655" extrusionOk="0">
                    <a:moveTo>
                      <a:pt x="20827" y="41656"/>
                    </a:moveTo>
                    <a:lnTo>
                      <a:pt x="1218628" y="41656"/>
                    </a:lnTo>
                    <a:cubicBezTo>
                      <a:pt x="1230122" y="41656"/>
                      <a:pt x="1239456" y="32321"/>
                      <a:pt x="1239456" y="20828"/>
                    </a:cubicBezTo>
                    <a:lnTo>
                      <a:pt x="1239456" y="20828"/>
                    </a:lnTo>
                    <a:cubicBezTo>
                      <a:pt x="1239456" y="9334"/>
                      <a:pt x="1230122" y="0"/>
                      <a:pt x="1218628" y="0"/>
                    </a:cubicBezTo>
                    <a:lnTo>
                      <a:pt x="20827" y="0"/>
                    </a:lnTo>
                    <a:cubicBezTo>
                      <a:pt x="9334" y="0"/>
                      <a:pt x="0" y="9334"/>
                      <a:pt x="0" y="20828"/>
                    </a:cubicBezTo>
                    <a:lnTo>
                      <a:pt x="0" y="20828"/>
                    </a:lnTo>
                    <a:cubicBezTo>
                      <a:pt x="0" y="32321"/>
                      <a:pt x="9334" y="41656"/>
                      <a:pt x="20827" y="41656"/>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76" name="Google Shape;1376;p41"/>
              <p:cNvGrpSpPr/>
              <p:nvPr/>
            </p:nvGrpSpPr>
            <p:grpSpPr>
              <a:xfrm flipH="1">
                <a:off x="6657168" y="1844144"/>
                <a:ext cx="1826607" cy="3372494"/>
                <a:chOff x="8695625" y="2438868"/>
                <a:chExt cx="1089406" cy="2011148"/>
              </a:xfrm>
            </p:grpSpPr>
            <p:sp>
              <p:nvSpPr>
                <p:cNvPr id="1377" name="Google Shape;1377;p41"/>
                <p:cNvSpPr/>
                <p:nvPr/>
              </p:nvSpPr>
              <p:spPr>
                <a:xfrm>
                  <a:off x="9214484" y="3323351"/>
                  <a:ext cx="382016" cy="590851"/>
                </a:xfrm>
                <a:custGeom>
                  <a:avLst/>
                  <a:gdLst/>
                  <a:ahLst/>
                  <a:cxnLst/>
                  <a:rect l="l" t="t" r="r" b="b"/>
                  <a:pathLst>
                    <a:path w="382016" h="590851" extrusionOk="0">
                      <a:moveTo>
                        <a:pt x="41973" y="13256"/>
                      </a:moveTo>
                      <a:cubicBezTo>
                        <a:pt x="157163" y="-7445"/>
                        <a:pt x="257429" y="-17224"/>
                        <a:pt x="288099" y="88122"/>
                      </a:cubicBezTo>
                      <a:cubicBezTo>
                        <a:pt x="318770" y="193469"/>
                        <a:pt x="316992" y="231886"/>
                        <a:pt x="316992" y="231886"/>
                      </a:cubicBezTo>
                      <a:cubicBezTo>
                        <a:pt x="316992" y="231886"/>
                        <a:pt x="337503" y="253349"/>
                        <a:pt x="330391" y="279194"/>
                      </a:cubicBezTo>
                      <a:cubicBezTo>
                        <a:pt x="330391" y="279194"/>
                        <a:pt x="350012" y="414703"/>
                        <a:pt x="350901" y="455025"/>
                      </a:cubicBezTo>
                      <a:cubicBezTo>
                        <a:pt x="366967" y="503222"/>
                        <a:pt x="382016" y="590852"/>
                        <a:pt x="382016" y="590852"/>
                      </a:cubicBezTo>
                      <a:lnTo>
                        <a:pt x="249110" y="590852"/>
                      </a:lnTo>
                      <a:lnTo>
                        <a:pt x="0" y="205597"/>
                      </a:lnTo>
                      <a:lnTo>
                        <a:pt x="41973" y="13256"/>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78" name="Google Shape;1378;p41"/>
                <p:cNvGrpSpPr/>
                <p:nvPr/>
              </p:nvGrpSpPr>
              <p:grpSpPr>
                <a:xfrm>
                  <a:off x="9387205" y="3882135"/>
                  <a:ext cx="335215" cy="367538"/>
                  <a:chOff x="9387205" y="3882135"/>
                  <a:chExt cx="335215" cy="367538"/>
                </a:xfrm>
              </p:grpSpPr>
              <p:sp>
                <p:nvSpPr>
                  <p:cNvPr id="1379" name="Google Shape;1379;p41"/>
                  <p:cNvSpPr/>
                  <p:nvPr/>
                </p:nvSpPr>
                <p:spPr>
                  <a:xfrm>
                    <a:off x="9424517" y="3882135"/>
                    <a:ext cx="293634" cy="312102"/>
                  </a:xfrm>
                  <a:custGeom>
                    <a:avLst/>
                    <a:gdLst/>
                    <a:ahLst/>
                    <a:cxnLst/>
                    <a:rect l="l" t="t" r="r" b="b"/>
                    <a:pathLst>
                      <a:path w="293634" h="312102" extrusionOk="0">
                        <a:moveTo>
                          <a:pt x="8089" y="0"/>
                        </a:moveTo>
                        <a:lnTo>
                          <a:pt x="148298" y="16256"/>
                        </a:lnTo>
                        <a:lnTo>
                          <a:pt x="181127" y="120205"/>
                        </a:lnTo>
                        <a:lnTo>
                          <a:pt x="236182" y="204153"/>
                        </a:lnTo>
                        <a:cubicBezTo>
                          <a:pt x="236182" y="204153"/>
                          <a:pt x="313207" y="232220"/>
                          <a:pt x="288887" y="312103"/>
                        </a:cubicBezTo>
                        <a:lnTo>
                          <a:pt x="2946" y="162497"/>
                        </a:lnTo>
                        <a:cubicBezTo>
                          <a:pt x="-6452" y="136525"/>
                          <a:pt x="7582" y="109220"/>
                          <a:pt x="31585" y="93663"/>
                        </a:cubicBezTo>
                        <a:lnTo>
                          <a:pt x="8089"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0" name="Google Shape;1380;p41"/>
                  <p:cNvSpPr/>
                  <p:nvPr/>
                </p:nvSpPr>
                <p:spPr>
                  <a:xfrm>
                    <a:off x="9387205" y="4037457"/>
                    <a:ext cx="335215" cy="212216"/>
                  </a:xfrm>
                  <a:custGeom>
                    <a:avLst/>
                    <a:gdLst/>
                    <a:ahLst/>
                    <a:cxnLst/>
                    <a:rect l="l" t="t" r="r" b="b"/>
                    <a:pathLst>
                      <a:path w="335215" h="212216" extrusionOk="0">
                        <a:moveTo>
                          <a:pt x="26543" y="0"/>
                        </a:moveTo>
                        <a:lnTo>
                          <a:pt x="0" y="50736"/>
                        </a:lnTo>
                        <a:lnTo>
                          <a:pt x="98742" y="102426"/>
                        </a:lnTo>
                        <a:lnTo>
                          <a:pt x="104203" y="92075"/>
                        </a:lnTo>
                        <a:cubicBezTo>
                          <a:pt x="108140" y="84582"/>
                          <a:pt x="118110" y="82995"/>
                          <a:pt x="124206" y="88900"/>
                        </a:cubicBezTo>
                        <a:lnTo>
                          <a:pt x="183959" y="147002"/>
                        </a:lnTo>
                        <a:lnTo>
                          <a:pt x="308673" y="212217"/>
                        </a:lnTo>
                        <a:lnTo>
                          <a:pt x="335216" y="161480"/>
                        </a:lnTo>
                        <a:lnTo>
                          <a:pt x="26543"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81" name="Google Shape;1381;p41"/>
                <p:cNvSpPr/>
                <p:nvPr/>
              </p:nvSpPr>
              <p:spPr>
                <a:xfrm>
                  <a:off x="9389491" y="4053522"/>
                  <a:ext cx="154495" cy="157543"/>
                </a:xfrm>
                <a:custGeom>
                  <a:avLst/>
                  <a:gdLst/>
                  <a:ahLst/>
                  <a:cxnLst/>
                  <a:rect l="l" t="t" r="r" b="b"/>
                  <a:pathLst>
                    <a:path w="154495" h="157543" extrusionOk="0">
                      <a:moveTo>
                        <a:pt x="0" y="0"/>
                      </a:moveTo>
                      <a:lnTo>
                        <a:pt x="27686" y="157543"/>
                      </a:lnTo>
                      <a:lnTo>
                        <a:pt x="154495" y="157543"/>
                      </a:lnTo>
                      <a:lnTo>
                        <a:pt x="135699" y="0"/>
                      </a:ln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2" name="Google Shape;1382;p41"/>
                <p:cNvSpPr/>
                <p:nvPr/>
              </p:nvSpPr>
              <p:spPr>
                <a:xfrm>
                  <a:off x="9392602" y="4071429"/>
                  <a:ext cx="136397" cy="45910"/>
                </a:xfrm>
                <a:custGeom>
                  <a:avLst/>
                  <a:gdLst/>
                  <a:ahLst/>
                  <a:cxnLst/>
                  <a:rect l="l" t="t" r="r" b="b"/>
                  <a:pathLst>
                    <a:path w="136397" h="45910" extrusionOk="0">
                      <a:moveTo>
                        <a:pt x="136398" y="13907"/>
                      </a:moveTo>
                      <a:cubicBezTo>
                        <a:pt x="95821" y="33084"/>
                        <a:pt x="53530" y="45466"/>
                        <a:pt x="8065" y="45911"/>
                      </a:cubicBezTo>
                      <a:lnTo>
                        <a:pt x="0" y="0"/>
                      </a:lnTo>
                      <a:lnTo>
                        <a:pt x="136398" y="13907"/>
                      </a:lnTo>
                      <a:close/>
                    </a:path>
                  </a:pathLst>
                </a:custGeom>
                <a:solidFill>
                  <a:srgbClr val="E094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3" name="Google Shape;1383;p41"/>
                <p:cNvSpPr/>
                <p:nvPr/>
              </p:nvSpPr>
              <p:spPr>
                <a:xfrm>
                  <a:off x="8767508" y="2438908"/>
                  <a:ext cx="134492" cy="134492"/>
                </a:xfrm>
                <a:custGeom>
                  <a:avLst/>
                  <a:gdLst/>
                  <a:ahLst/>
                  <a:cxnLst/>
                  <a:rect l="l" t="t" r="r" b="b"/>
                  <a:pathLst>
                    <a:path w="134492" h="134492" extrusionOk="0">
                      <a:moveTo>
                        <a:pt x="134493" y="67247"/>
                      </a:moveTo>
                      <a:cubicBezTo>
                        <a:pt x="134493" y="104386"/>
                        <a:pt x="104386" y="134493"/>
                        <a:pt x="67247" y="134493"/>
                      </a:cubicBezTo>
                      <a:cubicBezTo>
                        <a:pt x="30107" y="134493"/>
                        <a:pt x="1" y="104386"/>
                        <a:pt x="1" y="67247"/>
                      </a:cubicBezTo>
                      <a:cubicBezTo>
                        <a:pt x="1" y="30107"/>
                        <a:pt x="30108" y="0"/>
                        <a:pt x="67247" y="0"/>
                      </a:cubicBezTo>
                      <a:cubicBezTo>
                        <a:pt x="104386" y="0"/>
                        <a:pt x="134493" y="30107"/>
                        <a:pt x="134493" y="6724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4" name="Google Shape;1384;p41"/>
                <p:cNvSpPr/>
                <p:nvPr/>
              </p:nvSpPr>
              <p:spPr>
                <a:xfrm>
                  <a:off x="8852003" y="2449246"/>
                  <a:ext cx="244049" cy="200481"/>
                </a:xfrm>
                <a:custGeom>
                  <a:avLst/>
                  <a:gdLst/>
                  <a:ahLst/>
                  <a:cxnLst/>
                  <a:rect l="l" t="t" r="r" b="b"/>
                  <a:pathLst>
                    <a:path w="244049" h="200481" extrusionOk="0">
                      <a:moveTo>
                        <a:pt x="124928" y="12"/>
                      </a:moveTo>
                      <a:cubicBezTo>
                        <a:pt x="200112" y="-1067"/>
                        <a:pt x="282853" y="71132"/>
                        <a:pt x="224178" y="134124"/>
                      </a:cubicBezTo>
                      <a:lnTo>
                        <a:pt x="53618" y="200482"/>
                      </a:lnTo>
                      <a:cubicBezTo>
                        <a:pt x="53618" y="200482"/>
                        <a:pt x="21740" y="197116"/>
                        <a:pt x="4341" y="130695"/>
                      </a:cubicBezTo>
                      <a:cubicBezTo>
                        <a:pt x="-13057" y="64274"/>
                        <a:pt x="20789" y="1536"/>
                        <a:pt x="124928" y="1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5" name="Google Shape;1385;p41"/>
                <p:cNvSpPr/>
                <p:nvPr/>
              </p:nvSpPr>
              <p:spPr>
                <a:xfrm>
                  <a:off x="9075801" y="2886392"/>
                  <a:ext cx="349059" cy="402526"/>
                </a:xfrm>
                <a:custGeom>
                  <a:avLst/>
                  <a:gdLst/>
                  <a:ahLst/>
                  <a:cxnLst/>
                  <a:rect l="l" t="t" r="r" b="b"/>
                  <a:pathLst>
                    <a:path w="349059" h="402526" extrusionOk="0">
                      <a:moveTo>
                        <a:pt x="54991" y="0"/>
                      </a:moveTo>
                      <a:cubicBezTo>
                        <a:pt x="106172" y="35687"/>
                        <a:pt x="113347" y="78613"/>
                        <a:pt x="125222" y="115507"/>
                      </a:cubicBezTo>
                      <a:cubicBezTo>
                        <a:pt x="137160" y="152400"/>
                        <a:pt x="174625" y="278511"/>
                        <a:pt x="174625" y="278511"/>
                      </a:cubicBezTo>
                      <a:cubicBezTo>
                        <a:pt x="224092" y="270320"/>
                        <a:pt x="279971" y="278511"/>
                        <a:pt x="349059" y="288798"/>
                      </a:cubicBezTo>
                      <a:lnTo>
                        <a:pt x="349059" y="402527"/>
                      </a:lnTo>
                      <a:lnTo>
                        <a:pt x="140716" y="402527"/>
                      </a:lnTo>
                      <a:cubicBezTo>
                        <a:pt x="106997" y="402527"/>
                        <a:pt x="77216" y="380683"/>
                        <a:pt x="66993" y="348615"/>
                      </a:cubicBezTo>
                      <a:lnTo>
                        <a:pt x="0" y="137668"/>
                      </a:lnTo>
                      <a:lnTo>
                        <a:pt x="54991" y="0"/>
                      </a:ln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6" name="Google Shape;1386;p41"/>
                <p:cNvSpPr/>
                <p:nvPr/>
              </p:nvSpPr>
              <p:spPr>
                <a:xfrm>
                  <a:off x="8706107" y="2786824"/>
                  <a:ext cx="485390" cy="649668"/>
                </a:xfrm>
                <a:custGeom>
                  <a:avLst/>
                  <a:gdLst/>
                  <a:ahLst/>
                  <a:cxnLst/>
                  <a:rect l="l" t="t" r="r" b="b"/>
                  <a:pathLst>
                    <a:path w="485390" h="649668" extrusionOk="0">
                      <a:moveTo>
                        <a:pt x="157858" y="0"/>
                      </a:moveTo>
                      <a:cubicBezTo>
                        <a:pt x="136141" y="21146"/>
                        <a:pt x="90929" y="43180"/>
                        <a:pt x="49273" y="67564"/>
                      </a:cubicBezTo>
                      <a:cubicBezTo>
                        <a:pt x="12507" y="89090"/>
                        <a:pt x="-6416" y="131636"/>
                        <a:pt x="1965" y="173418"/>
                      </a:cubicBezTo>
                      <a:lnTo>
                        <a:pt x="49590" y="410464"/>
                      </a:lnTo>
                      <a:cubicBezTo>
                        <a:pt x="57401" y="449199"/>
                        <a:pt x="53654" y="489395"/>
                        <a:pt x="38859" y="526097"/>
                      </a:cubicBezTo>
                      <a:lnTo>
                        <a:pt x="3871" y="612966"/>
                      </a:lnTo>
                      <a:cubicBezTo>
                        <a:pt x="-3178" y="630491"/>
                        <a:pt x="9712" y="649669"/>
                        <a:pt x="28636" y="649669"/>
                      </a:cubicBezTo>
                      <a:lnTo>
                        <a:pt x="485391" y="649669"/>
                      </a:lnTo>
                      <a:lnTo>
                        <a:pt x="402079" y="428244"/>
                      </a:lnTo>
                      <a:cubicBezTo>
                        <a:pt x="402079" y="428244"/>
                        <a:pt x="406524" y="342329"/>
                        <a:pt x="410398" y="313944"/>
                      </a:cubicBezTo>
                      <a:cubicBezTo>
                        <a:pt x="463484" y="218186"/>
                        <a:pt x="428241" y="215138"/>
                        <a:pt x="424685" y="99632"/>
                      </a:cubicBezTo>
                      <a:lnTo>
                        <a:pt x="321688" y="27305"/>
                      </a:lnTo>
                      <a:lnTo>
                        <a:pt x="157858" y="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7" name="Google Shape;1387;p41"/>
                <p:cNvSpPr/>
                <p:nvPr/>
              </p:nvSpPr>
              <p:spPr>
                <a:xfrm>
                  <a:off x="8821673" y="3330702"/>
                  <a:ext cx="369887" cy="105727"/>
                </a:xfrm>
                <a:custGeom>
                  <a:avLst/>
                  <a:gdLst/>
                  <a:ahLst/>
                  <a:cxnLst/>
                  <a:rect l="l" t="t" r="r" b="b"/>
                  <a:pathLst>
                    <a:path w="369887" h="105727" extrusionOk="0">
                      <a:moveTo>
                        <a:pt x="330073" y="0"/>
                      </a:moveTo>
                      <a:cubicBezTo>
                        <a:pt x="220853" y="12128"/>
                        <a:pt x="39688" y="104775"/>
                        <a:pt x="0" y="104775"/>
                      </a:cubicBezTo>
                      <a:lnTo>
                        <a:pt x="762" y="105727"/>
                      </a:lnTo>
                      <a:lnTo>
                        <a:pt x="369888" y="105727"/>
                      </a:lnTo>
                      <a:lnTo>
                        <a:pt x="330073"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8" name="Google Shape;1388;p41"/>
                <p:cNvSpPr/>
                <p:nvPr/>
              </p:nvSpPr>
              <p:spPr>
                <a:xfrm>
                  <a:off x="8724582" y="3007804"/>
                  <a:ext cx="376555" cy="323407"/>
                </a:xfrm>
                <a:custGeom>
                  <a:avLst/>
                  <a:gdLst/>
                  <a:ahLst/>
                  <a:cxnLst/>
                  <a:rect l="l" t="t" r="r" b="b"/>
                  <a:pathLst>
                    <a:path w="376555" h="323407" extrusionOk="0">
                      <a:moveTo>
                        <a:pt x="0" y="0"/>
                      </a:moveTo>
                      <a:cubicBezTo>
                        <a:pt x="0" y="0"/>
                        <a:pt x="127064" y="279336"/>
                        <a:pt x="221298" y="315595"/>
                      </a:cubicBezTo>
                      <a:cubicBezTo>
                        <a:pt x="321311" y="354012"/>
                        <a:pt x="376555" y="238252"/>
                        <a:pt x="376555" y="238252"/>
                      </a:cubicBezTo>
                      <a:lnTo>
                        <a:pt x="0"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89" name="Google Shape;1389;p41"/>
                <p:cNvGrpSpPr/>
                <p:nvPr/>
              </p:nvGrpSpPr>
              <p:grpSpPr>
                <a:xfrm>
                  <a:off x="8705571" y="2775267"/>
                  <a:ext cx="759994" cy="518302"/>
                  <a:chOff x="8705571" y="2775267"/>
                  <a:chExt cx="759994" cy="518302"/>
                </a:xfrm>
              </p:grpSpPr>
              <p:grpSp>
                <p:nvGrpSpPr>
                  <p:cNvPr id="1390" name="Google Shape;1390;p41"/>
                  <p:cNvGrpSpPr/>
                  <p:nvPr/>
                </p:nvGrpSpPr>
                <p:grpSpPr>
                  <a:xfrm>
                    <a:off x="9308254" y="2775267"/>
                    <a:ext cx="152503" cy="193230"/>
                    <a:chOff x="9308254" y="2775267"/>
                    <a:chExt cx="152503" cy="193230"/>
                  </a:xfrm>
                </p:grpSpPr>
                <p:sp>
                  <p:nvSpPr>
                    <p:cNvPr id="1391" name="Google Shape;1391;p41"/>
                    <p:cNvSpPr/>
                    <p:nvPr/>
                  </p:nvSpPr>
                  <p:spPr>
                    <a:xfrm>
                      <a:off x="9308254" y="2775267"/>
                      <a:ext cx="152503" cy="193230"/>
                    </a:xfrm>
                    <a:custGeom>
                      <a:avLst/>
                      <a:gdLst/>
                      <a:ahLst/>
                      <a:cxnLst/>
                      <a:rect l="l" t="t" r="r" b="b"/>
                      <a:pathLst>
                        <a:path w="152503" h="193230" extrusionOk="0">
                          <a:moveTo>
                            <a:pt x="90698" y="193231"/>
                          </a:moveTo>
                          <a:lnTo>
                            <a:pt x="11260" y="193231"/>
                          </a:lnTo>
                          <a:cubicBezTo>
                            <a:pt x="3259" y="193231"/>
                            <a:pt x="-1567" y="186881"/>
                            <a:pt x="464" y="179070"/>
                          </a:cubicBezTo>
                          <a:lnTo>
                            <a:pt x="43644" y="14161"/>
                          </a:lnTo>
                          <a:cubicBezTo>
                            <a:pt x="45677" y="6350"/>
                            <a:pt x="53804" y="0"/>
                            <a:pt x="61805" y="0"/>
                          </a:cubicBezTo>
                          <a:lnTo>
                            <a:pt x="141244" y="0"/>
                          </a:lnTo>
                          <a:cubicBezTo>
                            <a:pt x="149245" y="0"/>
                            <a:pt x="154071" y="6350"/>
                            <a:pt x="152039" y="14161"/>
                          </a:cubicBezTo>
                          <a:lnTo>
                            <a:pt x="108859" y="179070"/>
                          </a:lnTo>
                          <a:cubicBezTo>
                            <a:pt x="106827" y="186944"/>
                            <a:pt x="98699" y="193231"/>
                            <a:pt x="90698" y="193231"/>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92" name="Google Shape;1392;p41"/>
                    <p:cNvSpPr/>
                    <p:nvPr/>
                  </p:nvSpPr>
                  <p:spPr>
                    <a:xfrm rot="-2328974">
                      <a:off x="9362546" y="2790956"/>
                      <a:ext cx="20342" cy="15765"/>
                    </a:xfrm>
                    <a:custGeom>
                      <a:avLst/>
                      <a:gdLst/>
                      <a:ahLst/>
                      <a:cxnLst/>
                      <a:rect l="l" t="t" r="r" b="b"/>
                      <a:pathLst>
                        <a:path w="20320" h="15748" extrusionOk="0">
                          <a:moveTo>
                            <a:pt x="20320" y="7874"/>
                          </a:moveTo>
                          <a:cubicBezTo>
                            <a:pt x="20320" y="12223"/>
                            <a:pt x="15771" y="15748"/>
                            <a:pt x="10160" y="15748"/>
                          </a:cubicBezTo>
                          <a:cubicBezTo>
                            <a:pt x="4549" y="15748"/>
                            <a:pt x="0" y="12223"/>
                            <a:pt x="0" y="7874"/>
                          </a:cubicBezTo>
                          <a:cubicBezTo>
                            <a:pt x="0" y="3525"/>
                            <a:pt x="4549" y="0"/>
                            <a:pt x="10160" y="0"/>
                          </a:cubicBezTo>
                          <a:cubicBezTo>
                            <a:pt x="15771" y="0"/>
                            <a:pt x="20320" y="3525"/>
                            <a:pt x="20320" y="787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93" name="Google Shape;1393;p41"/>
                  <p:cNvSpPr/>
                  <p:nvPr/>
                </p:nvSpPr>
                <p:spPr>
                  <a:xfrm>
                    <a:off x="8705571" y="2832309"/>
                    <a:ext cx="759994" cy="461260"/>
                  </a:xfrm>
                  <a:custGeom>
                    <a:avLst/>
                    <a:gdLst/>
                    <a:ahLst/>
                    <a:cxnLst/>
                    <a:rect l="l" t="t" r="r" b="b"/>
                    <a:pathLst>
                      <a:path w="759994" h="461260" extrusionOk="0">
                        <a:moveTo>
                          <a:pt x="31203" y="33382"/>
                        </a:moveTo>
                        <a:cubicBezTo>
                          <a:pt x="123023" y="-41421"/>
                          <a:pt x="303554" y="305035"/>
                          <a:pt x="303554" y="305035"/>
                        </a:cubicBezTo>
                        <a:lnTo>
                          <a:pt x="567841" y="87166"/>
                        </a:lnTo>
                        <a:cubicBezTo>
                          <a:pt x="567841" y="87166"/>
                          <a:pt x="588859" y="34334"/>
                          <a:pt x="629944" y="20047"/>
                        </a:cubicBezTo>
                        <a:lnTo>
                          <a:pt x="624420" y="41065"/>
                        </a:lnTo>
                        <a:cubicBezTo>
                          <a:pt x="622578" y="48114"/>
                          <a:pt x="629119" y="54464"/>
                          <a:pt x="636104" y="52495"/>
                        </a:cubicBezTo>
                        <a:lnTo>
                          <a:pt x="708049" y="31858"/>
                        </a:lnTo>
                        <a:lnTo>
                          <a:pt x="744117" y="2203"/>
                        </a:lnTo>
                        <a:cubicBezTo>
                          <a:pt x="748943" y="-1797"/>
                          <a:pt x="756246" y="-146"/>
                          <a:pt x="758912" y="5505"/>
                        </a:cubicBezTo>
                        <a:lnTo>
                          <a:pt x="758912" y="5505"/>
                        </a:lnTo>
                        <a:cubicBezTo>
                          <a:pt x="761072" y="10014"/>
                          <a:pt x="759929" y="15411"/>
                          <a:pt x="756119" y="18650"/>
                        </a:cubicBezTo>
                        <a:lnTo>
                          <a:pt x="718781" y="50654"/>
                        </a:lnTo>
                        <a:lnTo>
                          <a:pt x="682141" y="69386"/>
                        </a:lnTo>
                        <a:lnTo>
                          <a:pt x="722336" y="70275"/>
                        </a:lnTo>
                        <a:lnTo>
                          <a:pt x="723797" y="64624"/>
                        </a:lnTo>
                        <a:cubicBezTo>
                          <a:pt x="725448" y="58337"/>
                          <a:pt x="731798" y="54400"/>
                          <a:pt x="738211" y="55861"/>
                        </a:cubicBezTo>
                        <a:lnTo>
                          <a:pt x="738211" y="55861"/>
                        </a:lnTo>
                        <a:cubicBezTo>
                          <a:pt x="741006" y="56496"/>
                          <a:pt x="743037" y="58909"/>
                          <a:pt x="743101" y="61766"/>
                        </a:cubicBezTo>
                        <a:cubicBezTo>
                          <a:pt x="743228" y="69640"/>
                          <a:pt x="742403" y="84372"/>
                          <a:pt x="733894" y="86341"/>
                        </a:cubicBezTo>
                        <a:cubicBezTo>
                          <a:pt x="738339" y="97961"/>
                          <a:pt x="727671" y="112249"/>
                          <a:pt x="715161" y="113138"/>
                        </a:cubicBezTo>
                        <a:cubicBezTo>
                          <a:pt x="702652" y="114027"/>
                          <a:pt x="672298" y="122980"/>
                          <a:pt x="672298" y="122980"/>
                        </a:cubicBezTo>
                        <a:lnTo>
                          <a:pt x="700873" y="134601"/>
                        </a:lnTo>
                        <a:lnTo>
                          <a:pt x="720495" y="122726"/>
                        </a:lnTo>
                        <a:cubicBezTo>
                          <a:pt x="723797" y="120694"/>
                          <a:pt x="727988" y="120758"/>
                          <a:pt x="731227" y="122853"/>
                        </a:cubicBezTo>
                        <a:lnTo>
                          <a:pt x="731227" y="122853"/>
                        </a:lnTo>
                        <a:cubicBezTo>
                          <a:pt x="733385" y="124250"/>
                          <a:pt x="733512" y="127362"/>
                          <a:pt x="731481" y="128886"/>
                        </a:cubicBezTo>
                        <a:lnTo>
                          <a:pt x="711860" y="143554"/>
                        </a:lnTo>
                        <a:cubicBezTo>
                          <a:pt x="706461" y="147618"/>
                          <a:pt x="699922" y="149777"/>
                          <a:pt x="693190" y="149777"/>
                        </a:cubicBezTo>
                        <a:lnTo>
                          <a:pt x="614259" y="149777"/>
                        </a:lnTo>
                        <a:cubicBezTo>
                          <a:pt x="553299" y="253028"/>
                          <a:pt x="471511" y="345357"/>
                          <a:pt x="376897" y="431019"/>
                        </a:cubicBezTo>
                        <a:cubicBezTo>
                          <a:pt x="330986" y="472548"/>
                          <a:pt x="260819" y="471151"/>
                          <a:pt x="216622" y="427781"/>
                        </a:cubicBezTo>
                        <a:cubicBezTo>
                          <a:pt x="105624" y="318814"/>
                          <a:pt x="-72303" y="117646"/>
                          <a:pt x="31203" y="33382"/>
                        </a:cubicBez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94" name="Google Shape;1394;p41"/>
                  <p:cNvSpPr/>
                  <p:nvPr/>
                </p:nvSpPr>
                <p:spPr>
                  <a:xfrm>
                    <a:off x="9367247" y="2917234"/>
                    <a:ext cx="69442" cy="13417"/>
                  </a:xfrm>
                  <a:custGeom>
                    <a:avLst/>
                    <a:gdLst/>
                    <a:ahLst/>
                    <a:cxnLst/>
                    <a:rect l="l" t="t" r="r" b="b"/>
                    <a:pathLst>
                      <a:path w="69442" h="13417" extrusionOk="0">
                        <a:moveTo>
                          <a:pt x="3194" y="13417"/>
                        </a:moveTo>
                        <a:cubicBezTo>
                          <a:pt x="1606" y="13417"/>
                          <a:pt x="209" y="12211"/>
                          <a:pt x="19" y="10623"/>
                        </a:cubicBezTo>
                        <a:cubicBezTo>
                          <a:pt x="-172" y="8909"/>
                          <a:pt x="1098" y="7321"/>
                          <a:pt x="2813" y="7131"/>
                        </a:cubicBezTo>
                        <a:lnTo>
                          <a:pt x="65932" y="19"/>
                        </a:lnTo>
                        <a:cubicBezTo>
                          <a:pt x="67647" y="-172"/>
                          <a:pt x="69234" y="1098"/>
                          <a:pt x="69424" y="2813"/>
                        </a:cubicBezTo>
                        <a:cubicBezTo>
                          <a:pt x="69615" y="4527"/>
                          <a:pt x="68345" y="6115"/>
                          <a:pt x="66630" y="6305"/>
                        </a:cubicBezTo>
                        <a:lnTo>
                          <a:pt x="3511" y="13417"/>
                        </a:lnTo>
                        <a:cubicBezTo>
                          <a:pt x="3447" y="13417"/>
                          <a:pt x="3321" y="13417"/>
                          <a:pt x="3194" y="134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95" name="Google Shape;1395;p41"/>
                <p:cNvSpPr/>
                <p:nvPr/>
              </p:nvSpPr>
              <p:spPr>
                <a:xfrm>
                  <a:off x="8896540" y="3497262"/>
                  <a:ext cx="668845" cy="588136"/>
                </a:xfrm>
                <a:custGeom>
                  <a:avLst/>
                  <a:gdLst/>
                  <a:ahLst/>
                  <a:cxnLst/>
                  <a:rect l="l" t="t" r="r" b="b"/>
                  <a:pathLst>
                    <a:path w="668845" h="588136" extrusionOk="0">
                      <a:moveTo>
                        <a:pt x="0" y="231203"/>
                      </a:moveTo>
                      <a:lnTo>
                        <a:pt x="376872" y="231203"/>
                      </a:lnTo>
                      <a:lnTo>
                        <a:pt x="478345" y="588137"/>
                      </a:lnTo>
                      <a:lnTo>
                        <a:pt x="668845" y="588137"/>
                      </a:lnTo>
                      <a:cubicBezTo>
                        <a:pt x="668845" y="588137"/>
                        <a:pt x="638302" y="275844"/>
                        <a:pt x="627380" y="184976"/>
                      </a:cubicBezTo>
                      <a:cubicBezTo>
                        <a:pt x="616458" y="94043"/>
                        <a:pt x="590232" y="53277"/>
                        <a:pt x="466407" y="33147"/>
                      </a:cubicBezTo>
                      <a:cubicBezTo>
                        <a:pt x="342582" y="13017"/>
                        <a:pt x="161607" y="0"/>
                        <a:pt x="161607" y="0"/>
                      </a:cubicBezTo>
                      <a:lnTo>
                        <a:pt x="0" y="231203"/>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96" name="Google Shape;1396;p41"/>
                <p:cNvSpPr/>
                <p:nvPr/>
              </p:nvSpPr>
              <p:spPr>
                <a:xfrm>
                  <a:off x="9149569" y="3623481"/>
                  <a:ext cx="309731" cy="433405"/>
                </a:xfrm>
                <a:custGeom>
                  <a:avLst/>
                  <a:gdLst/>
                  <a:ahLst/>
                  <a:cxnLst/>
                  <a:rect l="l" t="t" r="r" b="b"/>
                  <a:pathLst>
                    <a:path w="309731" h="433405" extrusionOk="0">
                      <a:moveTo>
                        <a:pt x="3574" y="19"/>
                      </a:moveTo>
                      <a:lnTo>
                        <a:pt x="225951" y="22371"/>
                      </a:lnTo>
                      <a:cubicBezTo>
                        <a:pt x="227285" y="22498"/>
                        <a:pt x="228364" y="23450"/>
                        <a:pt x="228682" y="24721"/>
                      </a:cubicBezTo>
                      <a:cubicBezTo>
                        <a:pt x="233698" y="35071"/>
                        <a:pt x="240366" y="44977"/>
                        <a:pt x="250081" y="51517"/>
                      </a:cubicBezTo>
                      <a:cubicBezTo>
                        <a:pt x="250970" y="52153"/>
                        <a:pt x="251478" y="53168"/>
                        <a:pt x="251542" y="54184"/>
                      </a:cubicBezTo>
                      <a:cubicBezTo>
                        <a:pt x="252113" y="64979"/>
                        <a:pt x="254462" y="76727"/>
                        <a:pt x="256050" y="87966"/>
                      </a:cubicBezTo>
                      <a:cubicBezTo>
                        <a:pt x="259543" y="109620"/>
                        <a:pt x="269703" y="168103"/>
                        <a:pt x="273639" y="190455"/>
                      </a:cubicBezTo>
                      <a:cubicBezTo>
                        <a:pt x="281577" y="235985"/>
                        <a:pt x="289324" y="281578"/>
                        <a:pt x="297960" y="327044"/>
                      </a:cubicBezTo>
                      <a:cubicBezTo>
                        <a:pt x="298341" y="344316"/>
                        <a:pt x="299103" y="361715"/>
                        <a:pt x="300563" y="378923"/>
                      </a:cubicBezTo>
                      <a:cubicBezTo>
                        <a:pt x="302278" y="395687"/>
                        <a:pt x="303802" y="413404"/>
                        <a:pt x="309517" y="429152"/>
                      </a:cubicBezTo>
                      <a:cubicBezTo>
                        <a:pt x="310152" y="430803"/>
                        <a:pt x="309326" y="432644"/>
                        <a:pt x="307675" y="433216"/>
                      </a:cubicBezTo>
                      <a:cubicBezTo>
                        <a:pt x="295928" y="438359"/>
                        <a:pt x="294849" y="337394"/>
                        <a:pt x="294277" y="327742"/>
                      </a:cubicBezTo>
                      <a:cubicBezTo>
                        <a:pt x="284816" y="279609"/>
                        <a:pt x="262083" y="170199"/>
                        <a:pt x="254589" y="123399"/>
                      </a:cubicBezTo>
                      <a:cubicBezTo>
                        <a:pt x="251351" y="102762"/>
                        <a:pt x="245954" y="75012"/>
                        <a:pt x="245192" y="54121"/>
                      </a:cubicBezTo>
                      <a:cubicBezTo>
                        <a:pt x="245192" y="54121"/>
                        <a:pt x="247033" y="57042"/>
                        <a:pt x="247033" y="57042"/>
                      </a:cubicBezTo>
                      <a:cubicBezTo>
                        <a:pt x="233761" y="52724"/>
                        <a:pt x="224745" y="39834"/>
                        <a:pt x="222522" y="26372"/>
                      </a:cubicBezTo>
                      <a:cubicBezTo>
                        <a:pt x="222522" y="26372"/>
                        <a:pt x="225252" y="28721"/>
                        <a:pt x="225252" y="28721"/>
                      </a:cubicBezTo>
                      <a:lnTo>
                        <a:pt x="2875" y="6369"/>
                      </a:lnTo>
                      <a:cubicBezTo>
                        <a:pt x="1162" y="6178"/>
                        <a:pt x="-173" y="4654"/>
                        <a:pt x="18" y="2877"/>
                      </a:cubicBezTo>
                      <a:cubicBezTo>
                        <a:pt x="209" y="1098"/>
                        <a:pt x="1860" y="-172"/>
                        <a:pt x="3574" y="19"/>
                      </a:cubicBezTo>
                      <a:lnTo>
                        <a:pt x="3574" y="1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97" name="Google Shape;1397;p41"/>
                <p:cNvSpPr/>
                <p:nvPr/>
              </p:nvSpPr>
              <p:spPr>
                <a:xfrm>
                  <a:off x="8896477" y="3536505"/>
                  <a:ext cx="504761" cy="191960"/>
                </a:xfrm>
                <a:custGeom>
                  <a:avLst/>
                  <a:gdLst/>
                  <a:ahLst/>
                  <a:cxnLst/>
                  <a:rect l="l" t="t" r="r" b="b"/>
                  <a:pathLst>
                    <a:path w="504761" h="191960" extrusionOk="0">
                      <a:moveTo>
                        <a:pt x="504761" y="1524"/>
                      </a:moveTo>
                      <a:cubicBezTo>
                        <a:pt x="502666" y="1016"/>
                        <a:pt x="500507" y="508"/>
                        <a:pt x="498284" y="0"/>
                      </a:cubicBezTo>
                      <a:lnTo>
                        <a:pt x="356616" y="20891"/>
                      </a:lnTo>
                      <a:lnTo>
                        <a:pt x="0" y="191960"/>
                      </a:lnTo>
                      <a:lnTo>
                        <a:pt x="228600" y="191960"/>
                      </a:lnTo>
                      <a:cubicBezTo>
                        <a:pt x="285242" y="191960"/>
                        <a:pt x="340614" y="173482"/>
                        <a:pt x="384937" y="138176"/>
                      </a:cubicBezTo>
                      <a:cubicBezTo>
                        <a:pt x="453707" y="83439"/>
                        <a:pt x="496379" y="15621"/>
                        <a:pt x="504761" y="152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98" name="Google Shape;1398;p41"/>
                <p:cNvSpPr/>
                <p:nvPr/>
              </p:nvSpPr>
              <p:spPr>
                <a:xfrm>
                  <a:off x="8695625" y="3329488"/>
                  <a:ext cx="760468" cy="399031"/>
                </a:xfrm>
                <a:custGeom>
                  <a:avLst/>
                  <a:gdLst/>
                  <a:ahLst/>
                  <a:cxnLst/>
                  <a:rect l="l" t="t" r="r" b="b"/>
                  <a:pathLst>
                    <a:path w="760468" h="399031" extrusionOk="0">
                      <a:moveTo>
                        <a:pt x="28512" y="104719"/>
                      </a:moveTo>
                      <a:cubicBezTo>
                        <a:pt x="28512" y="104719"/>
                        <a:pt x="-39878" y="252229"/>
                        <a:pt x="35180" y="329636"/>
                      </a:cubicBezTo>
                      <a:cubicBezTo>
                        <a:pt x="110173" y="407042"/>
                        <a:pt x="211964" y="414472"/>
                        <a:pt x="332232" y="377578"/>
                      </a:cubicBezTo>
                      <a:cubicBezTo>
                        <a:pt x="452502" y="340685"/>
                        <a:pt x="654305" y="257055"/>
                        <a:pt x="707264" y="205811"/>
                      </a:cubicBezTo>
                      <a:cubicBezTo>
                        <a:pt x="760222" y="154566"/>
                        <a:pt x="784099" y="80716"/>
                        <a:pt x="729298" y="24074"/>
                      </a:cubicBezTo>
                      <a:cubicBezTo>
                        <a:pt x="668719" y="-38601"/>
                        <a:pt x="414275" y="34424"/>
                        <a:pt x="241681" y="91574"/>
                      </a:cubicBezTo>
                      <a:cubicBezTo>
                        <a:pt x="210757" y="101798"/>
                        <a:pt x="178435" y="106815"/>
                        <a:pt x="145923" y="106370"/>
                      </a:cubicBezTo>
                      <a:lnTo>
                        <a:pt x="28512" y="104719"/>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99" name="Google Shape;1399;p41"/>
                <p:cNvGrpSpPr/>
                <p:nvPr/>
              </p:nvGrpSpPr>
              <p:grpSpPr>
                <a:xfrm>
                  <a:off x="9336664" y="4172267"/>
                  <a:ext cx="448367" cy="277749"/>
                  <a:chOff x="9336664" y="4172267"/>
                  <a:chExt cx="448367" cy="277749"/>
                </a:xfrm>
              </p:grpSpPr>
              <p:sp>
                <p:nvSpPr>
                  <p:cNvPr id="1400" name="Google Shape;1400;p41"/>
                  <p:cNvSpPr/>
                  <p:nvPr/>
                </p:nvSpPr>
                <p:spPr>
                  <a:xfrm>
                    <a:off x="9400778" y="4172267"/>
                    <a:ext cx="372760" cy="211645"/>
                  </a:xfrm>
                  <a:custGeom>
                    <a:avLst/>
                    <a:gdLst/>
                    <a:ahLst/>
                    <a:cxnLst/>
                    <a:rect l="l" t="t" r="r" b="b"/>
                    <a:pathLst>
                      <a:path w="372760" h="211645" extrusionOk="0">
                        <a:moveTo>
                          <a:pt x="333" y="0"/>
                        </a:moveTo>
                        <a:lnTo>
                          <a:pt x="144986" y="0"/>
                        </a:lnTo>
                        <a:lnTo>
                          <a:pt x="154384" y="45974"/>
                        </a:lnTo>
                        <a:cubicBezTo>
                          <a:pt x="157877" y="63183"/>
                          <a:pt x="168735" y="77978"/>
                          <a:pt x="184102" y="86551"/>
                        </a:cubicBezTo>
                        <a:lnTo>
                          <a:pt x="243284" y="119507"/>
                        </a:lnTo>
                        <a:cubicBezTo>
                          <a:pt x="253508" y="125222"/>
                          <a:pt x="264874" y="128588"/>
                          <a:pt x="276558" y="129032"/>
                        </a:cubicBezTo>
                        <a:cubicBezTo>
                          <a:pt x="303927" y="130048"/>
                          <a:pt x="359489" y="141034"/>
                          <a:pt x="372761" y="211646"/>
                        </a:cubicBezTo>
                        <a:lnTo>
                          <a:pt x="397" y="211646"/>
                        </a:lnTo>
                        <a:cubicBezTo>
                          <a:pt x="-1064" y="183769"/>
                          <a:pt x="1349" y="157353"/>
                          <a:pt x="10303" y="133350"/>
                        </a:cubicBezTo>
                        <a:cubicBezTo>
                          <a:pt x="16017" y="118047"/>
                          <a:pt x="17034" y="101410"/>
                          <a:pt x="14430" y="85344"/>
                        </a:cubicBezTo>
                        <a:lnTo>
                          <a:pt x="333"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1" name="Google Shape;1401;p41"/>
                  <p:cNvSpPr/>
                  <p:nvPr/>
                </p:nvSpPr>
                <p:spPr>
                  <a:xfrm>
                    <a:off x="9383204" y="4383913"/>
                    <a:ext cx="401827" cy="66103"/>
                  </a:xfrm>
                  <a:custGeom>
                    <a:avLst/>
                    <a:gdLst/>
                    <a:ahLst/>
                    <a:cxnLst/>
                    <a:rect l="l" t="t" r="r" b="b"/>
                    <a:pathLst>
                      <a:path w="401827" h="66103" extrusionOk="0">
                        <a:moveTo>
                          <a:pt x="0" y="0"/>
                        </a:moveTo>
                        <a:lnTo>
                          <a:pt x="0" y="66103"/>
                        </a:lnTo>
                        <a:lnTo>
                          <a:pt x="128588" y="66103"/>
                        </a:lnTo>
                        <a:lnTo>
                          <a:pt x="128588" y="52578"/>
                        </a:lnTo>
                        <a:cubicBezTo>
                          <a:pt x="128588" y="42863"/>
                          <a:pt x="137985" y="35878"/>
                          <a:pt x="147320" y="38608"/>
                        </a:cubicBezTo>
                        <a:lnTo>
                          <a:pt x="239458" y="66103"/>
                        </a:lnTo>
                        <a:lnTo>
                          <a:pt x="401827" y="66103"/>
                        </a:lnTo>
                        <a:lnTo>
                          <a:pt x="401827" y="0"/>
                        </a:lnTo>
                        <a:lnTo>
                          <a:pt x="0"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2" name="Google Shape;1402;p41"/>
                  <p:cNvSpPr/>
                  <p:nvPr/>
                </p:nvSpPr>
                <p:spPr>
                  <a:xfrm>
                    <a:off x="9336664" y="4172267"/>
                    <a:ext cx="67304" cy="38823"/>
                  </a:xfrm>
                  <a:custGeom>
                    <a:avLst/>
                    <a:gdLst/>
                    <a:ahLst/>
                    <a:cxnLst/>
                    <a:rect l="l" t="t" r="r" b="b"/>
                    <a:pathLst>
                      <a:path w="67304" h="38823" extrusionOk="0">
                        <a:moveTo>
                          <a:pt x="64447" y="0"/>
                        </a:moveTo>
                        <a:lnTo>
                          <a:pt x="11171" y="7176"/>
                        </a:lnTo>
                        <a:cubicBezTo>
                          <a:pt x="2471" y="8318"/>
                          <a:pt x="-2482" y="17653"/>
                          <a:pt x="1265" y="25527"/>
                        </a:cubicBezTo>
                        <a:lnTo>
                          <a:pt x="3932" y="31115"/>
                        </a:lnTo>
                        <a:cubicBezTo>
                          <a:pt x="7107" y="37719"/>
                          <a:pt x="14917" y="40577"/>
                          <a:pt x="21585" y="37719"/>
                        </a:cubicBezTo>
                        <a:lnTo>
                          <a:pt x="67304" y="17971"/>
                        </a:lnTo>
                        <a:lnTo>
                          <a:pt x="64447"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403" name="Google Shape;1403;p41"/>
                <p:cNvSpPr/>
                <p:nvPr/>
              </p:nvSpPr>
              <p:spPr>
                <a:xfrm>
                  <a:off x="9369922" y="4048114"/>
                  <a:ext cx="183271" cy="10741"/>
                </a:xfrm>
                <a:custGeom>
                  <a:avLst/>
                  <a:gdLst/>
                  <a:ahLst/>
                  <a:cxnLst/>
                  <a:rect l="l" t="t" r="r" b="b"/>
                  <a:pathLst>
                    <a:path w="183271" h="10741" extrusionOk="0">
                      <a:moveTo>
                        <a:pt x="5281" y="391"/>
                      </a:moveTo>
                      <a:cubicBezTo>
                        <a:pt x="62685" y="3122"/>
                        <a:pt x="120216" y="3058"/>
                        <a:pt x="177620" y="10"/>
                      </a:cubicBezTo>
                      <a:cubicBezTo>
                        <a:pt x="184605" y="-371"/>
                        <a:pt x="185431" y="10170"/>
                        <a:pt x="178319" y="10742"/>
                      </a:cubicBezTo>
                      <a:cubicBezTo>
                        <a:pt x="135011" y="8329"/>
                        <a:pt x="91705" y="8138"/>
                        <a:pt x="48397" y="8837"/>
                      </a:cubicBezTo>
                      <a:cubicBezTo>
                        <a:pt x="34046" y="9154"/>
                        <a:pt x="19696" y="9535"/>
                        <a:pt x="5281" y="10361"/>
                      </a:cubicBezTo>
                      <a:cubicBezTo>
                        <a:pt x="2550" y="10551"/>
                        <a:pt x="137" y="8392"/>
                        <a:pt x="10" y="5662"/>
                      </a:cubicBezTo>
                      <a:cubicBezTo>
                        <a:pt x="-180" y="2741"/>
                        <a:pt x="2296" y="201"/>
                        <a:pt x="5281" y="391"/>
                      </a:cubicBezTo>
                      <a:lnTo>
                        <a:pt x="5281" y="391"/>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4" name="Google Shape;1404;p41"/>
                <p:cNvSpPr/>
                <p:nvPr/>
              </p:nvSpPr>
              <p:spPr>
                <a:xfrm>
                  <a:off x="9408643" y="3899361"/>
                  <a:ext cx="86808" cy="85858"/>
                </a:xfrm>
                <a:custGeom>
                  <a:avLst/>
                  <a:gdLst/>
                  <a:ahLst/>
                  <a:cxnLst/>
                  <a:rect l="l" t="t" r="r" b="b"/>
                  <a:pathLst>
                    <a:path w="86808" h="85858" extrusionOk="0">
                      <a:moveTo>
                        <a:pt x="913" y="80437"/>
                      </a:moveTo>
                      <a:lnTo>
                        <a:pt x="78256" y="1507"/>
                      </a:lnTo>
                      <a:cubicBezTo>
                        <a:pt x="82764" y="-3065"/>
                        <a:pt x="89876" y="3793"/>
                        <a:pt x="85368" y="8429"/>
                      </a:cubicBezTo>
                      <a:cubicBezTo>
                        <a:pt x="85368" y="8429"/>
                        <a:pt x="5422" y="84946"/>
                        <a:pt x="5422" y="84946"/>
                      </a:cubicBezTo>
                      <a:cubicBezTo>
                        <a:pt x="2564" y="87804"/>
                        <a:pt x="-1945" y="83295"/>
                        <a:pt x="913" y="80437"/>
                      </a:cubicBezTo>
                      <a:lnTo>
                        <a:pt x="913" y="80437"/>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5" name="Google Shape;1405;p41"/>
                <p:cNvSpPr/>
                <p:nvPr/>
              </p:nvSpPr>
              <p:spPr>
                <a:xfrm>
                  <a:off x="9415399" y="3977694"/>
                  <a:ext cx="79415" cy="30366"/>
                </a:xfrm>
                <a:custGeom>
                  <a:avLst/>
                  <a:gdLst/>
                  <a:ahLst/>
                  <a:cxnLst/>
                  <a:rect l="l" t="t" r="r" b="b"/>
                  <a:pathLst>
                    <a:path w="79415" h="30366" extrusionOk="0">
                      <a:moveTo>
                        <a:pt x="1841" y="24964"/>
                      </a:moveTo>
                      <a:lnTo>
                        <a:pt x="73723" y="263"/>
                      </a:lnTo>
                      <a:cubicBezTo>
                        <a:pt x="79184" y="-1579"/>
                        <a:pt x="81915" y="6803"/>
                        <a:pt x="76390" y="8518"/>
                      </a:cubicBezTo>
                      <a:cubicBezTo>
                        <a:pt x="76390" y="8518"/>
                        <a:pt x="3556" y="30235"/>
                        <a:pt x="3556" y="30235"/>
                      </a:cubicBezTo>
                      <a:cubicBezTo>
                        <a:pt x="127" y="31251"/>
                        <a:pt x="-1524" y="26107"/>
                        <a:pt x="1841" y="24964"/>
                      </a:cubicBezTo>
                      <a:lnTo>
                        <a:pt x="1841" y="24964"/>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6" name="Google Shape;1406;p41"/>
                <p:cNvSpPr/>
                <p:nvPr/>
              </p:nvSpPr>
              <p:spPr>
                <a:xfrm>
                  <a:off x="8966984" y="2857459"/>
                  <a:ext cx="26713" cy="178983"/>
                </a:xfrm>
                <a:custGeom>
                  <a:avLst/>
                  <a:gdLst/>
                  <a:ahLst/>
                  <a:cxnLst/>
                  <a:rect l="l" t="t" r="r" b="b"/>
                  <a:pathLst>
                    <a:path w="26713" h="178983" extrusionOk="0">
                      <a:moveTo>
                        <a:pt x="23917" y="178984"/>
                      </a:moveTo>
                      <a:cubicBezTo>
                        <a:pt x="22457" y="178984"/>
                        <a:pt x="21186" y="177777"/>
                        <a:pt x="21186" y="176317"/>
                      </a:cubicBezTo>
                      <a:cubicBezTo>
                        <a:pt x="18900" y="102721"/>
                        <a:pt x="232" y="4296"/>
                        <a:pt x="41" y="3280"/>
                      </a:cubicBezTo>
                      <a:cubicBezTo>
                        <a:pt x="-213" y="1755"/>
                        <a:pt x="739" y="358"/>
                        <a:pt x="2200" y="41"/>
                      </a:cubicBezTo>
                      <a:cubicBezTo>
                        <a:pt x="3724" y="-213"/>
                        <a:pt x="5121" y="739"/>
                        <a:pt x="5438" y="2200"/>
                      </a:cubicBezTo>
                      <a:cubicBezTo>
                        <a:pt x="5629" y="3216"/>
                        <a:pt x="24361" y="102086"/>
                        <a:pt x="26711" y="176063"/>
                      </a:cubicBezTo>
                      <a:cubicBezTo>
                        <a:pt x="26774" y="177587"/>
                        <a:pt x="25568" y="178857"/>
                        <a:pt x="24044" y="178921"/>
                      </a:cubicBezTo>
                      <a:cubicBezTo>
                        <a:pt x="23981" y="178984"/>
                        <a:pt x="23917" y="178984"/>
                        <a:pt x="23917" y="17898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7" name="Google Shape;1407;p41"/>
                <p:cNvSpPr/>
                <p:nvPr/>
              </p:nvSpPr>
              <p:spPr>
                <a:xfrm>
                  <a:off x="9003792" y="2898203"/>
                  <a:ext cx="22098" cy="22098"/>
                </a:xfrm>
                <a:custGeom>
                  <a:avLst/>
                  <a:gdLst/>
                  <a:ahLst/>
                  <a:cxnLst/>
                  <a:rect l="l" t="t" r="r" b="b"/>
                  <a:pathLst>
                    <a:path w="22098" h="22098" extrusionOk="0">
                      <a:moveTo>
                        <a:pt x="22098" y="11049"/>
                      </a:moveTo>
                      <a:cubicBezTo>
                        <a:pt x="22098" y="17151"/>
                        <a:pt x="17151" y="22098"/>
                        <a:pt x="11049" y="22098"/>
                      </a:cubicBezTo>
                      <a:cubicBezTo>
                        <a:pt x="4947" y="22098"/>
                        <a:pt x="0" y="17151"/>
                        <a:pt x="0" y="11049"/>
                      </a:cubicBezTo>
                      <a:cubicBezTo>
                        <a:pt x="0" y="4947"/>
                        <a:pt x="4947" y="0"/>
                        <a:pt x="11049" y="0"/>
                      </a:cubicBezTo>
                      <a:cubicBezTo>
                        <a:pt x="17151" y="0"/>
                        <a:pt x="22098" y="4947"/>
                        <a:pt x="22098" y="11049"/>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8" name="Google Shape;1408;p41"/>
                <p:cNvSpPr/>
                <p:nvPr/>
              </p:nvSpPr>
              <p:spPr>
                <a:xfrm>
                  <a:off x="9008364" y="2968561"/>
                  <a:ext cx="22098" cy="22098"/>
                </a:xfrm>
                <a:custGeom>
                  <a:avLst/>
                  <a:gdLst/>
                  <a:ahLst/>
                  <a:cxnLst/>
                  <a:rect l="l" t="t" r="r" b="b"/>
                  <a:pathLst>
                    <a:path w="22098" h="22098" extrusionOk="0">
                      <a:moveTo>
                        <a:pt x="22098" y="11049"/>
                      </a:moveTo>
                      <a:cubicBezTo>
                        <a:pt x="22098" y="17151"/>
                        <a:pt x="17151" y="22098"/>
                        <a:pt x="11049" y="22098"/>
                      </a:cubicBezTo>
                      <a:cubicBezTo>
                        <a:pt x="4947" y="22098"/>
                        <a:pt x="0" y="17151"/>
                        <a:pt x="0" y="11049"/>
                      </a:cubicBezTo>
                      <a:cubicBezTo>
                        <a:pt x="0" y="4947"/>
                        <a:pt x="4947" y="0"/>
                        <a:pt x="11049" y="0"/>
                      </a:cubicBezTo>
                      <a:cubicBezTo>
                        <a:pt x="17151" y="0"/>
                        <a:pt x="22098" y="4947"/>
                        <a:pt x="22098" y="11049"/>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9" name="Google Shape;1409;p41"/>
                <p:cNvSpPr/>
                <p:nvPr/>
              </p:nvSpPr>
              <p:spPr>
                <a:xfrm>
                  <a:off x="8864028" y="2669857"/>
                  <a:ext cx="163829" cy="172600"/>
                </a:xfrm>
                <a:custGeom>
                  <a:avLst/>
                  <a:gdLst/>
                  <a:ahLst/>
                  <a:cxnLst/>
                  <a:rect l="l" t="t" r="r" b="b"/>
                  <a:pathLst>
                    <a:path w="163829" h="172600" extrusionOk="0">
                      <a:moveTo>
                        <a:pt x="36576" y="0"/>
                      </a:moveTo>
                      <a:lnTo>
                        <a:pt x="141033" y="20955"/>
                      </a:lnTo>
                      <a:cubicBezTo>
                        <a:pt x="133921" y="66929"/>
                        <a:pt x="132080" y="120967"/>
                        <a:pt x="163830" y="144208"/>
                      </a:cubicBezTo>
                      <a:cubicBezTo>
                        <a:pt x="132588" y="179895"/>
                        <a:pt x="60706" y="192849"/>
                        <a:pt x="0" y="116967"/>
                      </a:cubicBezTo>
                      <a:lnTo>
                        <a:pt x="0" y="116967"/>
                      </a:lnTo>
                      <a:cubicBezTo>
                        <a:pt x="16128" y="102870"/>
                        <a:pt x="26415" y="83375"/>
                        <a:pt x="29019" y="62103"/>
                      </a:cubicBezTo>
                      <a:lnTo>
                        <a:pt x="36576" y="0"/>
                      </a:ln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0" name="Google Shape;1410;p41"/>
                <p:cNvSpPr/>
                <p:nvPr/>
              </p:nvSpPr>
              <p:spPr>
                <a:xfrm>
                  <a:off x="8895797" y="2669857"/>
                  <a:ext cx="100755" cy="61254"/>
                </a:xfrm>
                <a:custGeom>
                  <a:avLst/>
                  <a:gdLst/>
                  <a:ahLst/>
                  <a:cxnLst/>
                  <a:rect l="l" t="t" r="r" b="b"/>
                  <a:pathLst>
                    <a:path w="100755" h="61254" extrusionOk="0">
                      <a:moveTo>
                        <a:pt x="100756" y="54356"/>
                      </a:moveTo>
                      <a:lnTo>
                        <a:pt x="34334" y="5969"/>
                      </a:lnTo>
                      <a:lnTo>
                        <a:pt x="4744" y="0"/>
                      </a:lnTo>
                      <a:lnTo>
                        <a:pt x="109" y="38036"/>
                      </a:lnTo>
                      <a:cubicBezTo>
                        <a:pt x="-971" y="46926"/>
                        <a:pt x="6141" y="54800"/>
                        <a:pt x="15095" y="54356"/>
                      </a:cubicBezTo>
                      <a:cubicBezTo>
                        <a:pt x="23096" y="53911"/>
                        <a:pt x="30970" y="52705"/>
                        <a:pt x="38462" y="55689"/>
                      </a:cubicBezTo>
                      <a:cubicBezTo>
                        <a:pt x="60434" y="64262"/>
                        <a:pt x="88120" y="62230"/>
                        <a:pt x="100756" y="54356"/>
                      </a:cubicBezTo>
                      <a:close/>
                    </a:path>
                  </a:pathLst>
                </a:custGeom>
                <a:solidFill>
                  <a:srgbClr val="E094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1" name="Google Shape;1411;p41"/>
                <p:cNvSpPr/>
                <p:nvPr/>
              </p:nvSpPr>
              <p:spPr>
                <a:xfrm>
                  <a:off x="8902001" y="2527554"/>
                  <a:ext cx="174949" cy="202091"/>
                </a:xfrm>
                <a:custGeom>
                  <a:avLst/>
                  <a:gdLst/>
                  <a:ahLst/>
                  <a:cxnLst/>
                  <a:rect l="l" t="t" r="r" b="b"/>
                  <a:pathLst>
                    <a:path w="174949" h="202091" extrusionOk="0">
                      <a:moveTo>
                        <a:pt x="174942" y="39370"/>
                      </a:moveTo>
                      <a:cubicBezTo>
                        <a:pt x="173927" y="61087"/>
                        <a:pt x="172148" y="99632"/>
                        <a:pt x="171641" y="107632"/>
                      </a:cubicBezTo>
                      <a:cubicBezTo>
                        <a:pt x="177609" y="131382"/>
                        <a:pt x="174117" y="203898"/>
                        <a:pt x="101536" y="202057"/>
                      </a:cubicBezTo>
                      <a:cubicBezTo>
                        <a:pt x="24447" y="200088"/>
                        <a:pt x="0" y="136652"/>
                        <a:pt x="0" y="136652"/>
                      </a:cubicBezTo>
                      <a:lnTo>
                        <a:pt x="12573" y="86487"/>
                      </a:lnTo>
                      <a:cubicBezTo>
                        <a:pt x="12573" y="86487"/>
                        <a:pt x="43561" y="75882"/>
                        <a:pt x="53467" y="43180"/>
                      </a:cubicBezTo>
                      <a:cubicBezTo>
                        <a:pt x="55499" y="36449"/>
                        <a:pt x="61531" y="31813"/>
                        <a:pt x="68517" y="31496"/>
                      </a:cubicBezTo>
                      <a:cubicBezTo>
                        <a:pt x="87757" y="30607"/>
                        <a:pt x="107124" y="22161"/>
                        <a:pt x="113602" y="0"/>
                      </a:cubicBezTo>
                      <a:cubicBezTo>
                        <a:pt x="114935" y="19812"/>
                        <a:pt x="90551" y="34988"/>
                        <a:pt x="90551" y="34988"/>
                      </a:cubicBezTo>
                      <a:cubicBezTo>
                        <a:pt x="90551" y="34988"/>
                        <a:pt x="119570" y="44260"/>
                        <a:pt x="138049" y="11874"/>
                      </a:cubicBezTo>
                      <a:cubicBezTo>
                        <a:pt x="138049" y="11874"/>
                        <a:pt x="137414" y="24448"/>
                        <a:pt x="128143" y="37655"/>
                      </a:cubicBezTo>
                      <a:cubicBezTo>
                        <a:pt x="142875" y="41211"/>
                        <a:pt x="155575" y="37020"/>
                        <a:pt x="164211" y="32448"/>
                      </a:cubicBezTo>
                      <a:cubicBezTo>
                        <a:pt x="169164" y="29782"/>
                        <a:pt x="175196" y="33655"/>
                        <a:pt x="174942" y="39370"/>
                      </a:cubicBez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2" name="Google Shape;1412;p41"/>
                <p:cNvSpPr/>
                <p:nvPr/>
              </p:nvSpPr>
              <p:spPr>
                <a:xfrm>
                  <a:off x="8885745" y="2438868"/>
                  <a:ext cx="135752" cy="147169"/>
                </a:xfrm>
                <a:custGeom>
                  <a:avLst/>
                  <a:gdLst/>
                  <a:ahLst/>
                  <a:cxnLst/>
                  <a:rect l="l" t="t" r="r" b="b"/>
                  <a:pathLst>
                    <a:path w="135752" h="147169" extrusionOk="0">
                      <a:moveTo>
                        <a:pt x="87567" y="40"/>
                      </a:moveTo>
                      <a:cubicBezTo>
                        <a:pt x="80582" y="-278"/>
                        <a:pt x="73597" y="1310"/>
                        <a:pt x="67501" y="4675"/>
                      </a:cubicBezTo>
                      <a:cubicBezTo>
                        <a:pt x="61468" y="8041"/>
                        <a:pt x="55817" y="11978"/>
                        <a:pt x="50547" y="16486"/>
                      </a:cubicBezTo>
                      <a:cubicBezTo>
                        <a:pt x="19177" y="43220"/>
                        <a:pt x="2160" y="86908"/>
                        <a:pt x="0" y="146280"/>
                      </a:cubicBezTo>
                      <a:lnTo>
                        <a:pt x="25400" y="147169"/>
                      </a:lnTo>
                      <a:cubicBezTo>
                        <a:pt x="27242" y="95925"/>
                        <a:pt x="41656" y="57444"/>
                        <a:pt x="66993" y="35790"/>
                      </a:cubicBezTo>
                      <a:cubicBezTo>
                        <a:pt x="83948" y="21312"/>
                        <a:pt x="106173" y="13946"/>
                        <a:pt x="133160" y="13756"/>
                      </a:cubicBezTo>
                      <a:cubicBezTo>
                        <a:pt x="135827" y="13756"/>
                        <a:pt x="136779" y="10073"/>
                        <a:pt x="134366" y="8866"/>
                      </a:cubicBezTo>
                      <a:cubicBezTo>
                        <a:pt x="121666" y="2643"/>
                        <a:pt x="101410" y="675"/>
                        <a:pt x="87567" y="40"/>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3" name="Google Shape;1413;p41"/>
                <p:cNvSpPr/>
                <p:nvPr/>
              </p:nvSpPr>
              <p:spPr>
                <a:xfrm rot="-4942616">
                  <a:off x="8986711" y="2600924"/>
                  <a:ext cx="24863" cy="18774"/>
                </a:xfrm>
                <a:custGeom>
                  <a:avLst/>
                  <a:gdLst/>
                  <a:ahLst/>
                  <a:cxnLst/>
                  <a:rect l="l" t="t" r="r" b="b"/>
                  <a:pathLst>
                    <a:path w="24892" h="18796" extrusionOk="0">
                      <a:moveTo>
                        <a:pt x="24892" y="9398"/>
                      </a:moveTo>
                      <a:cubicBezTo>
                        <a:pt x="24892" y="14588"/>
                        <a:pt x="19319" y="18796"/>
                        <a:pt x="12446" y="18796"/>
                      </a:cubicBezTo>
                      <a:cubicBezTo>
                        <a:pt x="5572" y="18796"/>
                        <a:pt x="0" y="14588"/>
                        <a:pt x="0" y="9398"/>
                      </a:cubicBezTo>
                      <a:cubicBezTo>
                        <a:pt x="0" y="4208"/>
                        <a:pt x="5573" y="0"/>
                        <a:pt x="12446" y="0"/>
                      </a:cubicBezTo>
                      <a:cubicBezTo>
                        <a:pt x="19320" y="0"/>
                        <a:pt x="24892" y="4208"/>
                        <a:pt x="24892" y="939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4" name="Google Shape;1414;p41"/>
                <p:cNvSpPr/>
                <p:nvPr/>
              </p:nvSpPr>
              <p:spPr>
                <a:xfrm rot="-4942616">
                  <a:off x="9045403" y="2608733"/>
                  <a:ext cx="24863" cy="18774"/>
                </a:xfrm>
                <a:custGeom>
                  <a:avLst/>
                  <a:gdLst/>
                  <a:ahLst/>
                  <a:cxnLst/>
                  <a:rect l="l" t="t" r="r" b="b"/>
                  <a:pathLst>
                    <a:path w="24892" h="18796" extrusionOk="0">
                      <a:moveTo>
                        <a:pt x="24892" y="9398"/>
                      </a:moveTo>
                      <a:cubicBezTo>
                        <a:pt x="24892" y="14588"/>
                        <a:pt x="19319" y="18796"/>
                        <a:pt x="12446" y="18796"/>
                      </a:cubicBezTo>
                      <a:cubicBezTo>
                        <a:pt x="5572" y="18796"/>
                        <a:pt x="0" y="14588"/>
                        <a:pt x="0" y="9398"/>
                      </a:cubicBezTo>
                      <a:cubicBezTo>
                        <a:pt x="0" y="4208"/>
                        <a:pt x="5573" y="0"/>
                        <a:pt x="12446" y="0"/>
                      </a:cubicBezTo>
                      <a:cubicBezTo>
                        <a:pt x="19320" y="0"/>
                        <a:pt x="24892" y="4208"/>
                        <a:pt x="24892" y="939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5" name="Google Shape;1415;p41"/>
                <p:cNvSpPr/>
                <p:nvPr/>
              </p:nvSpPr>
              <p:spPr>
                <a:xfrm>
                  <a:off x="9025089" y="2602799"/>
                  <a:ext cx="22776" cy="50205"/>
                </a:xfrm>
                <a:custGeom>
                  <a:avLst/>
                  <a:gdLst/>
                  <a:ahLst/>
                  <a:cxnLst/>
                  <a:rect l="l" t="t" r="r" b="b"/>
                  <a:pathLst>
                    <a:path w="22776" h="50205" extrusionOk="0">
                      <a:moveTo>
                        <a:pt x="15405" y="3178"/>
                      </a:moveTo>
                      <a:lnTo>
                        <a:pt x="13691" y="17782"/>
                      </a:lnTo>
                      <a:cubicBezTo>
                        <a:pt x="13564" y="19878"/>
                        <a:pt x="14008" y="21973"/>
                        <a:pt x="14961" y="23815"/>
                      </a:cubicBezTo>
                      <a:cubicBezTo>
                        <a:pt x="15469" y="24767"/>
                        <a:pt x="16041" y="25529"/>
                        <a:pt x="16803" y="26482"/>
                      </a:cubicBezTo>
                      <a:lnTo>
                        <a:pt x="19152" y="29530"/>
                      </a:lnTo>
                      <a:lnTo>
                        <a:pt x="21502" y="32641"/>
                      </a:lnTo>
                      <a:cubicBezTo>
                        <a:pt x="22327" y="33975"/>
                        <a:pt x="22835" y="35562"/>
                        <a:pt x="22772" y="37087"/>
                      </a:cubicBezTo>
                      <a:cubicBezTo>
                        <a:pt x="22708" y="40198"/>
                        <a:pt x="20867" y="43182"/>
                        <a:pt x="17945" y="44579"/>
                      </a:cubicBezTo>
                      <a:cubicBezTo>
                        <a:pt x="16549" y="45278"/>
                        <a:pt x="14707" y="45405"/>
                        <a:pt x="13691" y="45532"/>
                      </a:cubicBezTo>
                      <a:cubicBezTo>
                        <a:pt x="12485" y="45659"/>
                        <a:pt x="11342" y="45913"/>
                        <a:pt x="10199" y="46167"/>
                      </a:cubicBezTo>
                      <a:cubicBezTo>
                        <a:pt x="7976" y="46612"/>
                        <a:pt x="5817" y="47691"/>
                        <a:pt x="5245" y="48770"/>
                      </a:cubicBezTo>
                      <a:cubicBezTo>
                        <a:pt x="4483" y="50104"/>
                        <a:pt x="2769" y="50612"/>
                        <a:pt x="1436" y="49850"/>
                      </a:cubicBezTo>
                      <a:cubicBezTo>
                        <a:pt x="102" y="49088"/>
                        <a:pt x="-406" y="47373"/>
                        <a:pt x="356" y="46040"/>
                      </a:cubicBezTo>
                      <a:cubicBezTo>
                        <a:pt x="483" y="45786"/>
                        <a:pt x="674" y="45532"/>
                        <a:pt x="928" y="45341"/>
                      </a:cubicBezTo>
                      <a:lnTo>
                        <a:pt x="1181" y="45087"/>
                      </a:lnTo>
                      <a:cubicBezTo>
                        <a:pt x="4039" y="42484"/>
                        <a:pt x="7024" y="42293"/>
                        <a:pt x="9564" y="41912"/>
                      </a:cubicBezTo>
                      <a:cubicBezTo>
                        <a:pt x="12104" y="41531"/>
                        <a:pt x="15152" y="41912"/>
                        <a:pt x="16485" y="41278"/>
                      </a:cubicBezTo>
                      <a:cubicBezTo>
                        <a:pt x="18136" y="40642"/>
                        <a:pt x="19406" y="38864"/>
                        <a:pt x="19406" y="37023"/>
                      </a:cubicBezTo>
                      <a:cubicBezTo>
                        <a:pt x="19406" y="36134"/>
                        <a:pt x="19152" y="35245"/>
                        <a:pt x="18644" y="34483"/>
                      </a:cubicBezTo>
                      <a:lnTo>
                        <a:pt x="16358" y="31753"/>
                      </a:lnTo>
                      <a:lnTo>
                        <a:pt x="14008" y="29022"/>
                      </a:lnTo>
                      <a:cubicBezTo>
                        <a:pt x="13183" y="28133"/>
                        <a:pt x="12104" y="26990"/>
                        <a:pt x="11405" y="25784"/>
                      </a:cubicBezTo>
                      <a:cubicBezTo>
                        <a:pt x="9881" y="23370"/>
                        <a:pt x="9119" y="20449"/>
                        <a:pt x="9119" y="17592"/>
                      </a:cubicBezTo>
                      <a:lnTo>
                        <a:pt x="9944" y="2606"/>
                      </a:lnTo>
                      <a:cubicBezTo>
                        <a:pt x="10008" y="1082"/>
                        <a:pt x="11342" y="-61"/>
                        <a:pt x="12866" y="3"/>
                      </a:cubicBezTo>
                      <a:cubicBezTo>
                        <a:pt x="14390" y="66"/>
                        <a:pt x="15532" y="1399"/>
                        <a:pt x="15469" y="2923"/>
                      </a:cubicBezTo>
                      <a:cubicBezTo>
                        <a:pt x="15469" y="3050"/>
                        <a:pt x="15469" y="3114"/>
                        <a:pt x="15405" y="3178"/>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6" name="Google Shape;1416;p41"/>
                <p:cNvSpPr/>
                <p:nvPr/>
              </p:nvSpPr>
              <p:spPr>
                <a:xfrm>
                  <a:off x="8998501" y="2650406"/>
                  <a:ext cx="51818" cy="22125"/>
                </a:xfrm>
                <a:custGeom>
                  <a:avLst/>
                  <a:gdLst/>
                  <a:ahLst/>
                  <a:cxnLst/>
                  <a:rect l="l" t="t" r="r" b="b"/>
                  <a:pathLst>
                    <a:path w="51818" h="22125" extrusionOk="0">
                      <a:moveTo>
                        <a:pt x="6687" y="2623"/>
                      </a:moveTo>
                      <a:cubicBezTo>
                        <a:pt x="7513" y="6306"/>
                        <a:pt x="9608" y="9735"/>
                        <a:pt x="12592" y="12275"/>
                      </a:cubicBezTo>
                      <a:cubicBezTo>
                        <a:pt x="15514" y="14942"/>
                        <a:pt x="19451" y="16466"/>
                        <a:pt x="23388" y="17419"/>
                      </a:cubicBezTo>
                      <a:cubicBezTo>
                        <a:pt x="27388" y="18371"/>
                        <a:pt x="31642" y="18308"/>
                        <a:pt x="35643" y="17482"/>
                      </a:cubicBezTo>
                      <a:cubicBezTo>
                        <a:pt x="39517" y="16593"/>
                        <a:pt x="43580" y="14625"/>
                        <a:pt x="44914" y="12021"/>
                      </a:cubicBezTo>
                      <a:cubicBezTo>
                        <a:pt x="45867" y="10243"/>
                        <a:pt x="48089" y="9545"/>
                        <a:pt x="49867" y="10497"/>
                      </a:cubicBezTo>
                      <a:cubicBezTo>
                        <a:pt x="51645" y="11450"/>
                        <a:pt x="52343" y="13672"/>
                        <a:pt x="51392" y="15450"/>
                      </a:cubicBezTo>
                      <a:cubicBezTo>
                        <a:pt x="51137" y="15895"/>
                        <a:pt x="50819" y="16276"/>
                        <a:pt x="50439" y="16593"/>
                      </a:cubicBezTo>
                      <a:lnTo>
                        <a:pt x="50375" y="16657"/>
                      </a:lnTo>
                      <a:cubicBezTo>
                        <a:pt x="45676" y="20467"/>
                        <a:pt x="40977" y="21292"/>
                        <a:pt x="36342" y="21864"/>
                      </a:cubicBezTo>
                      <a:cubicBezTo>
                        <a:pt x="31706" y="22372"/>
                        <a:pt x="27134" y="22118"/>
                        <a:pt x="22626" y="21292"/>
                      </a:cubicBezTo>
                      <a:cubicBezTo>
                        <a:pt x="18117" y="20467"/>
                        <a:pt x="13736" y="18562"/>
                        <a:pt x="9799" y="15958"/>
                      </a:cubicBezTo>
                      <a:cubicBezTo>
                        <a:pt x="5862" y="13228"/>
                        <a:pt x="2687" y="9418"/>
                        <a:pt x="401" y="4973"/>
                      </a:cubicBezTo>
                      <a:cubicBezTo>
                        <a:pt x="-488" y="3322"/>
                        <a:pt x="147" y="1290"/>
                        <a:pt x="1861" y="401"/>
                      </a:cubicBezTo>
                      <a:cubicBezTo>
                        <a:pt x="3512" y="-488"/>
                        <a:pt x="5544" y="147"/>
                        <a:pt x="6433" y="1861"/>
                      </a:cubicBezTo>
                      <a:cubicBezTo>
                        <a:pt x="6560" y="2115"/>
                        <a:pt x="6624" y="2369"/>
                        <a:pt x="6687" y="2623"/>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7" name="Google Shape;1417;p41"/>
                <p:cNvSpPr/>
                <p:nvPr/>
              </p:nvSpPr>
              <p:spPr>
                <a:xfrm>
                  <a:off x="8976739" y="2578154"/>
                  <a:ext cx="38056" cy="10507"/>
                </a:xfrm>
                <a:custGeom>
                  <a:avLst/>
                  <a:gdLst/>
                  <a:ahLst/>
                  <a:cxnLst/>
                  <a:rect l="l" t="t" r="r" b="b"/>
                  <a:pathLst>
                    <a:path w="38056" h="10507" extrusionOk="0">
                      <a:moveTo>
                        <a:pt x="1208" y="5407"/>
                      </a:moveTo>
                      <a:cubicBezTo>
                        <a:pt x="6479" y="1851"/>
                        <a:pt x="12702" y="390"/>
                        <a:pt x="18988" y="9"/>
                      </a:cubicBezTo>
                      <a:cubicBezTo>
                        <a:pt x="22100" y="-54"/>
                        <a:pt x="25338" y="200"/>
                        <a:pt x="28450" y="1025"/>
                      </a:cubicBezTo>
                      <a:cubicBezTo>
                        <a:pt x="31561" y="1914"/>
                        <a:pt x="34673" y="3248"/>
                        <a:pt x="37149" y="5534"/>
                      </a:cubicBezTo>
                      <a:cubicBezTo>
                        <a:pt x="38292" y="6550"/>
                        <a:pt x="38355" y="8328"/>
                        <a:pt x="37340" y="9471"/>
                      </a:cubicBezTo>
                      <a:cubicBezTo>
                        <a:pt x="36578" y="10296"/>
                        <a:pt x="35371" y="10550"/>
                        <a:pt x="34355" y="10233"/>
                      </a:cubicBezTo>
                      <a:lnTo>
                        <a:pt x="34165" y="10169"/>
                      </a:lnTo>
                      <a:cubicBezTo>
                        <a:pt x="29530" y="8518"/>
                        <a:pt x="24449" y="7820"/>
                        <a:pt x="19242" y="8074"/>
                      </a:cubicBezTo>
                      <a:cubicBezTo>
                        <a:pt x="14035" y="8137"/>
                        <a:pt x="8765" y="9090"/>
                        <a:pt x="3558" y="10360"/>
                      </a:cubicBezTo>
                      <a:lnTo>
                        <a:pt x="3430" y="10423"/>
                      </a:lnTo>
                      <a:cubicBezTo>
                        <a:pt x="1906" y="10804"/>
                        <a:pt x="446" y="9852"/>
                        <a:pt x="66" y="8391"/>
                      </a:cubicBezTo>
                      <a:cubicBezTo>
                        <a:pt x="-189" y="7248"/>
                        <a:pt x="319" y="6042"/>
                        <a:pt x="1208" y="540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8" name="Google Shape;1418;p41"/>
                <p:cNvSpPr/>
                <p:nvPr/>
              </p:nvSpPr>
              <p:spPr>
                <a:xfrm>
                  <a:off x="9043702" y="2584330"/>
                  <a:ext cx="32472" cy="13002"/>
                </a:xfrm>
                <a:custGeom>
                  <a:avLst/>
                  <a:gdLst/>
                  <a:ahLst/>
                  <a:cxnLst/>
                  <a:rect l="l" t="t" r="r" b="b"/>
                  <a:pathLst>
                    <a:path w="32472" h="13002" extrusionOk="0">
                      <a:moveTo>
                        <a:pt x="1555" y="2660"/>
                      </a:moveTo>
                      <a:cubicBezTo>
                        <a:pt x="4159" y="1453"/>
                        <a:pt x="6635" y="755"/>
                        <a:pt x="9366" y="374"/>
                      </a:cubicBezTo>
                      <a:cubicBezTo>
                        <a:pt x="12033" y="-135"/>
                        <a:pt x="14827" y="-71"/>
                        <a:pt x="17557" y="246"/>
                      </a:cubicBezTo>
                      <a:cubicBezTo>
                        <a:pt x="20352" y="501"/>
                        <a:pt x="23145" y="1517"/>
                        <a:pt x="25749" y="2850"/>
                      </a:cubicBezTo>
                      <a:cubicBezTo>
                        <a:pt x="28289" y="4311"/>
                        <a:pt x="30448" y="6406"/>
                        <a:pt x="32035" y="8755"/>
                      </a:cubicBezTo>
                      <a:cubicBezTo>
                        <a:pt x="32861" y="10026"/>
                        <a:pt x="32480" y="11740"/>
                        <a:pt x="31210" y="12565"/>
                      </a:cubicBezTo>
                      <a:cubicBezTo>
                        <a:pt x="30257" y="13137"/>
                        <a:pt x="29115" y="13137"/>
                        <a:pt x="28226" y="12629"/>
                      </a:cubicBezTo>
                      <a:lnTo>
                        <a:pt x="27844" y="12439"/>
                      </a:lnTo>
                      <a:cubicBezTo>
                        <a:pt x="26003" y="11296"/>
                        <a:pt x="24352" y="10152"/>
                        <a:pt x="22447" y="9454"/>
                      </a:cubicBezTo>
                      <a:cubicBezTo>
                        <a:pt x="20605" y="8629"/>
                        <a:pt x="18573" y="8248"/>
                        <a:pt x="16542" y="7803"/>
                      </a:cubicBezTo>
                      <a:cubicBezTo>
                        <a:pt x="14446" y="7422"/>
                        <a:pt x="12287" y="7486"/>
                        <a:pt x="10001" y="7422"/>
                      </a:cubicBezTo>
                      <a:cubicBezTo>
                        <a:pt x="7779" y="7486"/>
                        <a:pt x="5429" y="7676"/>
                        <a:pt x="3333" y="7930"/>
                      </a:cubicBezTo>
                      <a:lnTo>
                        <a:pt x="3079" y="7930"/>
                      </a:lnTo>
                      <a:cubicBezTo>
                        <a:pt x="1555" y="8121"/>
                        <a:pt x="222" y="6977"/>
                        <a:pt x="31" y="5517"/>
                      </a:cubicBezTo>
                      <a:cubicBezTo>
                        <a:pt x="-159" y="4247"/>
                        <a:pt x="540" y="3168"/>
                        <a:pt x="1555" y="26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9" name="Google Shape;1419;p41"/>
                <p:cNvSpPr/>
                <p:nvPr/>
              </p:nvSpPr>
              <p:spPr>
                <a:xfrm>
                  <a:off x="8848915" y="2571940"/>
                  <a:ext cx="92963" cy="108585"/>
                </a:xfrm>
                <a:custGeom>
                  <a:avLst/>
                  <a:gdLst/>
                  <a:ahLst/>
                  <a:cxnLst/>
                  <a:rect l="l" t="t" r="r" b="b"/>
                  <a:pathLst>
                    <a:path w="92963" h="108585" extrusionOk="0">
                      <a:moveTo>
                        <a:pt x="92964" y="54292"/>
                      </a:moveTo>
                      <a:cubicBezTo>
                        <a:pt x="92964" y="84277"/>
                        <a:pt x="72154" y="108585"/>
                        <a:pt x="46483" y="108585"/>
                      </a:cubicBezTo>
                      <a:cubicBezTo>
                        <a:pt x="20811" y="108585"/>
                        <a:pt x="1" y="84277"/>
                        <a:pt x="1" y="54292"/>
                      </a:cubicBezTo>
                      <a:cubicBezTo>
                        <a:pt x="1" y="24307"/>
                        <a:pt x="20811" y="0"/>
                        <a:pt x="46483" y="0"/>
                      </a:cubicBezTo>
                      <a:cubicBezTo>
                        <a:pt x="72154" y="0"/>
                        <a:pt x="92964" y="24308"/>
                        <a:pt x="92964" y="54292"/>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0" name="Google Shape;1420;p41"/>
                <p:cNvSpPr/>
                <p:nvPr/>
              </p:nvSpPr>
              <p:spPr>
                <a:xfrm>
                  <a:off x="8879141" y="2571940"/>
                  <a:ext cx="54292" cy="108585"/>
                </a:xfrm>
                <a:custGeom>
                  <a:avLst/>
                  <a:gdLst/>
                  <a:ahLst/>
                  <a:cxnLst/>
                  <a:rect l="l" t="t" r="r" b="b"/>
                  <a:pathLst>
                    <a:path w="54292" h="108585" extrusionOk="0">
                      <a:moveTo>
                        <a:pt x="21717" y="381"/>
                      </a:moveTo>
                      <a:cubicBezTo>
                        <a:pt x="19939" y="127"/>
                        <a:pt x="18097" y="0"/>
                        <a:pt x="16256" y="0"/>
                      </a:cubicBezTo>
                      <a:cubicBezTo>
                        <a:pt x="10540" y="0"/>
                        <a:pt x="5080" y="1270"/>
                        <a:pt x="0" y="3492"/>
                      </a:cubicBezTo>
                      <a:cubicBezTo>
                        <a:pt x="1524" y="3302"/>
                        <a:pt x="3048" y="3175"/>
                        <a:pt x="4635" y="3175"/>
                      </a:cubicBezTo>
                      <a:cubicBezTo>
                        <a:pt x="28511" y="3175"/>
                        <a:pt x="47942" y="26099"/>
                        <a:pt x="47942" y="54292"/>
                      </a:cubicBezTo>
                      <a:cubicBezTo>
                        <a:pt x="47942" y="82486"/>
                        <a:pt x="28511" y="105410"/>
                        <a:pt x="4635" y="105410"/>
                      </a:cubicBezTo>
                      <a:cubicBezTo>
                        <a:pt x="3048" y="105410"/>
                        <a:pt x="1524" y="105283"/>
                        <a:pt x="0" y="105092"/>
                      </a:cubicBezTo>
                      <a:cubicBezTo>
                        <a:pt x="5080" y="107315"/>
                        <a:pt x="10540" y="108585"/>
                        <a:pt x="16256" y="108585"/>
                      </a:cubicBezTo>
                      <a:cubicBezTo>
                        <a:pt x="18097" y="108585"/>
                        <a:pt x="19939" y="108395"/>
                        <a:pt x="21717" y="108204"/>
                      </a:cubicBezTo>
                      <a:cubicBezTo>
                        <a:pt x="40703" y="100139"/>
                        <a:pt x="54292" y="79058"/>
                        <a:pt x="54292" y="54292"/>
                      </a:cubicBezTo>
                      <a:cubicBezTo>
                        <a:pt x="54292" y="29591"/>
                        <a:pt x="40703" y="8509"/>
                        <a:pt x="21717" y="381"/>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1" name="Google Shape;1421;p41"/>
                <p:cNvSpPr/>
                <p:nvPr/>
              </p:nvSpPr>
              <p:spPr>
                <a:xfrm>
                  <a:off x="8702929" y="3510915"/>
                  <a:ext cx="72090" cy="158241"/>
                </a:xfrm>
                <a:custGeom>
                  <a:avLst/>
                  <a:gdLst/>
                  <a:ahLst/>
                  <a:cxnLst/>
                  <a:rect l="l" t="t" r="r" b="b"/>
                  <a:pathLst>
                    <a:path w="72090" h="158241" extrusionOk="0">
                      <a:moveTo>
                        <a:pt x="51752" y="158242"/>
                      </a:moveTo>
                      <a:cubicBezTo>
                        <a:pt x="50990" y="158242"/>
                        <a:pt x="50228" y="157988"/>
                        <a:pt x="49593" y="157416"/>
                      </a:cubicBezTo>
                      <a:cubicBezTo>
                        <a:pt x="48323" y="156210"/>
                        <a:pt x="48196" y="154241"/>
                        <a:pt x="49402" y="152908"/>
                      </a:cubicBezTo>
                      <a:cubicBezTo>
                        <a:pt x="62864" y="138176"/>
                        <a:pt x="68516" y="117665"/>
                        <a:pt x="64452" y="98107"/>
                      </a:cubicBezTo>
                      <a:lnTo>
                        <a:pt x="47307" y="15367"/>
                      </a:lnTo>
                      <a:cubicBezTo>
                        <a:pt x="46227" y="10160"/>
                        <a:pt x="41592" y="6350"/>
                        <a:pt x="36258" y="6350"/>
                      </a:cubicBezTo>
                      <a:lnTo>
                        <a:pt x="3175" y="6350"/>
                      </a:lnTo>
                      <a:cubicBezTo>
                        <a:pt x="1397" y="6350"/>
                        <a:pt x="0" y="4953"/>
                        <a:pt x="0" y="3175"/>
                      </a:cubicBezTo>
                      <a:cubicBezTo>
                        <a:pt x="0" y="1397"/>
                        <a:pt x="1397" y="0"/>
                        <a:pt x="3175" y="0"/>
                      </a:cubicBezTo>
                      <a:lnTo>
                        <a:pt x="36258" y="0"/>
                      </a:lnTo>
                      <a:cubicBezTo>
                        <a:pt x="44577" y="0"/>
                        <a:pt x="51879" y="5905"/>
                        <a:pt x="53530" y="14097"/>
                      </a:cubicBezTo>
                      <a:lnTo>
                        <a:pt x="70676" y="96838"/>
                      </a:lnTo>
                      <a:cubicBezTo>
                        <a:pt x="75120" y="118364"/>
                        <a:pt x="68961" y="140970"/>
                        <a:pt x="54102" y="157163"/>
                      </a:cubicBezTo>
                      <a:cubicBezTo>
                        <a:pt x="53467" y="157924"/>
                        <a:pt x="52641" y="158242"/>
                        <a:pt x="51752" y="1582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2" name="Google Shape;1422;p41"/>
                <p:cNvSpPr/>
                <p:nvPr/>
              </p:nvSpPr>
              <p:spPr>
                <a:xfrm>
                  <a:off x="8725916" y="3431095"/>
                  <a:ext cx="157162" cy="6350"/>
                </a:xfrm>
                <a:custGeom>
                  <a:avLst/>
                  <a:gdLst/>
                  <a:ahLst/>
                  <a:cxnLst/>
                  <a:rect l="l" t="t" r="r" b="b"/>
                  <a:pathLst>
                    <a:path w="157162" h="6350" extrusionOk="0">
                      <a:moveTo>
                        <a:pt x="153988" y="6350"/>
                      </a:moveTo>
                      <a:lnTo>
                        <a:pt x="3175" y="6350"/>
                      </a:lnTo>
                      <a:cubicBezTo>
                        <a:pt x="1397" y="6350"/>
                        <a:pt x="0" y="4953"/>
                        <a:pt x="0" y="3175"/>
                      </a:cubicBezTo>
                      <a:cubicBezTo>
                        <a:pt x="0" y="1397"/>
                        <a:pt x="1397" y="0"/>
                        <a:pt x="3175" y="0"/>
                      </a:cubicBezTo>
                      <a:lnTo>
                        <a:pt x="153988" y="0"/>
                      </a:lnTo>
                      <a:cubicBezTo>
                        <a:pt x="155765" y="0"/>
                        <a:pt x="157163" y="1397"/>
                        <a:pt x="157163" y="3175"/>
                      </a:cubicBezTo>
                      <a:cubicBezTo>
                        <a:pt x="157163" y="4953"/>
                        <a:pt x="155765" y="6350"/>
                        <a:pt x="153988" y="635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3" name="Google Shape;1423;p41"/>
                <p:cNvSpPr/>
                <p:nvPr/>
              </p:nvSpPr>
              <p:spPr>
                <a:xfrm>
                  <a:off x="8735812" y="3413680"/>
                  <a:ext cx="208241" cy="68341"/>
                </a:xfrm>
                <a:custGeom>
                  <a:avLst/>
                  <a:gdLst/>
                  <a:ahLst/>
                  <a:cxnLst/>
                  <a:rect l="l" t="t" r="r" b="b"/>
                  <a:pathLst>
                    <a:path w="208241" h="68341" extrusionOk="0">
                      <a:moveTo>
                        <a:pt x="3185" y="68341"/>
                      </a:moveTo>
                      <a:cubicBezTo>
                        <a:pt x="1851" y="68341"/>
                        <a:pt x="582" y="67453"/>
                        <a:pt x="137" y="66119"/>
                      </a:cubicBezTo>
                      <a:cubicBezTo>
                        <a:pt x="-371" y="64468"/>
                        <a:pt x="582" y="62690"/>
                        <a:pt x="2232" y="62182"/>
                      </a:cubicBezTo>
                      <a:cubicBezTo>
                        <a:pt x="3819" y="61674"/>
                        <a:pt x="161681" y="13922"/>
                        <a:pt x="204099" y="143"/>
                      </a:cubicBezTo>
                      <a:cubicBezTo>
                        <a:pt x="205750" y="-365"/>
                        <a:pt x="207528" y="524"/>
                        <a:pt x="208099" y="2175"/>
                      </a:cubicBezTo>
                      <a:cubicBezTo>
                        <a:pt x="208607" y="3826"/>
                        <a:pt x="207719" y="5603"/>
                        <a:pt x="206068" y="6175"/>
                      </a:cubicBezTo>
                      <a:cubicBezTo>
                        <a:pt x="163586" y="20018"/>
                        <a:pt x="5725" y="67834"/>
                        <a:pt x="4074" y="68278"/>
                      </a:cubicBezTo>
                      <a:cubicBezTo>
                        <a:pt x="3819" y="68278"/>
                        <a:pt x="3502" y="68341"/>
                        <a:pt x="3185" y="6834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4" name="Google Shape;1424;p41"/>
                <p:cNvSpPr/>
                <p:nvPr/>
              </p:nvSpPr>
              <p:spPr>
                <a:xfrm>
                  <a:off x="8810866" y="3431824"/>
                  <a:ext cx="113583" cy="97870"/>
                </a:xfrm>
                <a:custGeom>
                  <a:avLst/>
                  <a:gdLst/>
                  <a:ahLst/>
                  <a:cxnLst/>
                  <a:rect l="l" t="t" r="r" b="b"/>
                  <a:pathLst>
                    <a:path w="113583" h="97870" extrusionOk="0">
                      <a:moveTo>
                        <a:pt x="1219" y="89123"/>
                      </a:moveTo>
                      <a:cubicBezTo>
                        <a:pt x="31001" y="52547"/>
                        <a:pt x="66942" y="19972"/>
                        <a:pt x="110122" y="223"/>
                      </a:cubicBezTo>
                      <a:cubicBezTo>
                        <a:pt x="111328" y="-348"/>
                        <a:pt x="112789" y="223"/>
                        <a:pt x="113360" y="1429"/>
                      </a:cubicBezTo>
                      <a:cubicBezTo>
                        <a:pt x="113932" y="2636"/>
                        <a:pt x="113360" y="4097"/>
                        <a:pt x="112154" y="4668"/>
                      </a:cubicBezTo>
                      <a:cubicBezTo>
                        <a:pt x="81229" y="20226"/>
                        <a:pt x="54686" y="43276"/>
                        <a:pt x="31572" y="68866"/>
                      </a:cubicBezTo>
                      <a:cubicBezTo>
                        <a:pt x="23889" y="77439"/>
                        <a:pt x="16396" y="86456"/>
                        <a:pt x="9792" y="95664"/>
                      </a:cubicBezTo>
                      <a:cubicBezTo>
                        <a:pt x="5601" y="101378"/>
                        <a:pt x="-3225" y="94838"/>
                        <a:pt x="1219" y="89123"/>
                      </a:cubicBezTo>
                      <a:lnTo>
                        <a:pt x="1219" y="89123"/>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5" name="Google Shape;1425;p41"/>
                <p:cNvSpPr/>
                <p:nvPr/>
              </p:nvSpPr>
              <p:spPr>
                <a:xfrm>
                  <a:off x="8809863" y="3394971"/>
                  <a:ext cx="679578" cy="105284"/>
                </a:xfrm>
                <a:custGeom>
                  <a:avLst/>
                  <a:gdLst/>
                  <a:ahLst/>
                  <a:cxnLst/>
                  <a:rect l="l" t="t" r="r" b="b"/>
                  <a:pathLst>
                    <a:path w="679578" h="105284" extrusionOk="0">
                      <a:moveTo>
                        <a:pt x="2412" y="69906"/>
                      </a:moveTo>
                      <a:cubicBezTo>
                        <a:pt x="20637" y="65270"/>
                        <a:pt x="36956" y="76002"/>
                        <a:pt x="39496" y="94607"/>
                      </a:cubicBezTo>
                      <a:cubicBezTo>
                        <a:pt x="39496" y="94671"/>
                        <a:pt x="35559" y="92068"/>
                        <a:pt x="35559" y="92068"/>
                      </a:cubicBezTo>
                      <a:cubicBezTo>
                        <a:pt x="67754" y="85654"/>
                        <a:pt x="100964" y="89782"/>
                        <a:pt x="132016" y="99370"/>
                      </a:cubicBezTo>
                      <a:cubicBezTo>
                        <a:pt x="167639" y="83368"/>
                        <a:pt x="226630" y="66858"/>
                        <a:pt x="271271" y="54730"/>
                      </a:cubicBezTo>
                      <a:cubicBezTo>
                        <a:pt x="366966" y="29901"/>
                        <a:pt x="464248" y="12629"/>
                        <a:pt x="562418" y="500"/>
                      </a:cubicBezTo>
                      <a:cubicBezTo>
                        <a:pt x="594423" y="-2929"/>
                        <a:pt x="627442" y="11486"/>
                        <a:pt x="646874" y="37076"/>
                      </a:cubicBezTo>
                      <a:cubicBezTo>
                        <a:pt x="655446" y="47871"/>
                        <a:pt x="670813" y="71303"/>
                        <a:pt x="679005" y="82415"/>
                      </a:cubicBezTo>
                      <a:cubicBezTo>
                        <a:pt x="680021" y="83876"/>
                        <a:pt x="679640" y="85844"/>
                        <a:pt x="678242" y="86860"/>
                      </a:cubicBezTo>
                      <a:cubicBezTo>
                        <a:pt x="676846" y="87876"/>
                        <a:pt x="674877" y="87559"/>
                        <a:pt x="673861" y="86162"/>
                      </a:cubicBezTo>
                      <a:lnTo>
                        <a:pt x="652080" y="56253"/>
                      </a:lnTo>
                      <a:cubicBezTo>
                        <a:pt x="633475" y="25012"/>
                        <a:pt x="599947" y="3802"/>
                        <a:pt x="563118" y="7930"/>
                      </a:cubicBezTo>
                      <a:cubicBezTo>
                        <a:pt x="514413" y="13645"/>
                        <a:pt x="465581" y="21011"/>
                        <a:pt x="417194" y="29774"/>
                      </a:cubicBezTo>
                      <a:cubicBezTo>
                        <a:pt x="320484" y="47427"/>
                        <a:pt x="224281" y="70287"/>
                        <a:pt x="132206" y="105085"/>
                      </a:cubicBezTo>
                      <a:cubicBezTo>
                        <a:pt x="131508" y="105339"/>
                        <a:pt x="130809" y="105339"/>
                        <a:pt x="130174" y="105149"/>
                      </a:cubicBezTo>
                      <a:cubicBezTo>
                        <a:pt x="107631" y="98163"/>
                        <a:pt x="83946" y="94481"/>
                        <a:pt x="60261" y="95496"/>
                      </a:cubicBezTo>
                      <a:cubicBezTo>
                        <a:pt x="52450" y="95814"/>
                        <a:pt x="44449" y="96639"/>
                        <a:pt x="37147" y="98290"/>
                      </a:cubicBezTo>
                      <a:cubicBezTo>
                        <a:pt x="35432" y="98671"/>
                        <a:pt x="33655" y="97592"/>
                        <a:pt x="33273" y="95877"/>
                      </a:cubicBezTo>
                      <a:cubicBezTo>
                        <a:pt x="32004" y="89337"/>
                        <a:pt x="29336" y="82415"/>
                        <a:pt x="23494" y="78796"/>
                      </a:cubicBezTo>
                      <a:cubicBezTo>
                        <a:pt x="17970" y="75113"/>
                        <a:pt x="10223" y="74669"/>
                        <a:pt x="3873" y="76193"/>
                      </a:cubicBezTo>
                      <a:cubicBezTo>
                        <a:pt x="-1" y="77018"/>
                        <a:pt x="-1779" y="70858"/>
                        <a:pt x="2412" y="69906"/>
                      </a:cubicBezTo>
                      <a:lnTo>
                        <a:pt x="2412" y="69906"/>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6" name="Google Shape;1426;p41"/>
                <p:cNvSpPr/>
                <p:nvPr/>
              </p:nvSpPr>
              <p:spPr>
                <a:xfrm>
                  <a:off x="9403968" y="3385883"/>
                  <a:ext cx="33611" cy="130682"/>
                </a:xfrm>
                <a:custGeom>
                  <a:avLst/>
                  <a:gdLst/>
                  <a:ahLst/>
                  <a:cxnLst/>
                  <a:rect l="l" t="t" r="r" b="b"/>
                  <a:pathLst>
                    <a:path w="33611" h="130682" extrusionOk="0">
                      <a:moveTo>
                        <a:pt x="20955" y="0"/>
                      </a:moveTo>
                      <a:cubicBezTo>
                        <a:pt x="20955" y="0"/>
                        <a:pt x="28639" y="70866"/>
                        <a:pt x="0" y="130683"/>
                      </a:cubicBezTo>
                      <a:cubicBezTo>
                        <a:pt x="30163" y="91757"/>
                        <a:pt x="46546" y="34861"/>
                        <a:pt x="20955"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427" name="Google Shape;1427;p41"/>
              <p:cNvGrpSpPr/>
              <p:nvPr/>
            </p:nvGrpSpPr>
            <p:grpSpPr>
              <a:xfrm flipH="1">
                <a:off x="7531289" y="2943682"/>
                <a:ext cx="1267361" cy="2272848"/>
                <a:chOff x="8507831" y="3094565"/>
                <a:chExt cx="755866" cy="1355387"/>
              </a:xfrm>
            </p:grpSpPr>
            <p:sp>
              <p:nvSpPr>
                <p:cNvPr id="1428" name="Google Shape;1428;p41"/>
                <p:cNvSpPr/>
                <p:nvPr/>
              </p:nvSpPr>
              <p:spPr>
                <a:xfrm>
                  <a:off x="8646477" y="3758882"/>
                  <a:ext cx="169926" cy="691070"/>
                </a:xfrm>
                <a:custGeom>
                  <a:avLst/>
                  <a:gdLst/>
                  <a:ahLst/>
                  <a:cxnLst/>
                  <a:rect l="l" t="t" r="r" b="b"/>
                  <a:pathLst>
                    <a:path w="169926" h="691070" extrusionOk="0">
                      <a:moveTo>
                        <a:pt x="55372" y="691071"/>
                      </a:moveTo>
                      <a:lnTo>
                        <a:pt x="169926" y="0"/>
                      </a:lnTo>
                      <a:lnTo>
                        <a:pt x="114553" y="0"/>
                      </a:lnTo>
                      <a:lnTo>
                        <a:pt x="0" y="691071"/>
                      </a:ln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9" name="Google Shape;1429;p41"/>
                <p:cNvSpPr/>
                <p:nvPr/>
              </p:nvSpPr>
              <p:spPr>
                <a:xfrm>
                  <a:off x="8750998" y="3758882"/>
                  <a:ext cx="65405" cy="60515"/>
                </a:xfrm>
                <a:custGeom>
                  <a:avLst/>
                  <a:gdLst/>
                  <a:ahLst/>
                  <a:cxnLst/>
                  <a:rect l="l" t="t" r="r" b="b"/>
                  <a:pathLst>
                    <a:path w="65405" h="60515" extrusionOk="0">
                      <a:moveTo>
                        <a:pt x="0" y="60515"/>
                      </a:moveTo>
                      <a:cubicBezTo>
                        <a:pt x="20574" y="50927"/>
                        <a:pt x="42608" y="45593"/>
                        <a:pt x="58293" y="42799"/>
                      </a:cubicBezTo>
                      <a:lnTo>
                        <a:pt x="65405" y="0"/>
                      </a:lnTo>
                      <a:lnTo>
                        <a:pt x="10033" y="0"/>
                      </a:lnTo>
                      <a:lnTo>
                        <a:pt x="0" y="60515"/>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30" name="Google Shape;1430;p41"/>
                <p:cNvSpPr/>
                <p:nvPr/>
              </p:nvSpPr>
              <p:spPr>
                <a:xfrm>
                  <a:off x="9093771" y="3758882"/>
                  <a:ext cx="169926" cy="691070"/>
                </a:xfrm>
                <a:custGeom>
                  <a:avLst/>
                  <a:gdLst/>
                  <a:ahLst/>
                  <a:cxnLst/>
                  <a:rect l="l" t="t" r="r" b="b"/>
                  <a:pathLst>
                    <a:path w="169926" h="691070" extrusionOk="0">
                      <a:moveTo>
                        <a:pt x="169926" y="691071"/>
                      </a:moveTo>
                      <a:lnTo>
                        <a:pt x="55373" y="0"/>
                      </a:lnTo>
                      <a:lnTo>
                        <a:pt x="0" y="0"/>
                      </a:lnTo>
                      <a:lnTo>
                        <a:pt x="114554" y="691071"/>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31" name="Google Shape;1431;p41"/>
                <p:cNvSpPr/>
                <p:nvPr/>
              </p:nvSpPr>
              <p:spPr>
                <a:xfrm>
                  <a:off x="8507831" y="3094565"/>
                  <a:ext cx="730974" cy="683811"/>
                </a:xfrm>
                <a:custGeom>
                  <a:avLst/>
                  <a:gdLst/>
                  <a:ahLst/>
                  <a:cxnLst/>
                  <a:rect l="l" t="t" r="r" b="b"/>
                  <a:pathLst>
                    <a:path w="730974" h="683811" extrusionOk="0">
                      <a:moveTo>
                        <a:pt x="705574" y="683811"/>
                      </a:moveTo>
                      <a:lnTo>
                        <a:pt x="257962" y="683811"/>
                      </a:lnTo>
                      <a:cubicBezTo>
                        <a:pt x="182461" y="683811"/>
                        <a:pt x="117183" y="630026"/>
                        <a:pt x="102768" y="555922"/>
                      </a:cubicBezTo>
                      <a:lnTo>
                        <a:pt x="470" y="30269"/>
                      </a:lnTo>
                      <a:cubicBezTo>
                        <a:pt x="-2197" y="16489"/>
                        <a:pt x="6756" y="3154"/>
                        <a:pt x="20536" y="488"/>
                      </a:cubicBezTo>
                      <a:cubicBezTo>
                        <a:pt x="34379" y="-2243"/>
                        <a:pt x="47650" y="6774"/>
                        <a:pt x="50317" y="20554"/>
                      </a:cubicBezTo>
                      <a:lnTo>
                        <a:pt x="152616" y="546206"/>
                      </a:lnTo>
                      <a:cubicBezTo>
                        <a:pt x="162395" y="596499"/>
                        <a:pt x="206718" y="633011"/>
                        <a:pt x="257962" y="633011"/>
                      </a:cubicBezTo>
                      <a:lnTo>
                        <a:pt x="705574" y="633011"/>
                      </a:lnTo>
                      <a:cubicBezTo>
                        <a:pt x="719608" y="633011"/>
                        <a:pt x="730974" y="644378"/>
                        <a:pt x="730974" y="658411"/>
                      </a:cubicBezTo>
                      <a:cubicBezTo>
                        <a:pt x="730974" y="672444"/>
                        <a:pt x="719608" y="683811"/>
                        <a:pt x="705574" y="683811"/>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432" name="Google Shape;1432;p41"/>
              <p:cNvGrpSpPr/>
              <p:nvPr/>
            </p:nvGrpSpPr>
            <p:grpSpPr>
              <a:xfrm flipH="1">
                <a:off x="6775456" y="3273854"/>
                <a:ext cx="1271576" cy="1942679"/>
                <a:chOff x="8956103" y="3291459"/>
                <a:chExt cx="758380" cy="1158494"/>
              </a:xfrm>
            </p:grpSpPr>
            <p:sp>
              <p:nvSpPr>
                <p:cNvPr id="1433" name="Google Shape;1433;p41"/>
                <p:cNvSpPr/>
                <p:nvPr/>
              </p:nvSpPr>
              <p:spPr>
                <a:xfrm>
                  <a:off x="9058592" y="3291459"/>
                  <a:ext cx="553338" cy="41655"/>
                </a:xfrm>
                <a:custGeom>
                  <a:avLst/>
                  <a:gdLst/>
                  <a:ahLst/>
                  <a:cxnLst/>
                  <a:rect l="l" t="t" r="r" b="b"/>
                  <a:pathLst>
                    <a:path w="553338" h="41655" extrusionOk="0">
                      <a:moveTo>
                        <a:pt x="20827" y="41656"/>
                      </a:moveTo>
                      <a:lnTo>
                        <a:pt x="532511" y="41656"/>
                      </a:lnTo>
                      <a:cubicBezTo>
                        <a:pt x="544004" y="41656"/>
                        <a:pt x="553338" y="32321"/>
                        <a:pt x="553338" y="20828"/>
                      </a:cubicBezTo>
                      <a:lnTo>
                        <a:pt x="553338" y="20828"/>
                      </a:lnTo>
                      <a:cubicBezTo>
                        <a:pt x="553338" y="9334"/>
                        <a:pt x="544004" y="0"/>
                        <a:pt x="532511" y="0"/>
                      </a:cubicBezTo>
                      <a:lnTo>
                        <a:pt x="20827" y="0"/>
                      </a:lnTo>
                      <a:cubicBezTo>
                        <a:pt x="9334" y="0"/>
                        <a:pt x="0" y="9334"/>
                        <a:pt x="0" y="20828"/>
                      </a:cubicBezTo>
                      <a:lnTo>
                        <a:pt x="0" y="20828"/>
                      </a:lnTo>
                      <a:cubicBezTo>
                        <a:pt x="0" y="32321"/>
                        <a:pt x="9334" y="41656"/>
                        <a:pt x="20827" y="41656"/>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434" name="Google Shape;1434;p41"/>
                <p:cNvGrpSpPr/>
                <p:nvPr/>
              </p:nvGrpSpPr>
              <p:grpSpPr>
                <a:xfrm>
                  <a:off x="8956103" y="3333115"/>
                  <a:ext cx="758380" cy="1116838"/>
                  <a:chOff x="8956103" y="3333115"/>
                  <a:chExt cx="758380" cy="1116838"/>
                </a:xfrm>
              </p:grpSpPr>
              <p:sp>
                <p:nvSpPr>
                  <p:cNvPr id="1435" name="Google Shape;1435;p41"/>
                  <p:cNvSpPr/>
                  <p:nvPr/>
                </p:nvSpPr>
                <p:spPr>
                  <a:xfrm>
                    <a:off x="8956103" y="3333115"/>
                    <a:ext cx="240474" cy="1116838"/>
                  </a:xfrm>
                  <a:custGeom>
                    <a:avLst/>
                    <a:gdLst/>
                    <a:ahLst/>
                    <a:cxnLst/>
                    <a:rect l="l" t="t" r="r" b="b"/>
                    <a:pathLst>
                      <a:path w="240474" h="1116838" extrusionOk="0">
                        <a:moveTo>
                          <a:pt x="55308" y="1116838"/>
                        </a:moveTo>
                        <a:lnTo>
                          <a:pt x="0" y="1116838"/>
                        </a:lnTo>
                        <a:lnTo>
                          <a:pt x="185103" y="0"/>
                        </a:lnTo>
                        <a:lnTo>
                          <a:pt x="240474" y="0"/>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36" name="Google Shape;1436;p41"/>
                  <p:cNvSpPr/>
                  <p:nvPr/>
                </p:nvSpPr>
                <p:spPr>
                  <a:xfrm>
                    <a:off x="9473945" y="3333115"/>
                    <a:ext cx="240538" cy="1116838"/>
                  </a:xfrm>
                  <a:custGeom>
                    <a:avLst/>
                    <a:gdLst/>
                    <a:ahLst/>
                    <a:cxnLst/>
                    <a:rect l="l" t="t" r="r" b="b"/>
                    <a:pathLst>
                      <a:path w="240538" h="1116838" extrusionOk="0">
                        <a:moveTo>
                          <a:pt x="185166" y="1116838"/>
                        </a:moveTo>
                        <a:lnTo>
                          <a:pt x="240538" y="1116838"/>
                        </a:lnTo>
                        <a:lnTo>
                          <a:pt x="55373" y="0"/>
                        </a:lnTo>
                        <a:lnTo>
                          <a:pt x="0" y="0"/>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37" name="Google Shape;1437;p41"/>
                  <p:cNvSpPr/>
                  <p:nvPr/>
                </p:nvSpPr>
                <p:spPr>
                  <a:xfrm>
                    <a:off x="9128252" y="3333115"/>
                    <a:ext cx="68326" cy="78231"/>
                  </a:xfrm>
                  <a:custGeom>
                    <a:avLst/>
                    <a:gdLst/>
                    <a:ahLst/>
                    <a:cxnLst/>
                    <a:rect l="l" t="t" r="r" b="b"/>
                    <a:pathLst>
                      <a:path w="68326" h="78231" extrusionOk="0">
                        <a:moveTo>
                          <a:pt x="0" y="78232"/>
                        </a:moveTo>
                        <a:lnTo>
                          <a:pt x="56705" y="70231"/>
                        </a:lnTo>
                        <a:lnTo>
                          <a:pt x="68326" y="0"/>
                        </a:lnTo>
                        <a:lnTo>
                          <a:pt x="12954"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38" name="Google Shape;1438;p41"/>
                  <p:cNvSpPr/>
                  <p:nvPr/>
                </p:nvSpPr>
                <p:spPr>
                  <a:xfrm>
                    <a:off x="9473945" y="3333115"/>
                    <a:ext cx="58864" cy="28638"/>
                  </a:xfrm>
                  <a:custGeom>
                    <a:avLst/>
                    <a:gdLst/>
                    <a:ahLst/>
                    <a:cxnLst/>
                    <a:rect l="l" t="t" r="r" b="b"/>
                    <a:pathLst>
                      <a:path w="58864" h="28638" extrusionOk="0">
                        <a:moveTo>
                          <a:pt x="55373" y="0"/>
                        </a:moveTo>
                        <a:lnTo>
                          <a:pt x="0" y="0"/>
                        </a:lnTo>
                        <a:lnTo>
                          <a:pt x="4763" y="28638"/>
                        </a:lnTo>
                        <a:lnTo>
                          <a:pt x="58865" y="21018"/>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1439" name="Google Shape;1439;p41"/>
              <p:cNvGrpSpPr/>
              <p:nvPr/>
            </p:nvGrpSpPr>
            <p:grpSpPr>
              <a:xfrm flipH="1">
                <a:off x="6513326" y="2992844"/>
                <a:ext cx="1103671" cy="279412"/>
                <a:chOff x="9212580" y="3123882"/>
                <a:chExt cx="658240" cy="166624"/>
              </a:xfrm>
            </p:grpSpPr>
            <p:sp>
              <p:nvSpPr>
                <p:cNvPr id="1440" name="Google Shape;1440;p41"/>
                <p:cNvSpPr/>
                <p:nvPr/>
              </p:nvSpPr>
              <p:spPr>
                <a:xfrm>
                  <a:off x="9619297" y="3166554"/>
                  <a:ext cx="177736" cy="107886"/>
                </a:xfrm>
                <a:custGeom>
                  <a:avLst/>
                  <a:gdLst/>
                  <a:ahLst/>
                  <a:cxnLst/>
                  <a:rect l="l" t="t" r="r" b="b"/>
                  <a:pathLst>
                    <a:path w="177736" h="107886" extrusionOk="0">
                      <a:moveTo>
                        <a:pt x="107506" y="0"/>
                      </a:moveTo>
                      <a:cubicBezTo>
                        <a:pt x="133541" y="0"/>
                        <a:pt x="150432" y="22415"/>
                        <a:pt x="158497" y="38100"/>
                      </a:cubicBezTo>
                      <a:cubicBezTo>
                        <a:pt x="166560" y="53785"/>
                        <a:pt x="177736" y="66040"/>
                        <a:pt x="177736" y="66040"/>
                      </a:cubicBezTo>
                      <a:lnTo>
                        <a:pt x="45021" y="66040"/>
                      </a:lnTo>
                      <a:lnTo>
                        <a:pt x="26797" y="107886"/>
                      </a:lnTo>
                      <a:lnTo>
                        <a:pt x="13081" y="107886"/>
                      </a:lnTo>
                      <a:lnTo>
                        <a:pt x="0" y="66040"/>
                      </a:lnTo>
                      <a:cubicBezTo>
                        <a:pt x="0" y="65976"/>
                        <a:pt x="28829" y="0"/>
                        <a:pt x="107506"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1" name="Google Shape;1441;p41"/>
                <p:cNvSpPr/>
                <p:nvPr/>
              </p:nvSpPr>
              <p:spPr>
                <a:xfrm>
                  <a:off x="9629838" y="3166491"/>
                  <a:ext cx="96964" cy="106743"/>
                </a:xfrm>
                <a:custGeom>
                  <a:avLst/>
                  <a:gdLst/>
                  <a:ahLst/>
                  <a:cxnLst/>
                  <a:rect l="l" t="t" r="r" b="b"/>
                  <a:pathLst>
                    <a:path w="96964" h="106743" extrusionOk="0">
                      <a:moveTo>
                        <a:pt x="14795" y="106743"/>
                      </a:moveTo>
                      <a:cubicBezTo>
                        <a:pt x="14795" y="32131"/>
                        <a:pt x="66484" y="0"/>
                        <a:pt x="96965" y="0"/>
                      </a:cubicBezTo>
                      <a:lnTo>
                        <a:pt x="0" y="0"/>
                      </a:lnTo>
                      <a:lnTo>
                        <a:pt x="14795" y="106743"/>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2" name="Google Shape;1442;p41"/>
                <p:cNvSpPr/>
                <p:nvPr/>
              </p:nvSpPr>
              <p:spPr>
                <a:xfrm>
                  <a:off x="9449752" y="3123882"/>
                  <a:ext cx="286575" cy="149351"/>
                </a:xfrm>
                <a:custGeom>
                  <a:avLst/>
                  <a:gdLst/>
                  <a:ahLst/>
                  <a:cxnLst/>
                  <a:rect l="l" t="t" r="r" b="b"/>
                  <a:pathLst>
                    <a:path w="286575" h="149351" extrusionOk="0">
                      <a:moveTo>
                        <a:pt x="194881" y="149352"/>
                      </a:moveTo>
                      <a:cubicBezTo>
                        <a:pt x="194881" y="149352"/>
                        <a:pt x="197866" y="22035"/>
                        <a:pt x="286576" y="0"/>
                      </a:cubicBezTo>
                      <a:lnTo>
                        <a:pt x="94170" y="0"/>
                      </a:lnTo>
                      <a:cubicBezTo>
                        <a:pt x="76136" y="0"/>
                        <a:pt x="58801" y="6985"/>
                        <a:pt x="45910" y="19621"/>
                      </a:cubicBezTo>
                      <a:cubicBezTo>
                        <a:pt x="25336" y="39814"/>
                        <a:pt x="889" y="78613"/>
                        <a:pt x="0" y="149352"/>
                      </a:cubicBezTo>
                      <a:cubicBezTo>
                        <a:pt x="-64" y="149352"/>
                        <a:pt x="124016" y="117729"/>
                        <a:pt x="194881" y="149352"/>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3" name="Google Shape;1443;p41"/>
                <p:cNvSpPr/>
                <p:nvPr/>
              </p:nvSpPr>
              <p:spPr>
                <a:xfrm>
                  <a:off x="9223629" y="3200546"/>
                  <a:ext cx="355091" cy="63988"/>
                </a:xfrm>
                <a:custGeom>
                  <a:avLst/>
                  <a:gdLst/>
                  <a:ahLst/>
                  <a:cxnLst/>
                  <a:rect l="l" t="t" r="r" b="b"/>
                  <a:pathLst>
                    <a:path w="355091" h="63988" extrusionOk="0">
                      <a:moveTo>
                        <a:pt x="0" y="49066"/>
                      </a:moveTo>
                      <a:cubicBezTo>
                        <a:pt x="73406" y="49066"/>
                        <a:pt x="94678" y="9061"/>
                        <a:pt x="144652" y="1314"/>
                      </a:cubicBezTo>
                      <a:cubicBezTo>
                        <a:pt x="152019" y="171"/>
                        <a:pt x="158877" y="-210"/>
                        <a:pt x="165353" y="108"/>
                      </a:cubicBezTo>
                      <a:lnTo>
                        <a:pt x="355092" y="108"/>
                      </a:lnTo>
                      <a:lnTo>
                        <a:pt x="215773" y="63988"/>
                      </a:lnTo>
                      <a:lnTo>
                        <a:pt x="192977" y="49066"/>
                      </a:lnTo>
                      <a:lnTo>
                        <a:pt x="0" y="49066"/>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4" name="Google Shape;1444;p41"/>
                <p:cNvSpPr/>
                <p:nvPr/>
              </p:nvSpPr>
              <p:spPr>
                <a:xfrm>
                  <a:off x="9644633" y="3192911"/>
                  <a:ext cx="195834" cy="89340"/>
                </a:xfrm>
                <a:custGeom>
                  <a:avLst/>
                  <a:gdLst/>
                  <a:ahLst/>
                  <a:cxnLst/>
                  <a:rect l="l" t="t" r="r" b="b"/>
                  <a:pathLst>
                    <a:path w="195834" h="89340" extrusionOk="0">
                      <a:moveTo>
                        <a:pt x="0" y="80323"/>
                      </a:moveTo>
                      <a:cubicBezTo>
                        <a:pt x="8319" y="33969"/>
                        <a:pt x="24385" y="-1655"/>
                        <a:pt x="55944" y="59"/>
                      </a:cubicBezTo>
                      <a:cubicBezTo>
                        <a:pt x="112523" y="3044"/>
                        <a:pt x="124397" y="78037"/>
                        <a:pt x="195835" y="64956"/>
                      </a:cubicBezTo>
                      <a:lnTo>
                        <a:pt x="195835" y="89341"/>
                      </a:lnTo>
                      <a:lnTo>
                        <a:pt x="0" y="80323"/>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5" name="Google Shape;1445;p41"/>
                <p:cNvSpPr/>
                <p:nvPr/>
              </p:nvSpPr>
              <p:spPr>
                <a:xfrm>
                  <a:off x="9418383" y="3254235"/>
                  <a:ext cx="452437" cy="36270"/>
                </a:xfrm>
                <a:custGeom>
                  <a:avLst/>
                  <a:gdLst/>
                  <a:ahLst/>
                  <a:cxnLst/>
                  <a:rect l="l" t="t" r="r" b="b"/>
                  <a:pathLst>
                    <a:path w="452437" h="36270" extrusionOk="0">
                      <a:moveTo>
                        <a:pt x="0" y="36271"/>
                      </a:moveTo>
                      <a:lnTo>
                        <a:pt x="452438" y="36271"/>
                      </a:lnTo>
                      <a:cubicBezTo>
                        <a:pt x="452438" y="36271"/>
                        <a:pt x="381318" y="8712"/>
                        <a:pt x="350076" y="6045"/>
                      </a:cubicBezTo>
                      <a:cubicBezTo>
                        <a:pt x="318834" y="3378"/>
                        <a:pt x="250635" y="76"/>
                        <a:pt x="226251" y="28080"/>
                      </a:cubicBezTo>
                      <a:cubicBezTo>
                        <a:pt x="190247" y="711"/>
                        <a:pt x="156273" y="-5385"/>
                        <a:pt x="108966" y="4330"/>
                      </a:cubicBezTo>
                      <a:cubicBezTo>
                        <a:pt x="61659" y="14046"/>
                        <a:pt x="0" y="36271"/>
                        <a:pt x="0" y="3627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6" name="Google Shape;1446;p41"/>
                <p:cNvSpPr/>
                <p:nvPr/>
              </p:nvSpPr>
              <p:spPr>
                <a:xfrm>
                  <a:off x="9416668" y="3200524"/>
                  <a:ext cx="227965" cy="81727"/>
                </a:xfrm>
                <a:custGeom>
                  <a:avLst/>
                  <a:gdLst/>
                  <a:ahLst/>
                  <a:cxnLst/>
                  <a:rect l="l" t="t" r="r" b="b"/>
                  <a:pathLst>
                    <a:path w="227965" h="81727" extrusionOk="0">
                      <a:moveTo>
                        <a:pt x="227965" y="72710"/>
                      </a:moveTo>
                      <a:cubicBezTo>
                        <a:pt x="224981" y="19815"/>
                        <a:pt x="194628" y="-6411"/>
                        <a:pt x="144653" y="1336"/>
                      </a:cubicBezTo>
                      <a:cubicBezTo>
                        <a:pt x="94679" y="9083"/>
                        <a:pt x="41656" y="69472"/>
                        <a:pt x="0" y="49088"/>
                      </a:cubicBezTo>
                      <a:lnTo>
                        <a:pt x="0" y="81727"/>
                      </a:lnTo>
                      <a:cubicBezTo>
                        <a:pt x="-63" y="81727"/>
                        <a:pt x="164847" y="29911"/>
                        <a:pt x="227965" y="7271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7" name="Google Shape;1447;p41"/>
                <p:cNvSpPr/>
                <p:nvPr/>
              </p:nvSpPr>
              <p:spPr>
                <a:xfrm>
                  <a:off x="9223629" y="3249612"/>
                  <a:ext cx="193040" cy="24384"/>
                </a:xfrm>
                <a:custGeom>
                  <a:avLst/>
                  <a:gdLst/>
                  <a:ahLst/>
                  <a:cxnLst/>
                  <a:rect l="l" t="t" r="r" b="b"/>
                  <a:pathLst>
                    <a:path w="193040" h="24384" extrusionOk="0">
                      <a:moveTo>
                        <a:pt x="0" y="0"/>
                      </a:moveTo>
                      <a:lnTo>
                        <a:pt x="193040" y="0"/>
                      </a:lnTo>
                      <a:lnTo>
                        <a:pt x="193040" y="24384"/>
                      </a:lnTo>
                      <a:lnTo>
                        <a:pt x="0" y="24384"/>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8" name="Google Shape;1448;p41"/>
                <p:cNvSpPr/>
                <p:nvPr/>
              </p:nvSpPr>
              <p:spPr>
                <a:xfrm>
                  <a:off x="9398989" y="3157875"/>
                  <a:ext cx="174524" cy="73178"/>
                </a:xfrm>
                <a:custGeom>
                  <a:avLst/>
                  <a:gdLst/>
                  <a:ahLst/>
                  <a:cxnLst/>
                  <a:rect l="l" t="t" r="r" b="b"/>
                  <a:pathLst>
                    <a:path w="174524" h="73178" extrusionOk="0">
                      <a:moveTo>
                        <a:pt x="154" y="30967"/>
                      </a:moveTo>
                      <a:cubicBezTo>
                        <a:pt x="725" y="26903"/>
                        <a:pt x="3138" y="23347"/>
                        <a:pt x="6630" y="21252"/>
                      </a:cubicBezTo>
                      <a:cubicBezTo>
                        <a:pt x="16917" y="15029"/>
                        <a:pt x="40412" y="2646"/>
                        <a:pt x="68226" y="424"/>
                      </a:cubicBezTo>
                      <a:cubicBezTo>
                        <a:pt x="105754" y="-2561"/>
                        <a:pt x="156491" y="10076"/>
                        <a:pt x="174524" y="42778"/>
                      </a:cubicBezTo>
                      <a:lnTo>
                        <a:pt x="77242" y="42778"/>
                      </a:lnTo>
                      <a:lnTo>
                        <a:pt x="87974" y="50335"/>
                      </a:lnTo>
                      <a:cubicBezTo>
                        <a:pt x="95277" y="55478"/>
                        <a:pt x="95022" y="66464"/>
                        <a:pt x="87403" y="71226"/>
                      </a:cubicBezTo>
                      <a:lnTo>
                        <a:pt x="87403" y="71226"/>
                      </a:lnTo>
                      <a:cubicBezTo>
                        <a:pt x="84037" y="73385"/>
                        <a:pt x="79782" y="73766"/>
                        <a:pt x="76036" y="72306"/>
                      </a:cubicBezTo>
                      <a:lnTo>
                        <a:pt x="8599" y="45636"/>
                      </a:lnTo>
                      <a:cubicBezTo>
                        <a:pt x="2757" y="43286"/>
                        <a:pt x="-799" y="37254"/>
                        <a:pt x="154" y="30967"/>
                      </a:cubicBezTo>
                      <a:lnTo>
                        <a:pt x="154" y="30967"/>
                      </a:ln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9" name="Google Shape;1449;p41"/>
                <p:cNvSpPr/>
                <p:nvPr/>
              </p:nvSpPr>
              <p:spPr>
                <a:xfrm>
                  <a:off x="9460711" y="3181328"/>
                  <a:ext cx="57367" cy="19325"/>
                </a:xfrm>
                <a:custGeom>
                  <a:avLst/>
                  <a:gdLst/>
                  <a:ahLst/>
                  <a:cxnLst/>
                  <a:rect l="l" t="t" r="r" b="b"/>
                  <a:pathLst>
                    <a:path w="57367" h="19325" extrusionOk="0">
                      <a:moveTo>
                        <a:pt x="15520" y="19325"/>
                      </a:moveTo>
                      <a:lnTo>
                        <a:pt x="2122" y="9356"/>
                      </a:lnTo>
                      <a:cubicBezTo>
                        <a:pt x="-2069" y="6244"/>
                        <a:pt x="407" y="-423"/>
                        <a:pt x="5551" y="21"/>
                      </a:cubicBezTo>
                      <a:cubicBezTo>
                        <a:pt x="21172" y="1291"/>
                        <a:pt x="44095" y="5609"/>
                        <a:pt x="57367" y="19325"/>
                      </a:cubicBezTo>
                      <a:lnTo>
                        <a:pt x="15520" y="19325"/>
                      </a:lnTo>
                      <a:close/>
                    </a:path>
                  </a:pathLst>
                </a:custGeom>
                <a:solidFill>
                  <a:srgbClr val="E094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0" name="Google Shape;1450;p41"/>
                <p:cNvSpPr/>
                <p:nvPr/>
              </p:nvSpPr>
              <p:spPr>
                <a:xfrm>
                  <a:off x="9212580" y="3274060"/>
                  <a:ext cx="205803" cy="16446"/>
                </a:xfrm>
                <a:custGeom>
                  <a:avLst/>
                  <a:gdLst/>
                  <a:ahLst/>
                  <a:cxnLst/>
                  <a:rect l="l" t="t" r="r" b="b"/>
                  <a:pathLst>
                    <a:path w="205803" h="16446" extrusionOk="0">
                      <a:moveTo>
                        <a:pt x="0" y="0"/>
                      </a:moveTo>
                      <a:lnTo>
                        <a:pt x="205804" y="0"/>
                      </a:lnTo>
                      <a:lnTo>
                        <a:pt x="205804" y="16447"/>
                      </a:lnTo>
                      <a:lnTo>
                        <a:pt x="0" y="16447"/>
                      </a:ln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1" name="Google Shape;1451;p41"/>
                <p:cNvSpPr/>
                <p:nvPr/>
              </p:nvSpPr>
              <p:spPr>
                <a:xfrm>
                  <a:off x="9418446" y="3249610"/>
                  <a:ext cx="452373" cy="40832"/>
                </a:xfrm>
                <a:custGeom>
                  <a:avLst/>
                  <a:gdLst/>
                  <a:ahLst/>
                  <a:cxnLst/>
                  <a:rect l="l" t="t" r="r" b="b"/>
                  <a:pathLst>
                    <a:path w="452373" h="40832" extrusionOk="0">
                      <a:moveTo>
                        <a:pt x="226187" y="40070"/>
                      </a:moveTo>
                      <a:cubicBezTo>
                        <a:pt x="294449" y="-13524"/>
                        <a:pt x="397256" y="40832"/>
                        <a:pt x="452374" y="40832"/>
                      </a:cubicBezTo>
                      <a:lnTo>
                        <a:pt x="452374" y="24386"/>
                      </a:lnTo>
                      <a:cubicBezTo>
                        <a:pt x="397193" y="24386"/>
                        <a:pt x="294386" y="-29970"/>
                        <a:pt x="226187" y="23623"/>
                      </a:cubicBezTo>
                      <a:cubicBezTo>
                        <a:pt x="157924" y="-29970"/>
                        <a:pt x="55118" y="24386"/>
                        <a:pt x="0" y="24386"/>
                      </a:cubicBezTo>
                      <a:lnTo>
                        <a:pt x="0" y="40832"/>
                      </a:lnTo>
                      <a:cubicBezTo>
                        <a:pt x="55118" y="40896"/>
                        <a:pt x="157924" y="-13460"/>
                        <a:pt x="226187" y="4007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452" name="Google Shape;1452;p41"/>
              <p:cNvGrpSpPr/>
              <p:nvPr/>
            </p:nvGrpSpPr>
            <p:grpSpPr>
              <a:xfrm flipH="1">
                <a:off x="6017266" y="3032350"/>
                <a:ext cx="333351" cy="241609"/>
                <a:chOff x="9967861" y="3147441"/>
                <a:chExt cx="198814" cy="144081"/>
              </a:xfrm>
            </p:grpSpPr>
            <p:sp>
              <p:nvSpPr>
                <p:cNvPr id="1453" name="Google Shape;1453;p41"/>
                <p:cNvSpPr/>
                <p:nvPr/>
              </p:nvSpPr>
              <p:spPr>
                <a:xfrm>
                  <a:off x="9967861" y="3147441"/>
                  <a:ext cx="149960" cy="128016"/>
                </a:xfrm>
                <a:custGeom>
                  <a:avLst/>
                  <a:gdLst/>
                  <a:ahLst/>
                  <a:cxnLst/>
                  <a:rect l="l" t="t" r="r" b="b"/>
                  <a:pathLst>
                    <a:path w="149960" h="128016" extrusionOk="0">
                      <a:moveTo>
                        <a:pt x="114" y="14288"/>
                      </a:moveTo>
                      <a:lnTo>
                        <a:pt x="10719" y="93663"/>
                      </a:lnTo>
                      <a:cubicBezTo>
                        <a:pt x="13322" y="113348"/>
                        <a:pt x="30149" y="128016"/>
                        <a:pt x="49961" y="128016"/>
                      </a:cubicBezTo>
                      <a:lnTo>
                        <a:pt x="99999" y="128016"/>
                      </a:lnTo>
                      <a:cubicBezTo>
                        <a:pt x="119875" y="128016"/>
                        <a:pt x="136639" y="113348"/>
                        <a:pt x="139243" y="93663"/>
                      </a:cubicBezTo>
                      <a:lnTo>
                        <a:pt x="149847" y="14288"/>
                      </a:lnTo>
                      <a:cubicBezTo>
                        <a:pt x="150863" y="6731"/>
                        <a:pt x="144957" y="0"/>
                        <a:pt x="137338" y="0"/>
                      </a:cubicBezTo>
                      <a:lnTo>
                        <a:pt x="12496" y="0"/>
                      </a:lnTo>
                      <a:cubicBezTo>
                        <a:pt x="5004" y="0"/>
                        <a:pt x="-902" y="6731"/>
                        <a:pt x="114" y="14288"/>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4" name="Google Shape;1454;p41"/>
                <p:cNvSpPr/>
                <p:nvPr/>
              </p:nvSpPr>
              <p:spPr>
                <a:xfrm>
                  <a:off x="10078656" y="3156902"/>
                  <a:ext cx="88019" cy="104457"/>
                </a:xfrm>
                <a:custGeom>
                  <a:avLst/>
                  <a:gdLst/>
                  <a:ahLst/>
                  <a:cxnLst/>
                  <a:rect l="l" t="t" r="r" b="b"/>
                  <a:pathLst>
                    <a:path w="88019" h="104457" extrusionOk="0">
                      <a:moveTo>
                        <a:pt x="39053" y="104457"/>
                      </a:moveTo>
                      <a:lnTo>
                        <a:pt x="0" y="104457"/>
                      </a:lnTo>
                      <a:lnTo>
                        <a:pt x="0" y="91758"/>
                      </a:lnTo>
                      <a:lnTo>
                        <a:pt x="39053" y="91758"/>
                      </a:lnTo>
                      <a:cubicBezTo>
                        <a:pt x="56262" y="91758"/>
                        <a:pt x="70676" y="79439"/>
                        <a:pt x="73343" y="62484"/>
                      </a:cubicBezTo>
                      <a:lnTo>
                        <a:pt x="74867" y="52896"/>
                      </a:lnTo>
                      <a:cubicBezTo>
                        <a:pt x="76454" y="42863"/>
                        <a:pt x="73597" y="32639"/>
                        <a:pt x="66993" y="24892"/>
                      </a:cubicBezTo>
                      <a:cubicBezTo>
                        <a:pt x="60389" y="17145"/>
                        <a:pt x="50737" y="12700"/>
                        <a:pt x="40577" y="12700"/>
                      </a:cubicBezTo>
                      <a:lnTo>
                        <a:pt x="24385" y="12700"/>
                      </a:lnTo>
                      <a:lnTo>
                        <a:pt x="24385" y="0"/>
                      </a:lnTo>
                      <a:lnTo>
                        <a:pt x="40577" y="0"/>
                      </a:lnTo>
                      <a:cubicBezTo>
                        <a:pt x="54483" y="0"/>
                        <a:pt x="67628" y="6033"/>
                        <a:pt x="76645" y="16637"/>
                      </a:cubicBezTo>
                      <a:cubicBezTo>
                        <a:pt x="85662" y="27178"/>
                        <a:pt x="89599" y="41148"/>
                        <a:pt x="87440" y="54864"/>
                      </a:cubicBezTo>
                      <a:lnTo>
                        <a:pt x="85916" y="64452"/>
                      </a:lnTo>
                      <a:cubicBezTo>
                        <a:pt x="82233" y="87567"/>
                        <a:pt x="62485" y="104457"/>
                        <a:pt x="39053" y="104457"/>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5" name="Google Shape;1455;p41"/>
                <p:cNvSpPr/>
                <p:nvPr/>
              </p:nvSpPr>
              <p:spPr>
                <a:xfrm>
                  <a:off x="9969372" y="3171888"/>
                  <a:ext cx="121793" cy="103568"/>
                </a:xfrm>
                <a:custGeom>
                  <a:avLst/>
                  <a:gdLst/>
                  <a:ahLst/>
                  <a:cxnLst/>
                  <a:rect l="l" t="t" r="r" b="b"/>
                  <a:pathLst>
                    <a:path w="121793" h="103568" extrusionOk="0">
                      <a:moveTo>
                        <a:pt x="0" y="0"/>
                      </a:moveTo>
                      <a:lnTo>
                        <a:pt x="9271" y="69215"/>
                      </a:lnTo>
                      <a:cubicBezTo>
                        <a:pt x="11874" y="88900"/>
                        <a:pt x="28702" y="103568"/>
                        <a:pt x="48514" y="103568"/>
                      </a:cubicBezTo>
                      <a:lnTo>
                        <a:pt x="98552" y="103568"/>
                      </a:lnTo>
                      <a:cubicBezTo>
                        <a:pt x="107188" y="103568"/>
                        <a:pt x="115189" y="100647"/>
                        <a:pt x="121793" y="95821"/>
                      </a:cubicBezTo>
                      <a:cubicBezTo>
                        <a:pt x="66611" y="88392"/>
                        <a:pt x="4064" y="30480"/>
                        <a:pt x="0" y="0"/>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6" name="Google Shape;1456;p41"/>
                <p:cNvSpPr/>
                <p:nvPr/>
              </p:nvSpPr>
              <p:spPr>
                <a:xfrm>
                  <a:off x="9967911" y="3271139"/>
                  <a:ext cx="157589" cy="20383"/>
                </a:xfrm>
                <a:custGeom>
                  <a:avLst/>
                  <a:gdLst/>
                  <a:ahLst/>
                  <a:cxnLst/>
                  <a:rect l="l" t="t" r="r" b="b"/>
                  <a:pathLst>
                    <a:path w="157589" h="20383" extrusionOk="0">
                      <a:moveTo>
                        <a:pt x="119507" y="20383"/>
                      </a:moveTo>
                      <a:lnTo>
                        <a:pt x="38037" y="20383"/>
                      </a:lnTo>
                      <a:cubicBezTo>
                        <a:pt x="29528" y="20383"/>
                        <a:pt x="21082" y="18415"/>
                        <a:pt x="13463" y="14732"/>
                      </a:cubicBezTo>
                      <a:lnTo>
                        <a:pt x="2858" y="9589"/>
                      </a:lnTo>
                      <a:cubicBezTo>
                        <a:pt x="-1968" y="7239"/>
                        <a:pt x="-317" y="0"/>
                        <a:pt x="5081" y="0"/>
                      </a:cubicBezTo>
                      <a:lnTo>
                        <a:pt x="152528" y="0"/>
                      </a:lnTo>
                      <a:cubicBezTo>
                        <a:pt x="157862" y="0"/>
                        <a:pt x="159576" y="7239"/>
                        <a:pt x="154750" y="9589"/>
                      </a:cubicBezTo>
                      <a:lnTo>
                        <a:pt x="144145" y="14732"/>
                      </a:lnTo>
                      <a:cubicBezTo>
                        <a:pt x="136462" y="18415"/>
                        <a:pt x="128017" y="20383"/>
                        <a:pt x="119507" y="20383"/>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1457" name="Google Shape;1457;p41"/>
            <p:cNvGrpSpPr/>
            <p:nvPr/>
          </p:nvGrpSpPr>
          <p:grpSpPr>
            <a:xfrm rot="1081993" flipH="1">
              <a:off x="5681423" y="214419"/>
              <a:ext cx="1021606" cy="1742920"/>
              <a:chOff x="971119" y="3290570"/>
              <a:chExt cx="612189" cy="1044510"/>
            </a:xfrm>
          </p:grpSpPr>
          <p:sp>
            <p:nvSpPr>
              <p:cNvPr id="1458" name="Google Shape;1458;p41"/>
              <p:cNvSpPr/>
              <p:nvPr/>
            </p:nvSpPr>
            <p:spPr>
              <a:xfrm>
                <a:off x="1259586" y="3938904"/>
                <a:ext cx="75691" cy="126428"/>
              </a:xfrm>
              <a:custGeom>
                <a:avLst/>
                <a:gdLst/>
                <a:ahLst/>
                <a:cxnLst/>
                <a:rect l="l" t="t" r="r" b="b"/>
                <a:pathLst>
                  <a:path w="75691" h="126428" extrusionOk="0">
                    <a:moveTo>
                      <a:pt x="0" y="0"/>
                    </a:moveTo>
                    <a:lnTo>
                      <a:pt x="75692" y="0"/>
                    </a:lnTo>
                    <a:lnTo>
                      <a:pt x="75692" y="126428"/>
                    </a:lnTo>
                    <a:lnTo>
                      <a:pt x="0" y="126428"/>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9" name="Google Shape;1459;p41"/>
              <p:cNvSpPr/>
              <p:nvPr/>
            </p:nvSpPr>
            <p:spPr>
              <a:xfrm>
                <a:off x="1259522" y="3940492"/>
                <a:ext cx="75755" cy="24638"/>
              </a:xfrm>
              <a:custGeom>
                <a:avLst/>
                <a:gdLst/>
                <a:ahLst/>
                <a:cxnLst/>
                <a:rect l="l" t="t" r="r" b="b"/>
                <a:pathLst>
                  <a:path w="75755" h="24638" extrusionOk="0">
                    <a:moveTo>
                      <a:pt x="75755" y="889"/>
                    </a:moveTo>
                    <a:cubicBezTo>
                      <a:pt x="62103" y="2413"/>
                      <a:pt x="48260" y="3048"/>
                      <a:pt x="34290" y="2730"/>
                    </a:cubicBezTo>
                    <a:cubicBezTo>
                      <a:pt x="22733" y="2477"/>
                      <a:pt x="11303" y="1524"/>
                      <a:pt x="0" y="0"/>
                    </a:cubicBezTo>
                    <a:lnTo>
                      <a:pt x="0" y="22035"/>
                    </a:lnTo>
                    <a:cubicBezTo>
                      <a:pt x="11113" y="23432"/>
                      <a:pt x="22415" y="24257"/>
                      <a:pt x="33782" y="24574"/>
                    </a:cubicBezTo>
                    <a:cubicBezTo>
                      <a:pt x="36385" y="24638"/>
                      <a:pt x="39052" y="24638"/>
                      <a:pt x="41656" y="24638"/>
                    </a:cubicBezTo>
                    <a:cubicBezTo>
                      <a:pt x="53149" y="24638"/>
                      <a:pt x="64516" y="24003"/>
                      <a:pt x="75755" y="22860"/>
                    </a:cubicBezTo>
                    <a:lnTo>
                      <a:pt x="75755" y="88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60" name="Google Shape;1460;p41"/>
              <p:cNvSpPr/>
              <p:nvPr/>
            </p:nvSpPr>
            <p:spPr>
              <a:xfrm>
                <a:off x="1259586" y="4034154"/>
                <a:ext cx="75691" cy="31241"/>
              </a:xfrm>
              <a:custGeom>
                <a:avLst/>
                <a:gdLst/>
                <a:ahLst/>
                <a:cxnLst/>
                <a:rect l="l" t="t" r="r" b="b"/>
                <a:pathLst>
                  <a:path w="75691" h="31241" extrusionOk="0">
                    <a:moveTo>
                      <a:pt x="75692" y="31242"/>
                    </a:moveTo>
                    <a:lnTo>
                      <a:pt x="0" y="31242"/>
                    </a:lnTo>
                    <a:lnTo>
                      <a:pt x="0" y="0"/>
                    </a:lnTo>
                    <a:lnTo>
                      <a:pt x="75692" y="15304"/>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61" name="Google Shape;1461;p41"/>
              <p:cNvSpPr/>
              <p:nvPr/>
            </p:nvSpPr>
            <p:spPr>
              <a:xfrm>
                <a:off x="1200150" y="4065396"/>
                <a:ext cx="194627" cy="117665"/>
              </a:xfrm>
              <a:custGeom>
                <a:avLst/>
                <a:gdLst/>
                <a:ahLst/>
                <a:cxnLst/>
                <a:rect l="l" t="t" r="r" b="b"/>
                <a:pathLst>
                  <a:path w="194627" h="117665" extrusionOk="0">
                    <a:moveTo>
                      <a:pt x="142748" y="0"/>
                    </a:moveTo>
                    <a:lnTo>
                      <a:pt x="51879" y="0"/>
                    </a:lnTo>
                    <a:cubicBezTo>
                      <a:pt x="38354" y="0"/>
                      <a:pt x="26543" y="9271"/>
                      <a:pt x="23304" y="22416"/>
                    </a:cubicBezTo>
                    <a:lnTo>
                      <a:pt x="0" y="117666"/>
                    </a:lnTo>
                    <a:lnTo>
                      <a:pt x="194627" y="117666"/>
                    </a:lnTo>
                    <a:lnTo>
                      <a:pt x="171323" y="22416"/>
                    </a:lnTo>
                    <a:cubicBezTo>
                      <a:pt x="168085" y="9208"/>
                      <a:pt x="156274" y="0"/>
                      <a:pt x="142748" y="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62" name="Google Shape;1462;p41"/>
              <p:cNvSpPr/>
              <p:nvPr/>
            </p:nvSpPr>
            <p:spPr>
              <a:xfrm>
                <a:off x="1107821" y="4182998"/>
                <a:ext cx="379348" cy="152082"/>
              </a:xfrm>
              <a:custGeom>
                <a:avLst/>
                <a:gdLst/>
                <a:ahLst/>
                <a:cxnLst/>
                <a:rect l="l" t="t" r="r" b="b"/>
                <a:pathLst>
                  <a:path w="379348" h="152082" extrusionOk="0">
                    <a:moveTo>
                      <a:pt x="298767" y="0"/>
                    </a:moveTo>
                    <a:lnTo>
                      <a:pt x="80518" y="0"/>
                    </a:lnTo>
                    <a:cubicBezTo>
                      <a:pt x="61277" y="0"/>
                      <a:pt x="44259" y="12446"/>
                      <a:pt x="38481" y="30798"/>
                    </a:cubicBezTo>
                    <a:lnTo>
                      <a:pt x="0" y="152083"/>
                    </a:lnTo>
                    <a:lnTo>
                      <a:pt x="379349" y="152083"/>
                    </a:lnTo>
                    <a:lnTo>
                      <a:pt x="340868" y="30798"/>
                    </a:lnTo>
                    <a:cubicBezTo>
                      <a:pt x="334963" y="12446"/>
                      <a:pt x="317944" y="0"/>
                      <a:pt x="298767" y="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63" name="Google Shape;1463;p41"/>
              <p:cNvSpPr/>
              <p:nvPr/>
            </p:nvSpPr>
            <p:spPr>
              <a:xfrm>
                <a:off x="1200150" y="4152138"/>
                <a:ext cx="194627" cy="30860"/>
              </a:xfrm>
              <a:custGeom>
                <a:avLst/>
                <a:gdLst/>
                <a:ahLst/>
                <a:cxnLst/>
                <a:rect l="l" t="t" r="r" b="b"/>
                <a:pathLst>
                  <a:path w="194627" h="30860" extrusionOk="0">
                    <a:moveTo>
                      <a:pt x="0" y="30861"/>
                    </a:moveTo>
                    <a:lnTo>
                      <a:pt x="194627" y="30861"/>
                    </a:lnTo>
                    <a:lnTo>
                      <a:pt x="191770" y="19240"/>
                    </a:lnTo>
                    <a:lnTo>
                      <a:pt x="7557"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464" name="Google Shape;1464;p41"/>
              <p:cNvGrpSpPr/>
              <p:nvPr/>
            </p:nvGrpSpPr>
            <p:grpSpPr>
              <a:xfrm>
                <a:off x="971119" y="3290570"/>
                <a:ext cx="612189" cy="657478"/>
                <a:chOff x="971119" y="3290570"/>
                <a:chExt cx="612189" cy="657478"/>
              </a:xfrm>
            </p:grpSpPr>
            <p:sp>
              <p:nvSpPr>
                <p:cNvPr id="1465" name="Google Shape;1465;p41"/>
                <p:cNvSpPr/>
                <p:nvPr/>
              </p:nvSpPr>
              <p:spPr>
                <a:xfrm rot="-1193110">
                  <a:off x="1296820" y="3298958"/>
                  <a:ext cx="6728" cy="633672"/>
                </a:xfrm>
                <a:custGeom>
                  <a:avLst/>
                  <a:gdLst/>
                  <a:ahLst/>
                  <a:cxnLst/>
                  <a:rect l="l" t="t" r="r" b="b"/>
                  <a:pathLst>
                    <a:path w="6731" h="633926" extrusionOk="0">
                      <a:moveTo>
                        <a:pt x="0" y="0"/>
                      </a:moveTo>
                      <a:lnTo>
                        <a:pt x="6731" y="0"/>
                      </a:lnTo>
                      <a:lnTo>
                        <a:pt x="6731" y="633927"/>
                      </a:lnTo>
                      <a:lnTo>
                        <a:pt x="0" y="633927"/>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466" name="Google Shape;1466;p41"/>
                <p:cNvGrpSpPr/>
                <p:nvPr/>
              </p:nvGrpSpPr>
              <p:grpSpPr>
                <a:xfrm>
                  <a:off x="1018666" y="3335654"/>
                  <a:ext cx="564642" cy="564642"/>
                  <a:chOff x="1018666" y="3335654"/>
                  <a:chExt cx="564642" cy="564642"/>
                </a:xfrm>
              </p:grpSpPr>
              <p:sp>
                <p:nvSpPr>
                  <p:cNvPr id="1467" name="Google Shape;1467;p41"/>
                  <p:cNvSpPr/>
                  <p:nvPr/>
                </p:nvSpPr>
                <p:spPr>
                  <a:xfrm>
                    <a:off x="1018666" y="3335654"/>
                    <a:ext cx="564642" cy="564642"/>
                  </a:xfrm>
                  <a:custGeom>
                    <a:avLst/>
                    <a:gdLst/>
                    <a:ahLst/>
                    <a:cxnLst/>
                    <a:rect l="l" t="t" r="r" b="b"/>
                    <a:pathLst>
                      <a:path w="564642" h="564642" extrusionOk="0">
                        <a:moveTo>
                          <a:pt x="564642" y="282321"/>
                        </a:moveTo>
                        <a:cubicBezTo>
                          <a:pt x="564642" y="438243"/>
                          <a:pt x="438243" y="564642"/>
                          <a:pt x="282321" y="564642"/>
                        </a:cubicBezTo>
                        <a:cubicBezTo>
                          <a:pt x="126399" y="564642"/>
                          <a:pt x="0" y="438243"/>
                          <a:pt x="0" y="282321"/>
                        </a:cubicBezTo>
                        <a:cubicBezTo>
                          <a:pt x="0" y="126400"/>
                          <a:pt x="126399" y="0"/>
                          <a:pt x="282321" y="0"/>
                        </a:cubicBezTo>
                        <a:cubicBezTo>
                          <a:pt x="438243" y="0"/>
                          <a:pt x="564642" y="126399"/>
                          <a:pt x="564642" y="282321"/>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468" name="Google Shape;1468;p41"/>
                  <p:cNvGrpSpPr/>
                  <p:nvPr/>
                </p:nvGrpSpPr>
                <p:grpSpPr>
                  <a:xfrm>
                    <a:off x="1018954" y="3336099"/>
                    <a:ext cx="555718" cy="499427"/>
                    <a:chOff x="1018954" y="3336099"/>
                    <a:chExt cx="555718" cy="499427"/>
                  </a:xfrm>
                </p:grpSpPr>
                <p:sp>
                  <p:nvSpPr>
                    <p:cNvPr id="1469" name="Google Shape;1469;p41"/>
                    <p:cNvSpPr/>
                    <p:nvPr/>
                  </p:nvSpPr>
                  <p:spPr>
                    <a:xfrm>
                      <a:off x="1238377" y="3336099"/>
                      <a:ext cx="51815" cy="32847"/>
                    </a:xfrm>
                    <a:custGeom>
                      <a:avLst/>
                      <a:gdLst/>
                      <a:ahLst/>
                      <a:cxnLst/>
                      <a:rect l="l" t="t" r="r" b="b"/>
                      <a:pathLst>
                        <a:path w="51815" h="32847" extrusionOk="0">
                          <a:moveTo>
                            <a:pt x="8128" y="17653"/>
                          </a:moveTo>
                          <a:cubicBezTo>
                            <a:pt x="10541" y="22035"/>
                            <a:pt x="12446" y="26734"/>
                            <a:pt x="15430" y="30734"/>
                          </a:cubicBezTo>
                          <a:cubicBezTo>
                            <a:pt x="16002" y="31433"/>
                            <a:pt x="16574" y="32131"/>
                            <a:pt x="17399" y="32512"/>
                          </a:cubicBezTo>
                          <a:cubicBezTo>
                            <a:pt x="18351" y="32957"/>
                            <a:pt x="19494" y="32893"/>
                            <a:pt x="20510" y="32703"/>
                          </a:cubicBezTo>
                          <a:cubicBezTo>
                            <a:pt x="28194" y="31560"/>
                            <a:pt x="34925" y="26734"/>
                            <a:pt x="39878" y="20765"/>
                          </a:cubicBezTo>
                          <a:cubicBezTo>
                            <a:pt x="44894" y="14859"/>
                            <a:pt x="48387" y="7810"/>
                            <a:pt x="51816" y="889"/>
                          </a:cubicBezTo>
                          <a:cubicBezTo>
                            <a:pt x="49784" y="572"/>
                            <a:pt x="47815" y="317"/>
                            <a:pt x="45783" y="0"/>
                          </a:cubicBezTo>
                          <a:cubicBezTo>
                            <a:pt x="30416" y="889"/>
                            <a:pt x="15113" y="3048"/>
                            <a:pt x="0" y="6477"/>
                          </a:cubicBezTo>
                          <a:cubicBezTo>
                            <a:pt x="3175" y="9970"/>
                            <a:pt x="5905" y="13653"/>
                            <a:pt x="8128" y="1765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0" name="Google Shape;1470;p41"/>
                    <p:cNvSpPr/>
                    <p:nvPr/>
                  </p:nvSpPr>
                  <p:spPr>
                    <a:xfrm>
                      <a:off x="1325635" y="3360737"/>
                      <a:ext cx="249037" cy="193496"/>
                    </a:xfrm>
                    <a:custGeom>
                      <a:avLst/>
                      <a:gdLst/>
                      <a:ahLst/>
                      <a:cxnLst/>
                      <a:rect l="l" t="t" r="r" b="b"/>
                      <a:pathLst>
                        <a:path w="249037" h="193496" extrusionOk="0">
                          <a:moveTo>
                            <a:pt x="135754" y="24828"/>
                          </a:moveTo>
                          <a:cubicBezTo>
                            <a:pt x="130166" y="26734"/>
                            <a:pt x="124832" y="29528"/>
                            <a:pt x="120133" y="33084"/>
                          </a:cubicBezTo>
                          <a:cubicBezTo>
                            <a:pt x="118482" y="34353"/>
                            <a:pt x="116640" y="35751"/>
                            <a:pt x="114545" y="35560"/>
                          </a:cubicBezTo>
                          <a:cubicBezTo>
                            <a:pt x="112005" y="35242"/>
                            <a:pt x="110481" y="32639"/>
                            <a:pt x="108322" y="31178"/>
                          </a:cubicBezTo>
                          <a:cubicBezTo>
                            <a:pt x="103686" y="28067"/>
                            <a:pt x="95812" y="30226"/>
                            <a:pt x="93272" y="25273"/>
                          </a:cubicBezTo>
                          <a:cubicBezTo>
                            <a:pt x="91939" y="22670"/>
                            <a:pt x="93082" y="19495"/>
                            <a:pt x="94288" y="16828"/>
                          </a:cubicBezTo>
                          <a:cubicBezTo>
                            <a:pt x="96257" y="12573"/>
                            <a:pt x="98479" y="8382"/>
                            <a:pt x="100892" y="4382"/>
                          </a:cubicBezTo>
                          <a:cubicBezTo>
                            <a:pt x="97781" y="2858"/>
                            <a:pt x="94669" y="1460"/>
                            <a:pt x="91558" y="0"/>
                          </a:cubicBezTo>
                          <a:cubicBezTo>
                            <a:pt x="89589" y="3683"/>
                            <a:pt x="87684" y="7429"/>
                            <a:pt x="85970" y="11240"/>
                          </a:cubicBezTo>
                          <a:cubicBezTo>
                            <a:pt x="83176" y="17463"/>
                            <a:pt x="80636" y="24003"/>
                            <a:pt x="75746" y="28766"/>
                          </a:cubicBezTo>
                          <a:cubicBezTo>
                            <a:pt x="72317" y="32131"/>
                            <a:pt x="67872" y="34353"/>
                            <a:pt x="64380" y="37655"/>
                          </a:cubicBezTo>
                          <a:cubicBezTo>
                            <a:pt x="60887" y="40958"/>
                            <a:pt x="58284" y="46038"/>
                            <a:pt x="60062" y="50546"/>
                          </a:cubicBezTo>
                          <a:cubicBezTo>
                            <a:pt x="60760" y="52388"/>
                            <a:pt x="62094" y="53911"/>
                            <a:pt x="63173" y="55563"/>
                          </a:cubicBezTo>
                          <a:cubicBezTo>
                            <a:pt x="64189" y="57277"/>
                            <a:pt x="64888" y="59372"/>
                            <a:pt x="64126" y="61151"/>
                          </a:cubicBezTo>
                          <a:cubicBezTo>
                            <a:pt x="63364" y="62992"/>
                            <a:pt x="58220" y="65341"/>
                            <a:pt x="57585" y="63500"/>
                          </a:cubicBezTo>
                          <a:cubicBezTo>
                            <a:pt x="56188" y="59436"/>
                            <a:pt x="51045" y="57912"/>
                            <a:pt x="46790" y="58547"/>
                          </a:cubicBezTo>
                          <a:cubicBezTo>
                            <a:pt x="42536" y="59182"/>
                            <a:pt x="38599" y="61278"/>
                            <a:pt x="34344" y="61976"/>
                          </a:cubicBezTo>
                          <a:cubicBezTo>
                            <a:pt x="30090" y="62674"/>
                            <a:pt x="24882" y="61278"/>
                            <a:pt x="23422" y="57214"/>
                          </a:cubicBezTo>
                          <a:cubicBezTo>
                            <a:pt x="20565" y="68072"/>
                            <a:pt x="15866" y="78422"/>
                            <a:pt x="9452" y="87566"/>
                          </a:cubicBezTo>
                          <a:cubicBezTo>
                            <a:pt x="4880" y="94171"/>
                            <a:pt x="-898" y="101219"/>
                            <a:pt x="118" y="109220"/>
                          </a:cubicBezTo>
                          <a:cubicBezTo>
                            <a:pt x="943" y="115634"/>
                            <a:pt x="6087" y="121031"/>
                            <a:pt x="6277" y="127508"/>
                          </a:cubicBezTo>
                          <a:cubicBezTo>
                            <a:pt x="6468" y="133541"/>
                            <a:pt x="2340" y="139383"/>
                            <a:pt x="3610" y="145288"/>
                          </a:cubicBezTo>
                          <a:cubicBezTo>
                            <a:pt x="4372" y="148844"/>
                            <a:pt x="7039" y="151828"/>
                            <a:pt x="7293" y="155448"/>
                          </a:cubicBezTo>
                          <a:cubicBezTo>
                            <a:pt x="7357" y="156845"/>
                            <a:pt x="7103" y="158242"/>
                            <a:pt x="7547" y="159512"/>
                          </a:cubicBezTo>
                          <a:cubicBezTo>
                            <a:pt x="7865" y="160401"/>
                            <a:pt x="8436" y="161099"/>
                            <a:pt x="9071" y="161798"/>
                          </a:cubicBezTo>
                          <a:cubicBezTo>
                            <a:pt x="20057" y="173672"/>
                            <a:pt x="42091" y="171767"/>
                            <a:pt x="50791" y="185484"/>
                          </a:cubicBezTo>
                          <a:cubicBezTo>
                            <a:pt x="58284" y="182943"/>
                            <a:pt x="66602" y="179641"/>
                            <a:pt x="69587" y="172339"/>
                          </a:cubicBezTo>
                          <a:cubicBezTo>
                            <a:pt x="70158" y="170878"/>
                            <a:pt x="70539" y="169228"/>
                            <a:pt x="71746" y="168148"/>
                          </a:cubicBezTo>
                          <a:cubicBezTo>
                            <a:pt x="74032" y="166116"/>
                            <a:pt x="77715" y="167322"/>
                            <a:pt x="80509" y="166116"/>
                          </a:cubicBezTo>
                          <a:cubicBezTo>
                            <a:pt x="86668" y="163449"/>
                            <a:pt x="83874" y="151955"/>
                            <a:pt x="90097" y="149416"/>
                          </a:cubicBezTo>
                          <a:cubicBezTo>
                            <a:pt x="91177" y="148971"/>
                            <a:pt x="92383" y="148908"/>
                            <a:pt x="93463" y="148463"/>
                          </a:cubicBezTo>
                          <a:cubicBezTo>
                            <a:pt x="96066" y="147447"/>
                            <a:pt x="97527" y="144653"/>
                            <a:pt x="99114" y="142367"/>
                          </a:cubicBezTo>
                          <a:cubicBezTo>
                            <a:pt x="101337" y="139128"/>
                            <a:pt x="104194" y="136144"/>
                            <a:pt x="107623" y="134239"/>
                          </a:cubicBezTo>
                          <a:cubicBezTo>
                            <a:pt x="107941" y="132969"/>
                            <a:pt x="108195" y="131635"/>
                            <a:pt x="108512" y="130366"/>
                          </a:cubicBezTo>
                          <a:cubicBezTo>
                            <a:pt x="111306" y="128334"/>
                            <a:pt x="115624" y="128905"/>
                            <a:pt x="117720" y="131572"/>
                          </a:cubicBezTo>
                          <a:cubicBezTo>
                            <a:pt x="119434" y="133667"/>
                            <a:pt x="120069" y="137033"/>
                            <a:pt x="122609" y="137922"/>
                          </a:cubicBezTo>
                          <a:cubicBezTo>
                            <a:pt x="123943" y="138366"/>
                            <a:pt x="125403" y="138049"/>
                            <a:pt x="126864" y="137795"/>
                          </a:cubicBezTo>
                          <a:cubicBezTo>
                            <a:pt x="135500" y="136271"/>
                            <a:pt x="144834" y="140462"/>
                            <a:pt x="149470" y="147828"/>
                          </a:cubicBezTo>
                          <a:cubicBezTo>
                            <a:pt x="150359" y="149225"/>
                            <a:pt x="151121" y="150813"/>
                            <a:pt x="152518" y="151828"/>
                          </a:cubicBezTo>
                          <a:cubicBezTo>
                            <a:pt x="153915" y="152908"/>
                            <a:pt x="155756" y="153162"/>
                            <a:pt x="157471" y="153607"/>
                          </a:cubicBezTo>
                          <a:cubicBezTo>
                            <a:pt x="162995" y="155003"/>
                            <a:pt x="168012" y="158242"/>
                            <a:pt x="171568" y="162687"/>
                          </a:cubicBezTo>
                          <a:cubicBezTo>
                            <a:pt x="174743" y="166624"/>
                            <a:pt x="176775" y="171514"/>
                            <a:pt x="180648" y="174816"/>
                          </a:cubicBezTo>
                          <a:cubicBezTo>
                            <a:pt x="187316" y="180530"/>
                            <a:pt x="197285" y="179832"/>
                            <a:pt x="205477" y="183007"/>
                          </a:cubicBezTo>
                          <a:cubicBezTo>
                            <a:pt x="210430" y="184912"/>
                            <a:pt x="214684" y="188151"/>
                            <a:pt x="219383" y="190564"/>
                          </a:cubicBezTo>
                          <a:cubicBezTo>
                            <a:pt x="224082" y="192977"/>
                            <a:pt x="229670" y="194501"/>
                            <a:pt x="234623" y="192722"/>
                          </a:cubicBezTo>
                          <a:cubicBezTo>
                            <a:pt x="237100" y="191834"/>
                            <a:pt x="239259" y="190119"/>
                            <a:pt x="241735" y="189230"/>
                          </a:cubicBezTo>
                          <a:cubicBezTo>
                            <a:pt x="244085" y="188404"/>
                            <a:pt x="246625" y="188341"/>
                            <a:pt x="249038" y="187833"/>
                          </a:cubicBezTo>
                          <a:cubicBezTo>
                            <a:pt x="237481" y="142240"/>
                            <a:pt x="214430" y="98933"/>
                            <a:pt x="179632" y="62484"/>
                          </a:cubicBezTo>
                          <a:cubicBezTo>
                            <a:pt x="166043" y="48070"/>
                            <a:pt x="151311" y="35560"/>
                            <a:pt x="135754" y="2482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1" name="Google Shape;1471;p41"/>
                    <p:cNvSpPr/>
                    <p:nvPr/>
                  </p:nvSpPr>
                  <p:spPr>
                    <a:xfrm>
                      <a:off x="1018954" y="3497897"/>
                      <a:ext cx="441863" cy="337629"/>
                    </a:xfrm>
                    <a:custGeom>
                      <a:avLst/>
                      <a:gdLst/>
                      <a:ahLst/>
                      <a:cxnLst/>
                      <a:rect l="l" t="t" r="r" b="b"/>
                      <a:pathLst>
                        <a:path w="441863" h="337629" extrusionOk="0">
                          <a:moveTo>
                            <a:pt x="395254" y="220790"/>
                          </a:moveTo>
                          <a:cubicBezTo>
                            <a:pt x="394238" y="219202"/>
                            <a:pt x="392587" y="218123"/>
                            <a:pt x="391127" y="216980"/>
                          </a:cubicBezTo>
                          <a:cubicBezTo>
                            <a:pt x="385221" y="212217"/>
                            <a:pt x="381792" y="204534"/>
                            <a:pt x="382237" y="196977"/>
                          </a:cubicBezTo>
                          <a:cubicBezTo>
                            <a:pt x="382745" y="188214"/>
                            <a:pt x="388079" y="179388"/>
                            <a:pt x="385285" y="171069"/>
                          </a:cubicBezTo>
                          <a:cubicBezTo>
                            <a:pt x="381284" y="159068"/>
                            <a:pt x="362488" y="154178"/>
                            <a:pt x="363314" y="141542"/>
                          </a:cubicBezTo>
                          <a:cubicBezTo>
                            <a:pt x="363441" y="139573"/>
                            <a:pt x="364076" y="137668"/>
                            <a:pt x="363822" y="135763"/>
                          </a:cubicBezTo>
                          <a:cubicBezTo>
                            <a:pt x="363187" y="130810"/>
                            <a:pt x="356837" y="128524"/>
                            <a:pt x="351947" y="129731"/>
                          </a:cubicBezTo>
                          <a:cubicBezTo>
                            <a:pt x="347058" y="130937"/>
                            <a:pt x="343121" y="134366"/>
                            <a:pt x="338612" y="136652"/>
                          </a:cubicBezTo>
                          <a:cubicBezTo>
                            <a:pt x="335437" y="138240"/>
                            <a:pt x="331818" y="139446"/>
                            <a:pt x="329786" y="142367"/>
                          </a:cubicBezTo>
                          <a:cubicBezTo>
                            <a:pt x="328579" y="144018"/>
                            <a:pt x="328071" y="146177"/>
                            <a:pt x="326738" y="147701"/>
                          </a:cubicBezTo>
                          <a:cubicBezTo>
                            <a:pt x="322737" y="152527"/>
                            <a:pt x="314482" y="149797"/>
                            <a:pt x="309148" y="153035"/>
                          </a:cubicBezTo>
                          <a:cubicBezTo>
                            <a:pt x="306799" y="154432"/>
                            <a:pt x="304957" y="156972"/>
                            <a:pt x="302227" y="157163"/>
                          </a:cubicBezTo>
                          <a:cubicBezTo>
                            <a:pt x="299115" y="157353"/>
                            <a:pt x="296766" y="154432"/>
                            <a:pt x="293845" y="153480"/>
                          </a:cubicBezTo>
                          <a:cubicBezTo>
                            <a:pt x="284066" y="150432"/>
                            <a:pt x="278668" y="167831"/>
                            <a:pt x="268508" y="166370"/>
                          </a:cubicBezTo>
                          <a:cubicBezTo>
                            <a:pt x="264127" y="165735"/>
                            <a:pt x="259682" y="165100"/>
                            <a:pt x="255300" y="165672"/>
                          </a:cubicBezTo>
                          <a:cubicBezTo>
                            <a:pt x="250919" y="166243"/>
                            <a:pt x="246537" y="168148"/>
                            <a:pt x="243934" y="171768"/>
                          </a:cubicBezTo>
                          <a:cubicBezTo>
                            <a:pt x="242854" y="173228"/>
                            <a:pt x="242092" y="174943"/>
                            <a:pt x="241203" y="176593"/>
                          </a:cubicBezTo>
                          <a:cubicBezTo>
                            <a:pt x="238219" y="181737"/>
                            <a:pt x="233012" y="185484"/>
                            <a:pt x="227233" y="186754"/>
                          </a:cubicBezTo>
                          <a:cubicBezTo>
                            <a:pt x="226027" y="187008"/>
                            <a:pt x="224757" y="187198"/>
                            <a:pt x="223741" y="187897"/>
                          </a:cubicBezTo>
                          <a:cubicBezTo>
                            <a:pt x="222534" y="188722"/>
                            <a:pt x="221836" y="190056"/>
                            <a:pt x="221391" y="191453"/>
                          </a:cubicBezTo>
                          <a:cubicBezTo>
                            <a:pt x="219169" y="197612"/>
                            <a:pt x="220502" y="205423"/>
                            <a:pt x="223741" y="211074"/>
                          </a:cubicBezTo>
                          <a:cubicBezTo>
                            <a:pt x="218915" y="210630"/>
                            <a:pt x="213962" y="212344"/>
                            <a:pt x="210469" y="215710"/>
                          </a:cubicBezTo>
                          <a:cubicBezTo>
                            <a:pt x="208501" y="217551"/>
                            <a:pt x="206977" y="219964"/>
                            <a:pt x="204564" y="221171"/>
                          </a:cubicBezTo>
                          <a:cubicBezTo>
                            <a:pt x="200055" y="223393"/>
                            <a:pt x="194785" y="220599"/>
                            <a:pt x="190530" y="217868"/>
                          </a:cubicBezTo>
                          <a:cubicBezTo>
                            <a:pt x="189197" y="217043"/>
                            <a:pt x="187609" y="216154"/>
                            <a:pt x="186149" y="216662"/>
                          </a:cubicBezTo>
                          <a:cubicBezTo>
                            <a:pt x="185006" y="217043"/>
                            <a:pt x="184307" y="218123"/>
                            <a:pt x="183609" y="219075"/>
                          </a:cubicBezTo>
                          <a:cubicBezTo>
                            <a:pt x="181640" y="221806"/>
                            <a:pt x="178338" y="224409"/>
                            <a:pt x="175227" y="223139"/>
                          </a:cubicBezTo>
                          <a:cubicBezTo>
                            <a:pt x="170655" y="221298"/>
                            <a:pt x="172179" y="214186"/>
                            <a:pt x="169448" y="210058"/>
                          </a:cubicBezTo>
                          <a:cubicBezTo>
                            <a:pt x="167035" y="212408"/>
                            <a:pt x="164559" y="215011"/>
                            <a:pt x="163860" y="218249"/>
                          </a:cubicBezTo>
                          <a:cubicBezTo>
                            <a:pt x="163416" y="220218"/>
                            <a:pt x="163670" y="222187"/>
                            <a:pt x="163606" y="224155"/>
                          </a:cubicBezTo>
                          <a:cubicBezTo>
                            <a:pt x="163352" y="232728"/>
                            <a:pt x="154907" y="240983"/>
                            <a:pt x="146588" y="238697"/>
                          </a:cubicBezTo>
                          <a:cubicBezTo>
                            <a:pt x="141127" y="237173"/>
                            <a:pt x="137571" y="232029"/>
                            <a:pt x="134206" y="227521"/>
                          </a:cubicBezTo>
                          <a:cubicBezTo>
                            <a:pt x="131094" y="223330"/>
                            <a:pt x="127665" y="219139"/>
                            <a:pt x="126586" y="213995"/>
                          </a:cubicBezTo>
                          <a:cubicBezTo>
                            <a:pt x="125570" y="208915"/>
                            <a:pt x="127602" y="202311"/>
                            <a:pt x="132682" y="201168"/>
                          </a:cubicBezTo>
                          <a:cubicBezTo>
                            <a:pt x="134650" y="198057"/>
                            <a:pt x="137635" y="195580"/>
                            <a:pt x="141064" y="194247"/>
                          </a:cubicBezTo>
                          <a:cubicBezTo>
                            <a:pt x="137889" y="191326"/>
                            <a:pt x="138905" y="185674"/>
                            <a:pt x="142143" y="182880"/>
                          </a:cubicBezTo>
                          <a:cubicBezTo>
                            <a:pt x="145445" y="180086"/>
                            <a:pt x="150144" y="179642"/>
                            <a:pt x="154399" y="180213"/>
                          </a:cubicBezTo>
                          <a:cubicBezTo>
                            <a:pt x="159225" y="180848"/>
                            <a:pt x="163924" y="182626"/>
                            <a:pt x="167988" y="185420"/>
                          </a:cubicBezTo>
                          <a:cubicBezTo>
                            <a:pt x="169766" y="186627"/>
                            <a:pt x="172369" y="187897"/>
                            <a:pt x="173703" y="186246"/>
                          </a:cubicBezTo>
                          <a:cubicBezTo>
                            <a:pt x="174655" y="184976"/>
                            <a:pt x="173830" y="183134"/>
                            <a:pt x="172941" y="181864"/>
                          </a:cubicBezTo>
                          <a:cubicBezTo>
                            <a:pt x="170147" y="177927"/>
                            <a:pt x="166337" y="174752"/>
                            <a:pt x="162019" y="172593"/>
                          </a:cubicBezTo>
                          <a:cubicBezTo>
                            <a:pt x="159225" y="171196"/>
                            <a:pt x="156177" y="170180"/>
                            <a:pt x="154018" y="167894"/>
                          </a:cubicBezTo>
                          <a:cubicBezTo>
                            <a:pt x="148176" y="161608"/>
                            <a:pt x="153256" y="151257"/>
                            <a:pt x="151224" y="142939"/>
                          </a:cubicBezTo>
                          <a:cubicBezTo>
                            <a:pt x="150208" y="138938"/>
                            <a:pt x="147604" y="135509"/>
                            <a:pt x="145572" y="131953"/>
                          </a:cubicBezTo>
                          <a:cubicBezTo>
                            <a:pt x="143540" y="128334"/>
                            <a:pt x="142016" y="123952"/>
                            <a:pt x="143540" y="120142"/>
                          </a:cubicBezTo>
                          <a:cubicBezTo>
                            <a:pt x="144493" y="117793"/>
                            <a:pt x="146398" y="115951"/>
                            <a:pt x="147795" y="113856"/>
                          </a:cubicBezTo>
                          <a:cubicBezTo>
                            <a:pt x="149192" y="111760"/>
                            <a:pt x="150017" y="108839"/>
                            <a:pt x="148557" y="106743"/>
                          </a:cubicBezTo>
                          <a:cubicBezTo>
                            <a:pt x="147668" y="105474"/>
                            <a:pt x="146144" y="104775"/>
                            <a:pt x="144937" y="103759"/>
                          </a:cubicBezTo>
                          <a:cubicBezTo>
                            <a:pt x="142334" y="101473"/>
                            <a:pt x="141889" y="97409"/>
                            <a:pt x="143223" y="94234"/>
                          </a:cubicBezTo>
                          <a:cubicBezTo>
                            <a:pt x="144556" y="91059"/>
                            <a:pt x="147350" y="88710"/>
                            <a:pt x="150462" y="87186"/>
                          </a:cubicBezTo>
                          <a:cubicBezTo>
                            <a:pt x="152176" y="86297"/>
                            <a:pt x="154272" y="85408"/>
                            <a:pt x="154716" y="83503"/>
                          </a:cubicBezTo>
                          <a:cubicBezTo>
                            <a:pt x="154907" y="82550"/>
                            <a:pt x="154653" y="81534"/>
                            <a:pt x="154462" y="80582"/>
                          </a:cubicBezTo>
                          <a:cubicBezTo>
                            <a:pt x="153510" y="75946"/>
                            <a:pt x="154526" y="71311"/>
                            <a:pt x="157066" y="67374"/>
                          </a:cubicBezTo>
                          <a:cubicBezTo>
                            <a:pt x="152430" y="66802"/>
                            <a:pt x="148938" y="72517"/>
                            <a:pt x="144302" y="72327"/>
                          </a:cubicBezTo>
                          <a:cubicBezTo>
                            <a:pt x="141572" y="72199"/>
                            <a:pt x="139413" y="70041"/>
                            <a:pt x="137508" y="68072"/>
                          </a:cubicBezTo>
                          <a:cubicBezTo>
                            <a:pt x="136555" y="72390"/>
                            <a:pt x="133761" y="76264"/>
                            <a:pt x="130015" y="78613"/>
                          </a:cubicBezTo>
                          <a:cubicBezTo>
                            <a:pt x="125443" y="71818"/>
                            <a:pt x="127729" y="61405"/>
                            <a:pt x="134714" y="57150"/>
                          </a:cubicBezTo>
                          <a:cubicBezTo>
                            <a:pt x="135857" y="56452"/>
                            <a:pt x="137127" y="55880"/>
                            <a:pt x="137889" y="54801"/>
                          </a:cubicBezTo>
                          <a:cubicBezTo>
                            <a:pt x="139984" y="51880"/>
                            <a:pt x="137190" y="47562"/>
                            <a:pt x="138524" y="44260"/>
                          </a:cubicBezTo>
                          <a:cubicBezTo>
                            <a:pt x="139984" y="40449"/>
                            <a:pt x="145953" y="40577"/>
                            <a:pt x="148747" y="43498"/>
                          </a:cubicBezTo>
                          <a:cubicBezTo>
                            <a:pt x="151541" y="46482"/>
                            <a:pt x="152049" y="50864"/>
                            <a:pt x="152367" y="54928"/>
                          </a:cubicBezTo>
                          <a:cubicBezTo>
                            <a:pt x="156431" y="51499"/>
                            <a:pt x="161638" y="49467"/>
                            <a:pt x="166908" y="49213"/>
                          </a:cubicBezTo>
                          <a:cubicBezTo>
                            <a:pt x="164051" y="44641"/>
                            <a:pt x="159161" y="41783"/>
                            <a:pt x="154462" y="39116"/>
                          </a:cubicBezTo>
                          <a:cubicBezTo>
                            <a:pt x="153192" y="38418"/>
                            <a:pt x="151986" y="37719"/>
                            <a:pt x="150716" y="37021"/>
                          </a:cubicBezTo>
                          <a:cubicBezTo>
                            <a:pt x="148303" y="35687"/>
                            <a:pt x="145953" y="34290"/>
                            <a:pt x="143477" y="33084"/>
                          </a:cubicBezTo>
                          <a:cubicBezTo>
                            <a:pt x="138143" y="30417"/>
                            <a:pt x="132301" y="28194"/>
                            <a:pt x="126332" y="28893"/>
                          </a:cubicBezTo>
                          <a:cubicBezTo>
                            <a:pt x="123855" y="29147"/>
                            <a:pt x="121442" y="29909"/>
                            <a:pt x="118966" y="29845"/>
                          </a:cubicBezTo>
                          <a:cubicBezTo>
                            <a:pt x="116489" y="29782"/>
                            <a:pt x="113822" y="28639"/>
                            <a:pt x="112933" y="26353"/>
                          </a:cubicBezTo>
                          <a:cubicBezTo>
                            <a:pt x="112425" y="25083"/>
                            <a:pt x="112489" y="23559"/>
                            <a:pt x="111473" y="22670"/>
                          </a:cubicBezTo>
                          <a:cubicBezTo>
                            <a:pt x="110838" y="22162"/>
                            <a:pt x="110012" y="22035"/>
                            <a:pt x="109187" y="21971"/>
                          </a:cubicBezTo>
                          <a:cubicBezTo>
                            <a:pt x="104805" y="21717"/>
                            <a:pt x="100360" y="22543"/>
                            <a:pt x="96360" y="24384"/>
                          </a:cubicBezTo>
                          <a:cubicBezTo>
                            <a:pt x="99471" y="25464"/>
                            <a:pt x="102202" y="28321"/>
                            <a:pt x="102265" y="31623"/>
                          </a:cubicBezTo>
                          <a:cubicBezTo>
                            <a:pt x="102329" y="34925"/>
                            <a:pt x="99090" y="38164"/>
                            <a:pt x="95915" y="37402"/>
                          </a:cubicBezTo>
                          <a:cubicBezTo>
                            <a:pt x="90645" y="36132"/>
                            <a:pt x="90454" y="27178"/>
                            <a:pt x="85184" y="26035"/>
                          </a:cubicBezTo>
                          <a:cubicBezTo>
                            <a:pt x="82771" y="25527"/>
                            <a:pt x="80485" y="26924"/>
                            <a:pt x="78389" y="28258"/>
                          </a:cubicBezTo>
                          <a:cubicBezTo>
                            <a:pt x="75532" y="30163"/>
                            <a:pt x="72738" y="32004"/>
                            <a:pt x="69880" y="33909"/>
                          </a:cubicBezTo>
                          <a:cubicBezTo>
                            <a:pt x="66896" y="35878"/>
                            <a:pt x="63594" y="38608"/>
                            <a:pt x="64038" y="42164"/>
                          </a:cubicBezTo>
                          <a:cubicBezTo>
                            <a:pt x="64546" y="45847"/>
                            <a:pt x="68864" y="47625"/>
                            <a:pt x="72547" y="48133"/>
                          </a:cubicBezTo>
                          <a:cubicBezTo>
                            <a:pt x="76230" y="48705"/>
                            <a:pt x="80485" y="49022"/>
                            <a:pt x="82707" y="52007"/>
                          </a:cubicBezTo>
                          <a:cubicBezTo>
                            <a:pt x="85501" y="55880"/>
                            <a:pt x="83088" y="61151"/>
                            <a:pt x="82453" y="65849"/>
                          </a:cubicBezTo>
                          <a:cubicBezTo>
                            <a:pt x="81882" y="69850"/>
                            <a:pt x="82707" y="73978"/>
                            <a:pt x="84739" y="77470"/>
                          </a:cubicBezTo>
                          <a:cubicBezTo>
                            <a:pt x="85247" y="78296"/>
                            <a:pt x="85819" y="79185"/>
                            <a:pt x="85819" y="80137"/>
                          </a:cubicBezTo>
                          <a:cubicBezTo>
                            <a:pt x="85819" y="81661"/>
                            <a:pt x="84485" y="82741"/>
                            <a:pt x="83279" y="83630"/>
                          </a:cubicBezTo>
                          <a:cubicBezTo>
                            <a:pt x="79723" y="86233"/>
                            <a:pt x="76230" y="88900"/>
                            <a:pt x="72674" y="91504"/>
                          </a:cubicBezTo>
                          <a:cubicBezTo>
                            <a:pt x="69626" y="93790"/>
                            <a:pt x="66261" y="96139"/>
                            <a:pt x="62451" y="96330"/>
                          </a:cubicBezTo>
                          <a:cubicBezTo>
                            <a:pt x="58323" y="96520"/>
                            <a:pt x="54386" y="94107"/>
                            <a:pt x="50259" y="94488"/>
                          </a:cubicBezTo>
                          <a:cubicBezTo>
                            <a:pt x="48290" y="94615"/>
                            <a:pt x="46322" y="95441"/>
                            <a:pt x="44417" y="95123"/>
                          </a:cubicBezTo>
                          <a:cubicBezTo>
                            <a:pt x="40416" y="94552"/>
                            <a:pt x="38511" y="90043"/>
                            <a:pt x="37432" y="86170"/>
                          </a:cubicBezTo>
                          <a:cubicBezTo>
                            <a:pt x="34574" y="75946"/>
                            <a:pt x="32987" y="65342"/>
                            <a:pt x="32606" y="54737"/>
                          </a:cubicBezTo>
                          <a:cubicBezTo>
                            <a:pt x="32415" y="50038"/>
                            <a:pt x="35273" y="44768"/>
                            <a:pt x="38448" y="41339"/>
                          </a:cubicBezTo>
                          <a:cubicBezTo>
                            <a:pt x="40924" y="41021"/>
                            <a:pt x="47528" y="40196"/>
                            <a:pt x="47528" y="40196"/>
                          </a:cubicBezTo>
                          <a:cubicBezTo>
                            <a:pt x="47528" y="40196"/>
                            <a:pt x="51592" y="35624"/>
                            <a:pt x="48798" y="33465"/>
                          </a:cubicBezTo>
                          <a:cubicBezTo>
                            <a:pt x="46068" y="31306"/>
                            <a:pt x="41369" y="35052"/>
                            <a:pt x="34257" y="26099"/>
                          </a:cubicBezTo>
                          <a:cubicBezTo>
                            <a:pt x="27081" y="17145"/>
                            <a:pt x="34447" y="19114"/>
                            <a:pt x="35654" y="12446"/>
                          </a:cubicBezTo>
                          <a:cubicBezTo>
                            <a:pt x="36860" y="5842"/>
                            <a:pt x="33050" y="2540"/>
                            <a:pt x="29304" y="0"/>
                          </a:cubicBezTo>
                          <a:cubicBezTo>
                            <a:pt x="28288" y="445"/>
                            <a:pt x="27272" y="762"/>
                            <a:pt x="26256" y="1080"/>
                          </a:cubicBezTo>
                          <a:cubicBezTo>
                            <a:pt x="-9241" y="77470"/>
                            <a:pt x="-8860" y="166688"/>
                            <a:pt x="28097" y="243015"/>
                          </a:cubicBezTo>
                          <a:cubicBezTo>
                            <a:pt x="33876" y="244666"/>
                            <a:pt x="39146" y="247206"/>
                            <a:pt x="43083" y="251651"/>
                          </a:cubicBezTo>
                          <a:cubicBezTo>
                            <a:pt x="43972" y="252667"/>
                            <a:pt x="44861" y="253873"/>
                            <a:pt x="46131" y="254381"/>
                          </a:cubicBezTo>
                          <a:cubicBezTo>
                            <a:pt x="47020" y="254762"/>
                            <a:pt x="48036" y="254699"/>
                            <a:pt x="48989" y="254635"/>
                          </a:cubicBezTo>
                          <a:cubicBezTo>
                            <a:pt x="57053" y="254127"/>
                            <a:pt x="65245" y="252032"/>
                            <a:pt x="72992" y="254127"/>
                          </a:cubicBezTo>
                          <a:cubicBezTo>
                            <a:pt x="79342" y="255842"/>
                            <a:pt x="84612" y="260223"/>
                            <a:pt x="90518" y="263081"/>
                          </a:cubicBezTo>
                          <a:cubicBezTo>
                            <a:pt x="96423" y="265938"/>
                            <a:pt x="104170" y="267018"/>
                            <a:pt x="109060" y="262636"/>
                          </a:cubicBezTo>
                          <a:cubicBezTo>
                            <a:pt x="104170" y="260287"/>
                            <a:pt x="98646" y="259715"/>
                            <a:pt x="93375" y="258318"/>
                          </a:cubicBezTo>
                          <a:cubicBezTo>
                            <a:pt x="88105" y="256921"/>
                            <a:pt x="82707" y="254381"/>
                            <a:pt x="80104" y="249618"/>
                          </a:cubicBezTo>
                          <a:cubicBezTo>
                            <a:pt x="79596" y="248730"/>
                            <a:pt x="79215" y="247650"/>
                            <a:pt x="79532" y="246698"/>
                          </a:cubicBezTo>
                          <a:cubicBezTo>
                            <a:pt x="79786" y="245936"/>
                            <a:pt x="80421" y="245364"/>
                            <a:pt x="81056" y="244920"/>
                          </a:cubicBezTo>
                          <a:cubicBezTo>
                            <a:pt x="84231" y="242951"/>
                            <a:pt x="88359" y="243713"/>
                            <a:pt x="91851" y="245110"/>
                          </a:cubicBezTo>
                          <a:cubicBezTo>
                            <a:pt x="95344" y="246507"/>
                            <a:pt x="98646" y="248476"/>
                            <a:pt x="102392" y="248857"/>
                          </a:cubicBezTo>
                          <a:cubicBezTo>
                            <a:pt x="105123" y="249111"/>
                            <a:pt x="107980" y="248476"/>
                            <a:pt x="110647" y="249174"/>
                          </a:cubicBezTo>
                          <a:cubicBezTo>
                            <a:pt x="115791" y="250508"/>
                            <a:pt x="118839" y="256286"/>
                            <a:pt x="123982" y="257810"/>
                          </a:cubicBezTo>
                          <a:cubicBezTo>
                            <a:pt x="126776" y="258636"/>
                            <a:pt x="129697" y="258064"/>
                            <a:pt x="132555" y="257429"/>
                          </a:cubicBezTo>
                          <a:cubicBezTo>
                            <a:pt x="139032" y="255968"/>
                            <a:pt x="145699" y="254127"/>
                            <a:pt x="151986" y="252095"/>
                          </a:cubicBezTo>
                          <a:cubicBezTo>
                            <a:pt x="164559" y="239395"/>
                            <a:pt x="182212" y="231839"/>
                            <a:pt x="200055" y="231585"/>
                          </a:cubicBezTo>
                          <a:cubicBezTo>
                            <a:pt x="201516" y="231585"/>
                            <a:pt x="203040" y="231585"/>
                            <a:pt x="204310" y="230949"/>
                          </a:cubicBezTo>
                          <a:cubicBezTo>
                            <a:pt x="205453" y="230378"/>
                            <a:pt x="206278" y="229426"/>
                            <a:pt x="207104" y="228473"/>
                          </a:cubicBezTo>
                          <a:cubicBezTo>
                            <a:pt x="212184" y="222250"/>
                            <a:pt x="218407" y="214440"/>
                            <a:pt x="226281" y="216091"/>
                          </a:cubicBezTo>
                          <a:cubicBezTo>
                            <a:pt x="233583" y="217615"/>
                            <a:pt x="236504" y="226441"/>
                            <a:pt x="237457" y="233871"/>
                          </a:cubicBezTo>
                          <a:cubicBezTo>
                            <a:pt x="238409" y="241300"/>
                            <a:pt x="239425" y="249936"/>
                            <a:pt x="245775" y="253810"/>
                          </a:cubicBezTo>
                          <a:cubicBezTo>
                            <a:pt x="255046" y="259398"/>
                            <a:pt x="268381" y="250317"/>
                            <a:pt x="277462" y="256286"/>
                          </a:cubicBezTo>
                          <a:cubicBezTo>
                            <a:pt x="279938" y="257937"/>
                            <a:pt x="281843" y="260541"/>
                            <a:pt x="284637" y="261493"/>
                          </a:cubicBezTo>
                          <a:cubicBezTo>
                            <a:pt x="290860" y="263652"/>
                            <a:pt x="296194" y="256731"/>
                            <a:pt x="302354" y="254508"/>
                          </a:cubicBezTo>
                          <a:cubicBezTo>
                            <a:pt x="310291" y="251651"/>
                            <a:pt x="318673" y="256731"/>
                            <a:pt x="325595" y="261557"/>
                          </a:cubicBezTo>
                          <a:cubicBezTo>
                            <a:pt x="336072" y="268923"/>
                            <a:pt x="346550" y="276289"/>
                            <a:pt x="357027" y="283655"/>
                          </a:cubicBezTo>
                          <a:cubicBezTo>
                            <a:pt x="363758" y="288417"/>
                            <a:pt x="370616" y="293243"/>
                            <a:pt x="375633" y="299720"/>
                          </a:cubicBezTo>
                          <a:cubicBezTo>
                            <a:pt x="378935" y="303974"/>
                            <a:pt x="382046" y="309309"/>
                            <a:pt x="387317" y="310007"/>
                          </a:cubicBezTo>
                          <a:cubicBezTo>
                            <a:pt x="390746" y="310515"/>
                            <a:pt x="395000" y="309118"/>
                            <a:pt x="397096" y="311849"/>
                          </a:cubicBezTo>
                          <a:cubicBezTo>
                            <a:pt x="398048" y="313119"/>
                            <a:pt x="398112" y="314833"/>
                            <a:pt x="398747" y="316294"/>
                          </a:cubicBezTo>
                          <a:cubicBezTo>
                            <a:pt x="399636" y="318326"/>
                            <a:pt x="401541" y="319659"/>
                            <a:pt x="403319" y="320929"/>
                          </a:cubicBezTo>
                          <a:cubicBezTo>
                            <a:pt x="414558" y="328676"/>
                            <a:pt x="426496" y="336614"/>
                            <a:pt x="440085" y="337630"/>
                          </a:cubicBezTo>
                          <a:cubicBezTo>
                            <a:pt x="440657" y="335979"/>
                            <a:pt x="441292" y="334264"/>
                            <a:pt x="441863" y="332613"/>
                          </a:cubicBezTo>
                          <a:cubicBezTo>
                            <a:pt x="440149" y="333312"/>
                            <a:pt x="438434" y="333947"/>
                            <a:pt x="436720" y="334645"/>
                          </a:cubicBezTo>
                          <a:cubicBezTo>
                            <a:pt x="431195" y="327597"/>
                            <a:pt x="426560" y="319786"/>
                            <a:pt x="422940" y="311531"/>
                          </a:cubicBezTo>
                          <a:cubicBezTo>
                            <a:pt x="418876" y="314579"/>
                            <a:pt x="411891" y="310324"/>
                            <a:pt x="412780" y="305308"/>
                          </a:cubicBezTo>
                          <a:cubicBezTo>
                            <a:pt x="412971" y="304292"/>
                            <a:pt x="413352" y="303276"/>
                            <a:pt x="413098" y="302324"/>
                          </a:cubicBezTo>
                          <a:cubicBezTo>
                            <a:pt x="412717" y="301117"/>
                            <a:pt x="411447" y="300482"/>
                            <a:pt x="410431" y="299720"/>
                          </a:cubicBezTo>
                          <a:cubicBezTo>
                            <a:pt x="407256" y="297434"/>
                            <a:pt x="406049" y="292735"/>
                            <a:pt x="407764" y="289179"/>
                          </a:cubicBezTo>
                          <a:cubicBezTo>
                            <a:pt x="404144" y="289878"/>
                            <a:pt x="400334" y="289497"/>
                            <a:pt x="396905" y="288036"/>
                          </a:cubicBezTo>
                          <a:cubicBezTo>
                            <a:pt x="399445" y="286131"/>
                            <a:pt x="401414" y="283401"/>
                            <a:pt x="402430" y="280416"/>
                          </a:cubicBezTo>
                          <a:cubicBezTo>
                            <a:pt x="399445" y="280226"/>
                            <a:pt x="396778" y="277876"/>
                            <a:pt x="396270" y="274955"/>
                          </a:cubicBezTo>
                          <a:cubicBezTo>
                            <a:pt x="395762" y="272034"/>
                            <a:pt x="397477" y="268859"/>
                            <a:pt x="400207" y="267716"/>
                          </a:cubicBezTo>
                          <a:cubicBezTo>
                            <a:pt x="397350" y="264922"/>
                            <a:pt x="394429" y="262001"/>
                            <a:pt x="393286" y="258191"/>
                          </a:cubicBezTo>
                          <a:cubicBezTo>
                            <a:pt x="392143" y="254381"/>
                            <a:pt x="393476" y="249492"/>
                            <a:pt x="397223" y="248095"/>
                          </a:cubicBezTo>
                          <a:cubicBezTo>
                            <a:pt x="398048" y="247777"/>
                            <a:pt x="398937" y="247587"/>
                            <a:pt x="399445" y="246952"/>
                          </a:cubicBezTo>
                          <a:cubicBezTo>
                            <a:pt x="399953" y="246253"/>
                            <a:pt x="399826" y="245364"/>
                            <a:pt x="399699" y="244539"/>
                          </a:cubicBezTo>
                          <a:cubicBezTo>
                            <a:pt x="398747" y="238316"/>
                            <a:pt x="397794" y="232029"/>
                            <a:pt x="396842" y="225806"/>
                          </a:cubicBezTo>
                          <a:cubicBezTo>
                            <a:pt x="396461" y="224092"/>
                            <a:pt x="396207" y="222250"/>
                            <a:pt x="395254" y="22079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2" name="Google Shape;1472;p41"/>
                    <p:cNvSpPr/>
                    <p:nvPr/>
                  </p:nvSpPr>
                  <p:spPr>
                    <a:xfrm>
                      <a:off x="1054925" y="3462591"/>
                      <a:ext cx="58243" cy="57530"/>
                    </a:xfrm>
                    <a:custGeom>
                      <a:avLst/>
                      <a:gdLst/>
                      <a:ahLst/>
                      <a:cxnLst/>
                      <a:rect l="l" t="t" r="r" b="b"/>
                      <a:pathLst>
                        <a:path w="58243" h="57530" extrusionOk="0">
                          <a:moveTo>
                            <a:pt x="4064" y="25083"/>
                          </a:moveTo>
                          <a:cubicBezTo>
                            <a:pt x="6096" y="27242"/>
                            <a:pt x="8572" y="28893"/>
                            <a:pt x="10858" y="30861"/>
                          </a:cubicBezTo>
                          <a:cubicBezTo>
                            <a:pt x="14541" y="28639"/>
                            <a:pt x="19749" y="29147"/>
                            <a:pt x="22860" y="32131"/>
                          </a:cubicBezTo>
                          <a:cubicBezTo>
                            <a:pt x="19812" y="40196"/>
                            <a:pt x="18478" y="48895"/>
                            <a:pt x="18923" y="57531"/>
                          </a:cubicBezTo>
                          <a:cubicBezTo>
                            <a:pt x="20828" y="54991"/>
                            <a:pt x="24321" y="54229"/>
                            <a:pt x="27496" y="54420"/>
                          </a:cubicBezTo>
                          <a:cubicBezTo>
                            <a:pt x="30671" y="54610"/>
                            <a:pt x="33782" y="55436"/>
                            <a:pt x="36957" y="55245"/>
                          </a:cubicBezTo>
                          <a:cubicBezTo>
                            <a:pt x="44323" y="54801"/>
                            <a:pt x="50101" y="48959"/>
                            <a:pt x="55118" y="43498"/>
                          </a:cubicBezTo>
                          <a:cubicBezTo>
                            <a:pt x="57150" y="41275"/>
                            <a:pt x="59309" y="38037"/>
                            <a:pt x="57658" y="35560"/>
                          </a:cubicBezTo>
                          <a:cubicBezTo>
                            <a:pt x="56769" y="34290"/>
                            <a:pt x="55182" y="33718"/>
                            <a:pt x="53721" y="33274"/>
                          </a:cubicBezTo>
                          <a:cubicBezTo>
                            <a:pt x="50038" y="32131"/>
                            <a:pt x="46355" y="30988"/>
                            <a:pt x="42608" y="29845"/>
                          </a:cubicBezTo>
                          <a:cubicBezTo>
                            <a:pt x="40449" y="29210"/>
                            <a:pt x="38036" y="28258"/>
                            <a:pt x="37401" y="26099"/>
                          </a:cubicBezTo>
                          <a:cubicBezTo>
                            <a:pt x="36893" y="24257"/>
                            <a:pt x="38036" y="22289"/>
                            <a:pt x="39560" y="21082"/>
                          </a:cubicBezTo>
                          <a:cubicBezTo>
                            <a:pt x="41085" y="19876"/>
                            <a:pt x="42989" y="19241"/>
                            <a:pt x="44640" y="18288"/>
                          </a:cubicBezTo>
                          <a:cubicBezTo>
                            <a:pt x="49847" y="15240"/>
                            <a:pt x="52705" y="8699"/>
                            <a:pt x="51371" y="2858"/>
                          </a:cubicBezTo>
                          <a:cubicBezTo>
                            <a:pt x="47053" y="6858"/>
                            <a:pt x="41910" y="9970"/>
                            <a:pt x="36385" y="11938"/>
                          </a:cubicBezTo>
                          <a:cubicBezTo>
                            <a:pt x="35115" y="12383"/>
                            <a:pt x="33846" y="12764"/>
                            <a:pt x="32512" y="12700"/>
                          </a:cubicBezTo>
                          <a:cubicBezTo>
                            <a:pt x="30099" y="12446"/>
                            <a:pt x="28194" y="10541"/>
                            <a:pt x="26352" y="8890"/>
                          </a:cubicBezTo>
                          <a:cubicBezTo>
                            <a:pt x="22924" y="5779"/>
                            <a:pt x="16383" y="953"/>
                            <a:pt x="10477" y="0"/>
                          </a:cubicBezTo>
                          <a:cubicBezTo>
                            <a:pt x="6794" y="5588"/>
                            <a:pt x="3238" y="11240"/>
                            <a:pt x="0" y="17018"/>
                          </a:cubicBezTo>
                          <a:cubicBezTo>
                            <a:pt x="762" y="20193"/>
                            <a:pt x="2222" y="23114"/>
                            <a:pt x="4064" y="2508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3" name="Google Shape;1473;p41"/>
                    <p:cNvSpPr/>
                    <p:nvPr/>
                  </p:nvSpPr>
                  <p:spPr>
                    <a:xfrm>
                      <a:off x="1083183" y="3373628"/>
                      <a:ext cx="91027" cy="101624"/>
                    </a:xfrm>
                    <a:custGeom>
                      <a:avLst/>
                      <a:gdLst/>
                      <a:ahLst/>
                      <a:cxnLst/>
                      <a:rect l="l" t="t" r="r" b="b"/>
                      <a:pathLst>
                        <a:path w="91027" h="101624" extrusionOk="0">
                          <a:moveTo>
                            <a:pt x="65468" y="38290"/>
                          </a:moveTo>
                          <a:cubicBezTo>
                            <a:pt x="67119" y="31369"/>
                            <a:pt x="70676" y="25019"/>
                            <a:pt x="74866" y="19240"/>
                          </a:cubicBezTo>
                          <a:cubicBezTo>
                            <a:pt x="76390" y="17145"/>
                            <a:pt x="77978" y="15049"/>
                            <a:pt x="78740" y="12573"/>
                          </a:cubicBezTo>
                          <a:cubicBezTo>
                            <a:pt x="80010" y="8382"/>
                            <a:pt x="78549" y="3937"/>
                            <a:pt x="76454" y="0"/>
                          </a:cubicBezTo>
                          <a:cubicBezTo>
                            <a:pt x="57468" y="10985"/>
                            <a:pt x="39497" y="24320"/>
                            <a:pt x="22924" y="40132"/>
                          </a:cubicBezTo>
                          <a:cubicBezTo>
                            <a:pt x="14668" y="48006"/>
                            <a:pt x="7112" y="56324"/>
                            <a:pt x="0" y="64897"/>
                          </a:cubicBezTo>
                          <a:cubicBezTo>
                            <a:pt x="14351" y="69151"/>
                            <a:pt x="27622" y="76835"/>
                            <a:pt x="37973" y="87693"/>
                          </a:cubicBezTo>
                          <a:cubicBezTo>
                            <a:pt x="39815" y="89662"/>
                            <a:pt x="41656" y="91757"/>
                            <a:pt x="44005" y="93091"/>
                          </a:cubicBezTo>
                          <a:cubicBezTo>
                            <a:pt x="45974" y="94170"/>
                            <a:pt x="48133" y="94742"/>
                            <a:pt x="50292" y="95250"/>
                          </a:cubicBezTo>
                          <a:cubicBezTo>
                            <a:pt x="58039" y="97155"/>
                            <a:pt x="65786" y="99060"/>
                            <a:pt x="73533" y="100965"/>
                          </a:cubicBezTo>
                          <a:cubicBezTo>
                            <a:pt x="74993" y="101346"/>
                            <a:pt x="76518" y="101727"/>
                            <a:pt x="78041" y="101600"/>
                          </a:cubicBezTo>
                          <a:cubicBezTo>
                            <a:pt x="83820" y="101346"/>
                            <a:pt x="87376" y="95313"/>
                            <a:pt x="89852" y="90106"/>
                          </a:cubicBezTo>
                          <a:cubicBezTo>
                            <a:pt x="90488" y="88709"/>
                            <a:pt x="91186" y="87249"/>
                            <a:pt x="90996" y="85725"/>
                          </a:cubicBezTo>
                          <a:cubicBezTo>
                            <a:pt x="90868" y="84772"/>
                            <a:pt x="90488" y="83820"/>
                            <a:pt x="89979" y="82994"/>
                          </a:cubicBezTo>
                          <a:cubicBezTo>
                            <a:pt x="84582" y="73469"/>
                            <a:pt x="73088" y="68580"/>
                            <a:pt x="67754" y="58991"/>
                          </a:cubicBezTo>
                          <a:cubicBezTo>
                            <a:pt x="64262" y="52832"/>
                            <a:pt x="63818" y="45212"/>
                            <a:pt x="65468" y="3829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4" name="Google Shape;1474;p41"/>
                    <p:cNvSpPr/>
                    <p:nvPr/>
                  </p:nvSpPr>
                  <p:spPr>
                    <a:xfrm>
                      <a:off x="1285162" y="3336163"/>
                      <a:ext cx="121997" cy="135191"/>
                    </a:xfrm>
                    <a:custGeom>
                      <a:avLst/>
                      <a:gdLst/>
                      <a:ahLst/>
                      <a:cxnLst/>
                      <a:rect l="l" t="t" r="r" b="b"/>
                      <a:pathLst>
                        <a:path w="121997" h="135191" extrusionOk="0">
                          <a:moveTo>
                            <a:pt x="20080" y="93472"/>
                          </a:moveTo>
                          <a:cubicBezTo>
                            <a:pt x="19318" y="96076"/>
                            <a:pt x="17731" y="98361"/>
                            <a:pt x="16461" y="100711"/>
                          </a:cubicBezTo>
                          <a:cubicBezTo>
                            <a:pt x="12206" y="108839"/>
                            <a:pt x="11635" y="118301"/>
                            <a:pt x="11127" y="127445"/>
                          </a:cubicBezTo>
                          <a:cubicBezTo>
                            <a:pt x="11063" y="128270"/>
                            <a:pt x="11063" y="129159"/>
                            <a:pt x="11444" y="129858"/>
                          </a:cubicBezTo>
                          <a:cubicBezTo>
                            <a:pt x="11952" y="130746"/>
                            <a:pt x="12968" y="131191"/>
                            <a:pt x="13857" y="131572"/>
                          </a:cubicBezTo>
                          <a:cubicBezTo>
                            <a:pt x="16842" y="132778"/>
                            <a:pt x="19826" y="133985"/>
                            <a:pt x="22747" y="135191"/>
                          </a:cubicBezTo>
                          <a:cubicBezTo>
                            <a:pt x="24271" y="132969"/>
                            <a:pt x="25351" y="130429"/>
                            <a:pt x="26430" y="127953"/>
                          </a:cubicBezTo>
                          <a:cubicBezTo>
                            <a:pt x="29986" y="119952"/>
                            <a:pt x="33542" y="111823"/>
                            <a:pt x="34368" y="103124"/>
                          </a:cubicBezTo>
                          <a:cubicBezTo>
                            <a:pt x="35130" y="94552"/>
                            <a:pt x="33161" y="85915"/>
                            <a:pt x="34368" y="77407"/>
                          </a:cubicBezTo>
                          <a:cubicBezTo>
                            <a:pt x="34558" y="76136"/>
                            <a:pt x="34812" y="74803"/>
                            <a:pt x="35574" y="73723"/>
                          </a:cubicBezTo>
                          <a:cubicBezTo>
                            <a:pt x="36527" y="72327"/>
                            <a:pt x="38178" y="71501"/>
                            <a:pt x="39638" y="70676"/>
                          </a:cubicBezTo>
                          <a:cubicBezTo>
                            <a:pt x="45226" y="67691"/>
                            <a:pt x="50370" y="63817"/>
                            <a:pt x="54751" y="59309"/>
                          </a:cubicBezTo>
                          <a:cubicBezTo>
                            <a:pt x="59196" y="54737"/>
                            <a:pt x="63197" y="49276"/>
                            <a:pt x="69166" y="47053"/>
                          </a:cubicBezTo>
                          <a:cubicBezTo>
                            <a:pt x="74627" y="45021"/>
                            <a:pt x="80659" y="46038"/>
                            <a:pt x="86438" y="45276"/>
                          </a:cubicBezTo>
                          <a:cubicBezTo>
                            <a:pt x="96852" y="43942"/>
                            <a:pt x="105551" y="37021"/>
                            <a:pt x="113171" y="29845"/>
                          </a:cubicBezTo>
                          <a:cubicBezTo>
                            <a:pt x="116283" y="26924"/>
                            <a:pt x="119394" y="23685"/>
                            <a:pt x="121998" y="20193"/>
                          </a:cubicBezTo>
                          <a:cubicBezTo>
                            <a:pt x="93677" y="8699"/>
                            <a:pt x="63832" y="1968"/>
                            <a:pt x="33733" y="0"/>
                          </a:cubicBezTo>
                          <a:cubicBezTo>
                            <a:pt x="29669" y="6985"/>
                            <a:pt x="24081" y="13398"/>
                            <a:pt x="20969" y="20891"/>
                          </a:cubicBezTo>
                          <a:cubicBezTo>
                            <a:pt x="18493" y="26734"/>
                            <a:pt x="16715" y="27368"/>
                            <a:pt x="11508" y="30226"/>
                          </a:cubicBezTo>
                          <a:cubicBezTo>
                            <a:pt x="6491" y="32957"/>
                            <a:pt x="3824" y="37402"/>
                            <a:pt x="1348" y="42482"/>
                          </a:cubicBezTo>
                          <a:cubicBezTo>
                            <a:pt x="840" y="43561"/>
                            <a:pt x="268" y="44704"/>
                            <a:pt x="205" y="45910"/>
                          </a:cubicBezTo>
                          <a:cubicBezTo>
                            <a:pt x="-113" y="50165"/>
                            <a:pt x="5221" y="53213"/>
                            <a:pt x="5031" y="57404"/>
                          </a:cubicBezTo>
                          <a:cubicBezTo>
                            <a:pt x="4967" y="58738"/>
                            <a:pt x="4332" y="60008"/>
                            <a:pt x="3824" y="61214"/>
                          </a:cubicBezTo>
                          <a:cubicBezTo>
                            <a:pt x="2110" y="65215"/>
                            <a:pt x="1348" y="69596"/>
                            <a:pt x="649" y="73851"/>
                          </a:cubicBezTo>
                          <a:cubicBezTo>
                            <a:pt x="141" y="76708"/>
                            <a:pt x="-303" y="79692"/>
                            <a:pt x="268" y="82550"/>
                          </a:cubicBezTo>
                          <a:cubicBezTo>
                            <a:pt x="840" y="85408"/>
                            <a:pt x="2745" y="88202"/>
                            <a:pt x="5539" y="88964"/>
                          </a:cubicBezTo>
                          <a:cubicBezTo>
                            <a:pt x="9031" y="85217"/>
                            <a:pt x="15127" y="82169"/>
                            <a:pt x="18747" y="85725"/>
                          </a:cubicBezTo>
                          <a:cubicBezTo>
                            <a:pt x="20652" y="87757"/>
                            <a:pt x="20842" y="90868"/>
                            <a:pt x="20080" y="9347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sp>
              <p:nvSpPr>
                <p:cNvPr id="1475" name="Google Shape;1475;p41"/>
                <p:cNvSpPr/>
                <p:nvPr/>
              </p:nvSpPr>
              <p:spPr>
                <a:xfrm>
                  <a:off x="971119" y="3290570"/>
                  <a:ext cx="557833" cy="657478"/>
                </a:xfrm>
                <a:custGeom>
                  <a:avLst/>
                  <a:gdLst/>
                  <a:ahLst/>
                  <a:cxnLst/>
                  <a:rect l="l" t="t" r="r" b="b"/>
                  <a:pathLst>
                    <a:path w="557833" h="657478" extrusionOk="0">
                      <a:moveTo>
                        <a:pt x="330123" y="657479"/>
                      </a:moveTo>
                      <a:cubicBezTo>
                        <a:pt x="327519" y="657479"/>
                        <a:pt x="324916" y="657479"/>
                        <a:pt x="322249" y="657415"/>
                      </a:cubicBezTo>
                      <a:cubicBezTo>
                        <a:pt x="234111" y="655383"/>
                        <a:pt x="152005" y="619125"/>
                        <a:pt x="91172" y="555371"/>
                      </a:cubicBezTo>
                      <a:cubicBezTo>
                        <a:pt x="-34494" y="423735"/>
                        <a:pt x="-29668" y="214376"/>
                        <a:pt x="102031" y="88709"/>
                      </a:cubicBezTo>
                      <a:cubicBezTo>
                        <a:pt x="153466" y="39624"/>
                        <a:pt x="217791" y="8953"/>
                        <a:pt x="288149" y="0"/>
                      </a:cubicBezTo>
                      <a:lnTo>
                        <a:pt x="290880" y="21590"/>
                      </a:lnTo>
                      <a:cubicBezTo>
                        <a:pt x="225221" y="29908"/>
                        <a:pt x="165086" y="58547"/>
                        <a:pt x="117017" y="104394"/>
                      </a:cubicBezTo>
                      <a:cubicBezTo>
                        <a:pt x="-5919" y="221805"/>
                        <a:pt x="-10491" y="417322"/>
                        <a:pt x="106920" y="540258"/>
                      </a:cubicBezTo>
                      <a:cubicBezTo>
                        <a:pt x="163816" y="599821"/>
                        <a:pt x="240461" y="633666"/>
                        <a:pt x="322757" y="635571"/>
                      </a:cubicBezTo>
                      <a:cubicBezTo>
                        <a:pt x="405180" y="637540"/>
                        <a:pt x="483221" y="607251"/>
                        <a:pt x="542784" y="550354"/>
                      </a:cubicBezTo>
                      <a:lnTo>
                        <a:pt x="557834" y="566102"/>
                      </a:lnTo>
                      <a:cubicBezTo>
                        <a:pt x="495921" y="625221"/>
                        <a:pt x="415340" y="657479"/>
                        <a:pt x="330123" y="65747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sp>
          <p:nvSpPr>
            <p:cNvPr id="1476" name="Google Shape;1476;p41"/>
            <p:cNvSpPr/>
            <p:nvPr/>
          </p:nvSpPr>
          <p:spPr>
            <a:xfrm>
              <a:off x="7355140" y="95742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7" name="Google Shape;1477;p41"/>
            <p:cNvSpPr/>
            <p:nvPr/>
          </p:nvSpPr>
          <p:spPr>
            <a:xfrm>
              <a:off x="6789827" y="1329807"/>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478" name="Google Shape;1478;p41"/>
          <p:cNvGrpSpPr/>
          <p:nvPr/>
        </p:nvGrpSpPr>
        <p:grpSpPr>
          <a:xfrm>
            <a:off x="232890" y="4347070"/>
            <a:ext cx="641062" cy="693640"/>
            <a:chOff x="232890" y="4347070"/>
            <a:chExt cx="641062" cy="693640"/>
          </a:xfrm>
        </p:grpSpPr>
        <p:sp>
          <p:nvSpPr>
            <p:cNvPr id="1479" name="Google Shape;1479;p41"/>
            <p:cNvSpPr/>
            <p:nvPr/>
          </p:nvSpPr>
          <p:spPr>
            <a:xfrm>
              <a:off x="232890" y="434707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80" name="Google Shape;1480;p41"/>
            <p:cNvSpPr/>
            <p:nvPr/>
          </p:nvSpPr>
          <p:spPr>
            <a:xfrm>
              <a:off x="656740" y="478377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Tree>
    <p:extLst>
      <p:ext uri="{BB962C8B-B14F-4D97-AF65-F5344CB8AC3E}">
        <p14:creationId xmlns:p14="http://schemas.microsoft.com/office/powerpoint/2010/main" val="2024144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59"/>
        <p:cNvGrpSpPr/>
        <p:nvPr/>
      </p:nvGrpSpPr>
      <p:grpSpPr>
        <a:xfrm>
          <a:off x="0" y="0"/>
          <a:ext cx="0" cy="0"/>
          <a:chOff x="0" y="0"/>
          <a:chExt cx="0" cy="0"/>
        </a:xfrm>
      </p:grpSpPr>
      <p:sp>
        <p:nvSpPr>
          <p:cNvPr id="1560" name="Google Shape;1560;p46"/>
          <p:cNvSpPr txBox="1">
            <a:spLocks noGrp="1"/>
          </p:cNvSpPr>
          <p:nvPr>
            <p:ph type="title"/>
          </p:nvPr>
        </p:nvSpPr>
        <p:spPr>
          <a:xfrm>
            <a:off x="3860125" y="1555800"/>
            <a:ext cx="4570800" cy="2031900"/>
          </a:xfrm>
          <a:prstGeom prst="rect">
            <a:avLst/>
          </a:prstGeom>
        </p:spPr>
        <p:txBody>
          <a:bodyPr spcFirstLastPara="1" wrap="square" lIns="91425" tIns="91425" rIns="91425" bIns="91425" anchor="ctr" anchorCtr="0">
            <a:noAutofit/>
          </a:bodyPr>
          <a:lstStyle/>
          <a:p>
            <a:pPr algn="l"/>
            <a:r>
              <a:rPr lang="en-US" sz="1400" b="1" dirty="0" smtClean="0"/>
              <a:t>Tips </a:t>
            </a:r>
            <a:r>
              <a:rPr lang="en-US" sz="1400" b="1" dirty="0"/>
              <a:t>for </a:t>
            </a:r>
            <a:r>
              <a:rPr lang="en-US" sz="1400" b="1" dirty="0" smtClean="0"/>
              <a:t>Students</a:t>
            </a:r>
            <a:br>
              <a:rPr lang="en-US" sz="1400" b="1" dirty="0" smtClean="0"/>
            </a:br>
            <a:r>
              <a:rPr lang="en-US" sz="1400" b="1" dirty="0"/>
              <a:t/>
            </a:r>
            <a:br>
              <a:rPr lang="en-US" sz="1400" b="1" dirty="0"/>
            </a:br>
            <a:r>
              <a:rPr lang="en-US" sz="1400" dirty="0"/>
              <a:t>Use </a:t>
            </a:r>
            <a:r>
              <a:rPr lang="en-US" sz="1400" b="1" dirty="0"/>
              <a:t>third-person</a:t>
            </a:r>
            <a:r>
              <a:rPr lang="en-US" sz="1400" dirty="0"/>
              <a:t> (he, she, they</a:t>
            </a:r>
            <a:r>
              <a:rPr lang="en-US" sz="1400" dirty="0" smtClean="0"/>
              <a:t>).</a:t>
            </a:r>
            <a:br>
              <a:rPr lang="en-US" sz="1400" dirty="0" smtClean="0"/>
            </a:br>
            <a:r>
              <a:rPr lang="en-US" sz="1400" dirty="0"/>
              <a:t/>
            </a:r>
            <a:br>
              <a:rPr lang="en-US" sz="1400" dirty="0"/>
            </a:br>
            <a:r>
              <a:rPr lang="en-US" sz="1400" dirty="0"/>
              <a:t>Write in </a:t>
            </a:r>
            <a:r>
              <a:rPr lang="en-US" sz="1400" b="1" dirty="0"/>
              <a:t>chronological order</a:t>
            </a:r>
            <a:r>
              <a:rPr lang="en-US" sz="1400" dirty="0"/>
              <a:t> (start from the beginning of the person's life</a:t>
            </a:r>
            <a:r>
              <a:rPr lang="en-US" sz="1400" dirty="0" smtClean="0"/>
              <a:t>).</a:t>
            </a:r>
            <a:br>
              <a:rPr lang="en-US" sz="1400" dirty="0" smtClean="0"/>
            </a:br>
            <a:r>
              <a:rPr lang="en-US" sz="1400" dirty="0"/>
              <a:t/>
            </a:r>
            <a:br>
              <a:rPr lang="en-US" sz="1400" dirty="0"/>
            </a:br>
            <a:r>
              <a:rPr lang="en-US" sz="1400" dirty="0"/>
              <a:t>Add </a:t>
            </a:r>
            <a:r>
              <a:rPr lang="en-US" sz="1400" b="1" dirty="0"/>
              <a:t>interesting facts</a:t>
            </a:r>
            <a:r>
              <a:rPr lang="en-US" sz="1400" dirty="0"/>
              <a:t> to keep readers engaged.</a:t>
            </a:r>
            <a:br>
              <a:rPr lang="en-US" sz="1400" dirty="0"/>
            </a:br>
            <a:r>
              <a:rPr lang="en-US" sz="1400" dirty="0"/>
              <a:t>Avoid copying – use your </a:t>
            </a:r>
            <a:r>
              <a:rPr lang="en-US" sz="1400" b="1" dirty="0"/>
              <a:t>own words</a:t>
            </a:r>
            <a:r>
              <a:rPr lang="en-US" sz="1400" dirty="0" smtClean="0"/>
              <a:t>.</a:t>
            </a:r>
            <a:br>
              <a:rPr lang="en-US" sz="1400" dirty="0" smtClean="0"/>
            </a:br>
            <a:r>
              <a:rPr lang="en-US" sz="1400" dirty="0"/>
              <a:t/>
            </a:r>
            <a:br>
              <a:rPr lang="en-US" sz="1400" dirty="0"/>
            </a:br>
            <a:r>
              <a:rPr lang="en-US" sz="1400" dirty="0"/>
              <a:t>Use </a:t>
            </a:r>
            <a:r>
              <a:rPr lang="en-US" sz="1400" b="1" dirty="0"/>
              <a:t>transition words</a:t>
            </a:r>
            <a:r>
              <a:rPr lang="en-US" sz="1400" dirty="0"/>
              <a:t> (e.g., “Then,” “Later,” “As a result,” “Finally”).</a:t>
            </a:r>
          </a:p>
        </p:txBody>
      </p:sp>
      <p:grpSp>
        <p:nvGrpSpPr>
          <p:cNvPr id="1561" name="Google Shape;1561;p46"/>
          <p:cNvGrpSpPr/>
          <p:nvPr/>
        </p:nvGrpSpPr>
        <p:grpSpPr>
          <a:xfrm>
            <a:off x="713215" y="425830"/>
            <a:ext cx="3213972" cy="4291840"/>
            <a:chOff x="496015" y="390995"/>
            <a:chExt cx="3213972" cy="4291840"/>
          </a:xfrm>
        </p:grpSpPr>
        <p:grpSp>
          <p:nvGrpSpPr>
            <p:cNvPr id="1562" name="Google Shape;1562;p46"/>
            <p:cNvGrpSpPr/>
            <p:nvPr/>
          </p:nvGrpSpPr>
          <p:grpSpPr>
            <a:xfrm>
              <a:off x="555855" y="1875281"/>
              <a:ext cx="532409" cy="576161"/>
              <a:chOff x="8436927" y="2610104"/>
              <a:chExt cx="288813" cy="312547"/>
            </a:xfrm>
          </p:grpSpPr>
          <p:sp>
            <p:nvSpPr>
              <p:cNvPr id="1563" name="Google Shape;1563;p46"/>
              <p:cNvSpPr/>
              <p:nvPr/>
            </p:nvSpPr>
            <p:spPr>
              <a:xfrm>
                <a:off x="8436927" y="2610104"/>
                <a:ext cx="288813" cy="312547"/>
              </a:xfrm>
              <a:custGeom>
                <a:avLst/>
                <a:gdLst/>
                <a:ahLst/>
                <a:cxnLst/>
                <a:rect l="l" t="t" r="r" b="b"/>
                <a:pathLst>
                  <a:path w="288813" h="312547" extrusionOk="0">
                    <a:moveTo>
                      <a:pt x="0" y="39941"/>
                    </a:moveTo>
                    <a:lnTo>
                      <a:pt x="0" y="272669"/>
                    </a:lnTo>
                    <a:cubicBezTo>
                      <a:pt x="0" y="294704"/>
                      <a:pt x="17780" y="312547"/>
                      <a:pt x="39688" y="312547"/>
                    </a:cubicBezTo>
                    <a:lnTo>
                      <a:pt x="184023" y="312547"/>
                    </a:lnTo>
                    <a:cubicBezTo>
                      <a:pt x="205930" y="312547"/>
                      <a:pt x="223710" y="294704"/>
                      <a:pt x="223710" y="272669"/>
                    </a:cubicBezTo>
                    <a:lnTo>
                      <a:pt x="223710" y="205232"/>
                    </a:lnTo>
                    <a:cubicBezTo>
                      <a:pt x="223710" y="199009"/>
                      <a:pt x="227076" y="193294"/>
                      <a:pt x="232537" y="190310"/>
                    </a:cubicBezTo>
                    <a:lnTo>
                      <a:pt x="286003" y="161036"/>
                    </a:lnTo>
                    <a:cubicBezTo>
                      <a:pt x="289751" y="159004"/>
                      <a:pt x="289751" y="153543"/>
                      <a:pt x="286003" y="151511"/>
                    </a:cubicBezTo>
                    <a:lnTo>
                      <a:pt x="232537" y="122238"/>
                    </a:lnTo>
                    <a:cubicBezTo>
                      <a:pt x="227076" y="119253"/>
                      <a:pt x="223710" y="113538"/>
                      <a:pt x="223710" y="107315"/>
                    </a:cubicBezTo>
                    <a:lnTo>
                      <a:pt x="223710" y="39878"/>
                    </a:lnTo>
                    <a:cubicBezTo>
                      <a:pt x="223710" y="17843"/>
                      <a:pt x="205930" y="0"/>
                      <a:pt x="184023" y="0"/>
                    </a:cubicBezTo>
                    <a:lnTo>
                      <a:pt x="39688" y="0"/>
                    </a:lnTo>
                    <a:cubicBezTo>
                      <a:pt x="17780" y="63"/>
                      <a:pt x="0" y="17970"/>
                      <a:pt x="0" y="39941"/>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64" name="Google Shape;1564;p46"/>
              <p:cNvSpPr/>
              <p:nvPr/>
            </p:nvSpPr>
            <p:spPr>
              <a:xfrm>
                <a:off x="8470518" y="2712720"/>
                <a:ext cx="154940" cy="107378"/>
              </a:xfrm>
              <a:custGeom>
                <a:avLst/>
                <a:gdLst/>
                <a:ahLst/>
                <a:cxnLst/>
                <a:rect l="l" t="t" r="r" b="b"/>
                <a:pathLst>
                  <a:path w="154940" h="107378" extrusionOk="0">
                    <a:moveTo>
                      <a:pt x="64263" y="107378"/>
                    </a:moveTo>
                    <a:lnTo>
                      <a:pt x="0" y="42863"/>
                    </a:lnTo>
                    <a:lnTo>
                      <a:pt x="17336" y="25781"/>
                    </a:lnTo>
                    <a:lnTo>
                      <a:pt x="64326" y="73025"/>
                    </a:lnTo>
                    <a:lnTo>
                      <a:pt x="137732" y="0"/>
                    </a:lnTo>
                    <a:lnTo>
                      <a:pt x="154940" y="17208"/>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565" name="Google Shape;1565;p46"/>
            <p:cNvGrpSpPr/>
            <p:nvPr/>
          </p:nvGrpSpPr>
          <p:grpSpPr>
            <a:xfrm>
              <a:off x="854810" y="2661436"/>
              <a:ext cx="1493503" cy="1680145"/>
              <a:chOff x="9893871" y="3618738"/>
              <a:chExt cx="738878" cy="831215"/>
            </a:xfrm>
          </p:grpSpPr>
          <p:sp>
            <p:nvSpPr>
              <p:cNvPr id="1566" name="Google Shape;1566;p46"/>
              <p:cNvSpPr/>
              <p:nvPr/>
            </p:nvSpPr>
            <p:spPr>
              <a:xfrm>
                <a:off x="9893871" y="3618738"/>
                <a:ext cx="554735" cy="831215"/>
              </a:xfrm>
              <a:custGeom>
                <a:avLst/>
                <a:gdLst/>
                <a:ahLst/>
                <a:cxnLst/>
                <a:rect l="l" t="t" r="r" b="b"/>
                <a:pathLst>
                  <a:path w="554735" h="831215" extrusionOk="0">
                    <a:moveTo>
                      <a:pt x="554736" y="831215"/>
                    </a:moveTo>
                    <a:lnTo>
                      <a:pt x="134810" y="831215"/>
                    </a:lnTo>
                    <a:lnTo>
                      <a:pt x="0" y="0"/>
                    </a:lnTo>
                    <a:lnTo>
                      <a:pt x="419989" y="0"/>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67" name="Google Shape;1567;p46"/>
              <p:cNvSpPr/>
              <p:nvPr/>
            </p:nvSpPr>
            <p:spPr>
              <a:xfrm>
                <a:off x="9930638" y="3641216"/>
                <a:ext cx="254825" cy="786320"/>
              </a:xfrm>
              <a:custGeom>
                <a:avLst/>
                <a:gdLst/>
                <a:ahLst/>
                <a:cxnLst/>
                <a:rect l="l" t="t" r="r" b="b"/>
                <a:pathLst>
                  <a:path w="254825" h="786320" extrusionOk="0">
                    <a:moveTo>
                      <a:pt x="254826" y="786321"/>
                    </a:moveTo>
                    <a:lnTo>
                      <a:pt x="127508" y="786321"/>
                    </a:lnTo>
                    <a:lnTo>
                      <a:pt x="0" y="0"/>
                    </a:lnTo>
                    <a:lnTo>
                      <a:pt x="127318" y="0"/>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68" name="Google Shape;1568;p46"/>
              <p:cNvSpPr/>
              <p:nvPr/>
            </p:nvSpPr>
            <p:spPr>
              <a:xfrm>
                <a:off x="10054335" y="3618738"/>
                <a:ext cx="578414" cy="831215"/>
              </a:xfrm>
              <a:custGeom>
                <a:avLst/>
                <a:gdLst/>
                <a:ahLst/>
                <a:cxnLst/>
                <a:rect l="l" t="t" r="r" b="b"/>
                <a:pathLst>
                  <a:path w="578414" h="831215" extrusionOk="0">
                    <a:moveTo>
                      <a:pt x="559880" y="831215"/>
                    </a:moveTo>
                    <a:lnTo>
                      <a:pt x="134747" y="831215"/>
                    </a:lnTo>
                    <a:lnTo>
                      <a:pt x="0" y="0"/>
                    </a:lnTo>
                    <a:lnTo>
                      <a:pt x="431356" y="0"/>
                    </a:lnTo>
                    <a:cubicBezTo>
                      <a:pt x="440309" y="0"/>
                      <a:pt x="447993" y="6477"/>
                      <a:pt x="449390" y="15367"/>
                    </a:cubicBezTo>
                    <a:lnTo>
                      <a:pt x="578168" y="809752"/>
                    </a:lnTo>
                    <a:cubicBezTo>
                      <a:pt x="580009" y="820991"/>
                      <a:pt x="571309" y="831215"/>
                      <a:pt x="559880" y="83121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69" name="Google Shape;1569;p46"/>
              <p:cNvSpPr/>
              <p:nvPr/>
            </p:nvSpPr>
            <p:spPr>
              <a:xfrm>
                <a:off x="10123360" y="3940111"/>
                <a:ext cx="460565" cy="188531"/>
              </a:xfrm>
              <a:custGeom>
                <a:avLst/>
                <a:gdLst/>
                <a:ahLst/>
                <a:cxnLst/>
                <a:rect l="l" t="t" r="r" b="b"/>
                <a:pathLst>
                  <a:path w="460565" h="188531" extrusionOk="0">
                    <a:moveTo>
                      <a:pt x="460566" y="188532"/>
                    </a:moveTo>
                    <a:lnTo>
                      <a:pt x="30544" y="188532"/>
                    </a:lnTo>
                    <a:lnTo>
                      <a:pt x="0" y="0"/>
                    </a:lnTo>
                    <a:lnTo>
                      <a:pt x="429958"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570" name="Google Shape;1570;p46"/>
              <p:cNvGrpSpPr/>
              <p:nvPr/>
            </p:nvGrpSpPr>
            <p:grpSpPr>
              <a:xfrm>
                <a:off x="10078148" y="3661600"/>
                <a:ext cx="550926" cy="745553"/>
                <a:chOff x="10078148" y="3661600"/>
                <a:chExt cx="550926" cy="745553"/>
              </a:xfrm>
            </p:grpSpPr>
            <p:grpSp>
              <p:nvGrpSpPr>
                <p:cNvPr id="1571" name="Google Shape;1571;p46"/>
                <p:cNvGrpSpPr/>
                <p:nvPr/>
              </p:nvGrpSpPr>
              <p:grpSpPr>
                <a:xfrm>
                  <a:off x="10078148" y="3661600"/>
                  <a:ext cx="435228" cy="31940"/>
                  <a:chOff x="10078148" y="3661600"/>
                  <a:chExt cx="435228" cy="31940"/>
                </a:xfrm>
              </p:grpSpPr>
              <p:sp>
                <p:nvSpPr>
                  <p:cNvPr id="1572" name="Google Shape;1572;p46"/>
                  <p:cNvSpPr/>
                  <p:nvPr/>
                </p:nvSpPr>
                <p:spPr>
                  <a:xfrm>
                    <a:off x="10078148" y="3661600"/>
                    <a:ext cx="431482" cy="8890"/>
                  </a:xfrm>
                  <a:custGeom>
                    <a:avLst/>
                    <a:gdLst/>
                    <a:ahLst/>
                    <a:cxnLst/>
                    <a:rect l="l" t="t" r="r" b="b"/>
                    <a:pathLst>
                      <a:path w="431482" h="8890" extrusionOk="0">
                        <a:moveTo>
                          <a:pt x="431483" y="8890"/>
                        </a:moveTo>
                        <a:lnTo>
                          <a:pt x="1460" y="8890"/>
                        </a:lnTo>
                        <a:lnTo>
                          <a:pt x="0" y="0"/>
                        </a:lnTo>
                        <a:lnTo>
                          <a:pt x="430022"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73" name="Google Shape;1573;p46"/>
                  <p:cNvSpPr/>
                  <p:nvPr/>
                </p:nvSpPr>
                <p:spPr>
                  <a:xfrm>
                    <a:off x="10081894" y="3684587"/>
                    <a:ext cx="431482" cy="8953"/>
                  </a:xfrm>
                  <a:custGeom>
                    <a:avLst/>
                    <a:gdLst/>
                    <a:ahLst/>
                    <a:cxnLst/>
                    <a:rect l="l" t="t" r="r" b="b"/>
                    <a:pathLst>
                      <a:path w="431482" h="8953" extrusionOk="0">
                        <a:moveTo>
                          <a:pt x="431483" y="8953"/>
                        </a:moveTo>
                        <a:lnTo>
                          <a:pt x="1461" y="8953"/>
                        </a:lnTo>
                        <a:lnTo>
                          <a:pt x="0" y="0"/>
                        </a:lnTo>
                        <a:lnTo>
                          <a:pt x="43002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574" name="Google Shape;1574;p46"/>
                <p:cNvGrpSpPr/>
                <p:nvPr/>
              </p:nvGrpSpPr>
              <p:grpSpPr>
                <a:xfrm>
                  <a:off x="10193908" y="4375213"/>
                  <a:ext cx="435166" cy="31940"/>
                  <a:chOff x="10193908" y="4375213"/>
                  <a:chExt cx="435166" cy="31940"/>
                </a:xfrm>
              </p:grpSpPr>
              <p:sp>
                <p:nvSpPr>
                  <p:cNvPr id="1575" name="Google Shape;1575;p46"/>
                  <p:cNvSpPr/>
                  <p:nvPr/>
                </p:nvSpPr>
                <p:spPr>
                  <a:xfrm>
                    <a:off x="10193908" y="4375213"/>
                    <a:ext cx="431419" cy="8953"/>
                  </a:xfrm>
                  <a:custGeom>
                    <a:avLst/>
                    <a:gdLst/>
                    <a:ahLst/>
                    <a:cxnLst/>
                    <a:rect l="l" t="t" r="r" b="b"/>
                    <a:pathLst>
                      <a:path w="431419" h="8953" extrusionOk="0">
                        <a:moveTo>
                          <a:pt x="431419" y="8953"/>
                        </a:moveTo>
                        <a:lnTo>
                          <a:pt x="1398" y="8953"/>
                        </a:lnTo>
                        <a:lnTo>
                          <a:pt x="0" y="0"/>
                        </a:lnTo>
                        <a:lnTo>
                          <a:pt x="429959"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76" name="Google Shape;1576;p46"/>
                  <p:cNvSpPr/>
                  <p:nvPr/>
                </p:nvSpPr>
                <p:spPr>
                  <a:xfrm>
                    <a:off x="10197592" y="4398200"/>
                    <a:ext cx="431482" cy="8953"/>
                  </a:xfrm>
                  <a:custGeom>
                    <a:avLst/>
                    <a:gdLst/>
                    <a:ahLst/>
                    <a:cxnLst/>
                    <a:rect l="l" t="t" r="r" b="b"/>
                    <a:pathLst>
                      <a:path w="431482" h="8953" extrusionOk="0">
                        <a:moveTo>
                          <a:pt x="431482" y="8953"/>
                        </a:moveTo>
                        <a:lnTo>
                          <a:pt x="1460" y="8953"/>
                        </a:lnTo>
                        <a:lnTo>
                          <a:pt x="0" y="0"/>
                        </a:lnTo>
                        <a:lnTo>
                          <a:pt x="430022"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sp>
            <p:nvSpPr>
              <p:cNvPr id="1577" name="Google Shape;1577;p46"/>
              <p:cNvSpPr/>
              <p:nvPr/>
            </p:nvSpPr>
            <p:spPr>
              <a:xfrm>
                <a:off x="10054335" y="3618738"/>
                <a:ext cx="151638" cy="831215"/>
              </a:xfrm>
              <a:custGeom>
                <a:avLst/>
                <a:gdLst/>
                <a:ahLst/>
                <a:cxnLst/>
                <a:rect l="l" t="t" r="r" b="b"/>
                <a:pathLst>
                  <a:path w="151638" h="831215" extrusionOk="0">
                    <a:moveTo>
                      <a:pt x="151638" y="831215"/>
                    </a:moveTo>
                    <a:lnTo>
                      <a:pt x="134747" y="831215"/>
                    </a:lnTo>
                    <a:lnTo>
                      <a:pt x="0" y="0"/>
                    </a:lnTo>
                    <a:lnTo>
                      <a:pt x="16891"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78" name="Google Shape;1578;p46"/>
              <p:cNvSpPr/>
              <p:nvPr/>
            </p:nvSpPr>
            <p:spPr>
              <a:xfrm>
                <a:off x="9893871" y="3618738"/>
                <a:ext cx="151701" cy="831215"/>
              </a:xfrm>
              <a:custGeom>
                <a:avLst/>
                <a:gdLst/>
                <a:ahLst/>
                <a:cxnLst/>
                <a:rect l="l" t="t" r="r" b="b"/>
                <a:pathLst>
                  <a:path w="151701" h="831215" extrusionOk="0">
                    <a:moveTo>
                      <a:pt x="151702" y="831215"/>
                    </a:moveTo>
                    <a:lnTo>
                      <a:pt x="134810" y="831215"/>
                    </a:lnTo>
                    <a:lnTo>
                      <a:pt x="0" y="0"/>
                    </a:lnTo>
                    <a:lnTo>
                      <a:pt x="16891"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579" name="Google Shape;1579;p46"/>
              <p:cNvGrpSpPr/>
              <p:nvPr/>
            </p:nvGrpSpPr>
            <p:grpSpPr>
              <a:xfrm>
                <a:off x="9944607" y="3641216"/>
                <a:ext cx="226886" cy="786320"/>
                <a:chOff x="9944607" y="3641216"/>
                <a:chExt cx="226886" cy="786320"/>
              </a:xfrm>
            </p:grpSpPr>
            <p:sp>
              <p:nvSpPr>
                <p:cNvPr id="1580" name="Google Shape;1580;p46"/>
                <p:cNvSpPr/>
                <p:nvPr/>
              </p:nvSpPr>
              <p:spPr>
                <a:xfrm>
                  <a:off x="9976040" y="3641216"/>
                  <a:ext cx="132588" cy="786320"/>
                </a:xfrm>
                <a:custGeom>
                  <a:avLst/>
                  <a:gdLst/>
                  <a:ahLst/>
                  <a:cxnLst/>
                  <a:rect l="l" t="t" r="r" b="b"/>
                  <a:pathLst>
                    <a:path w="132588" h="786320" extrusionOk="0">
                      <a:moveTo>
                        <a:pt x="5080" y="0"/>
                      </a:moveTo>
                      <a:lnTo>
                        <a:pt x="0" y="0"/>
                      </a:lnTo>
                      <a:lnTo>
                        <a:pt x="127508" y="786321"/>
                      </a:lnTo>
                      <a:lnTo>
                        <a:pt x="132588" y="786321"/>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81" name="Google Shape;1581;p46"/>
                <p:cNvSpPr/>
                <p:nvPr/>
              </p:nvSpPr>
              <p:spPr>
                <a:xfrm>
                  <a:off x="9944607" y="3641216"/>
                  <a:ext cx="132524" cy="786320"/>
                </a:xfrm>
                <a:custGeom>
                  <a:avLst/>
                  <a:gdLst/>
                  <a:ahLst/>
                  <a:cxnLst/>
                  <a:rect l="l" t="t" r="r" b="b"/>
                  <a:pathLst>
                    <a:path w="132524" h="786320" extrusionOk="0">
                      <a:moveTo>
                        <a:pt x="127509" y="786321"/>
                      </a:moveTo>
                      <a:lnTo>
                        <a:pt x="132524" y="786321"/>
                      </a:lnTo>
                      <a:lnTo>
                        <a:pt x="5080" y="0"/>
                      </a:lnTo>
                      <a:lnTo>
                        <a:pt x="0" y="0"/>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82" name="Google Shape;1582;p46"/>
                <p:cNvSpPr/>
                <p:nvPr/>
              </p:nvSpPr>
              <p:spPr>
                <a:xfrm>
                  <a:off x="9960356" y="3641216"/>
                  <a:ext cx="132524" cy="786320"/>
                </a:xfrm>
                <a:custGeom>
                  <a:avLst/>
                  <a:gdLst/>
                  <a:ahLst/>
                  <a:cxnLst/>
                  <a:rect l="l" t="t" r="r" b="b"/>
                  <a:pathLst>
                    <a:path w="132524" h="786320" extrusionOk="0">
                      <a:moveTo>
                        <a:pt x="5016" y="0"/>
                      </a:moveTo>
                      <a:lnTo>
                        <a:pt x="0" y="0"/>
                      </a:lnTo>
                      <a:lnTo>
                        <a:pt x="127444" y="786321"/>
                      </a:lnTo>
                      <a:lnTo>
                        <a:pt x="132524" y="786321"/>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83" name="Google Shape;1583;p46"/>
                <p:cNvSpPr/>
                <p:nvPr/>
              </p:nvSpPr>
              <p:spPr>
                <a:xfrm>
                  <a:off x="10023220" y="3641216"/>
                  <a:ext cx="132588" cy="786320"/>
                </a:xfrm>
                <a:custGeom>
                  <a:avLst/>
                  <a:gdLst/>
                  <a:ahLst/>
                  <a:cxnLst/>
                  <a:rect l="l" t="t" r="r" b="b"/>
                  <a:pathLst>
                    <a:path w="132588" h="786320" extrusionOk="0">
                      <a:moveTo>
                        <a:pt x="5080" y="0"/>
                      </a:moveTo>
                      <a:lnTo>
                        <a:pt x="0" y="0"/>
                      </a:lnTo>
                      <a:lnTo>
                        <a:pt x="127509" y="786321"/>
                      </a:lnTo>
                      <a:lnTo>
                        <a:pt x="132588" y="786321"/>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84" name="Google Shape;1584;p46"/>
                <p:cNvSpPr/>
                <p:nvPr/>
              </p:nvSpPr>
              <p:spPr>
                <a:xfrm>
                  <a:off x="10038968" y="3641216"/>
                  <a:ext cx="132525" cy="786320"/>
                </a:xfrm>
                <a:custGeom>
                  <a:avLst/>
                  <a:gdLst/>
                  <a:ahLst/>
                  <a:cxnLst/>
                  <a:rect l="l" t="t" r="r" b="b"/>
                  <a:pathLst>
                    <a:path w="132525" h="786320" extrusionOk="0">
                      <a:moveTo>
                        <a:pt x="5080" y="0"/>
                      </a:moveTo>
                      <a:lnTo>
                        <a:pt x="0" y="0"/>
                      </a:lnTo>
                      <a:lnTo>
                        <a:pt x="127509" y="786321"/>
                      </a:lnTo>
                      <a:lnTo>
                        <a:pt x="132525" y="786321"/>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85" name="Google Shape;1585;p46"/>
                <p:cNvSpPr/>
                <p:nvPr/>
              </p:nvSpPr>
              <p:spPr>
                <a:xfrm>
                  <a:off x="10007536" y="3641216"/>
                  <a:ext cx="132524" cy="786320"/>
                </a:xfrm>
                <a:custGeom>
                  <a:avLst/>
                  <a:gdLst/>
                  <a:ahLst/>
                  <a:cxnLst/>
                  <a:rect l="l" t="t" r="r" b="b"/>
                  <a:pathLst>
                    <a:path w="132524" h="786320" extrusionOk="0">
                      <a:moveTo>
                        <a:pt x="5017" y="0"/>
                      </a:moveTo>
                      <a:lnTo>
                        <a:pt x="0" y="0"/>
                      </a:lnTo>
                      <a:lnTo>
                        <a:pt x="127445" y="786321"/>
                      </a:lnTo>
                      <a:lnTo>
                        <a:pt x="132524" y="786321"/>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86" name="Google Shape;1586;p46"/>
                <p:cNvSpPr/>
                <p:nvPr/>
              </p:nvSpPr>
              <p:spPr>
                <a:xfrm>
                  <a:off x="9991788" y="3641216"/>
                  <a:ext cx="132524" cy="786320"/>
                </a:xfrm>
                <a:custGeom>
                  <a:avLst/>
                  <a:gdLst/>
                  <a:ahLst/>
                  <a:cxnLst/>
                  <a:rect l="l" t="t" r="r" b="b"/>
                  <a:pathLst>
                    <a:path w="132524" h="786320" extrusionOk="0">
                      <a:moveTo>
                        <a:pt x="5080" y="0"/>
                      </a:moveTo>
                      <a:lnTo>
                        <a:pt x="0" y="0"/>
                      </a:lnTo>
                      <a:lnTo>
                        <a:pt x="127508" y="786321"/>
                      </a:lnTo>
                      <a:lnTo>
                        <a:pt x="132524" y="786321"/>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587" name="Google Shape;1587;p46"/>
              <p:cNvSpPr/>
              <p:nvPr/>
            </p:nvSpPr>
            <p:spPr>
              <a:xfrm>
                <a:off x="10478665" y="3638699"/>
                <a:ext cx="132607" cy="791378"/>
              </a:xfrm>
              <a:custGeom>
                <a:avLst/>
                <a:gdLst/>
                <a:ahLst/>
                <a:cxnLst/>
                <a:rect l="l" t="t" r="r" b="b"/>
                <a:pathLst>
                  <a:path w="132607" h="791378" extrusionOk="0">
                    <a:moveTo>
                      <a:pt x="130026" y="791378"/>
                    </a:moveTo>
                    <a:cubicBezTo>
                      <a:pt x="128819" y="791378"/>
                      <a:pt x="127740" y="790489"/>
                      <a:pt x="127549" y="789283"/>
                    </a:cubicBezTo>
                    <a:lnTo>
                      <a:pt x="41" y="2962"/>
                    </a:lnTo>
                    <a:cubicBezTo>
                      <a:pt x="-213" y="1565"/>
                      <a:pt x="740" y="295"/>
                      <a:pt x="2137" y="41"/>
                    </a:cubicBezTo>
                    <a:cubicBezTo>
                      <a:pt x="3534" y="-213"/>
                      <a:pt x="4803" y="740"/>
                      <a:pt x="5058" y="2136"/>
                    </a:cubicBezTo>
                    <a:lnTo>
                      <a:pt x="132566" y="788457"/>
                    </a:lnTo>
                    <a:cubicBezTo>
                      <a:pt x="132820" y="789854"/>
                      <a:pt x="131867" y="791124"/>
                      <a:pt x="130470" y="791378"/>
                    </a:cubicBezTo>
                    <a:cubicBezTo>
                      <a:pt x="130279" y="791378"/>
                      <a:pt x="130153" y="791378"/>
                      <a:pt x="130026" y="79137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588" name="Google Shape;1588;p46"/>
            <p:cNvGrpSpPr/>
            <p:nvPr/>
          </p:nvGrpSpPr>
          <p:grpSpPr>
            <a:xfrm rot="529762">
              <a:off x="745668" y="1003281"/>
              <a:ext cx="2802862" cy="2320175"/>
              <a:chOff x="12929369" y="-2225791"/>
              <a:chExt cx="3444414" cy="2851244"/>
            </a:xfrm>
          </p:grpSpPr>
          <p:sp>
            <p:nvSpPr>
              <p:cNvPr id="1589" name="Google Shape;1589;p46"/>
              <p:cNvSpPr/>
              <p:nvPr/>
            </p:nvSpPr>
            <p:spPr>
              <a:xfrm rot="-464232">
                <a:off x="13813427" y="-1181573"/>
                <a:ext cx="1433394" cy="793707"/>
              </a:xfrm>
              <a:custGeom>
                <a:avLst/>
                <a:gdLst/>
                <a:ahLst/>
                <a:cxnLst/>
                <a:rect l="l" t="t" r="r" b="b"/>
                <a:pathLst>
                  <a:path w="512556" h="305890" extrusionOk="0">
                    <a:moveTo>
                      <a:pt x="283083" y="305890"/>
                    </a:moveTo>
                    <a:lnTo>
                      <a:pt x="0" y="305890"/>
                    </a:lnTo>
                    <a:cubicBezTo>
                      <a:pt x="60960" y="301382"/>
                      <a:pt x="140145" y="232675"/>
                      <a:pt x="218313" y="107135"/>
                    </a:cubicBezTo>
                    <a:cubicBezTo>
                      <a:pt x="256603" y="45667"/>
                      <a:pt x="321627" y="-815"/>
                      <a:pt x="386016" y="11"/>
                    </a:cubicBezTo>
                    <a:cubicBezTo>
                      <a:pt x="411416" y="265"/>
                      <a:pt x="436753" y="7885"/>
                      <a:pt x="460248" y="24903"/>
                    </a:cubicBezTo>
                    <a:cubicBezTo>
                      <a:pt x="506603" y="58367"/>
                      <a:pt x="518668" y="107262"/>
                      <a:pt x="509905" y="155649"/>
                    </a:cubicBezTo>
                    <a:cubicBezTo>
                      <a:pt x="418084" y="253376"/>
                      <a:pt x="337502" y="305890"/>
                      <a:pt x="283083" y="30589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90" name="Google Shape;1590;p46"/>
              <p:cNvSpPr/>
              <p:nvPr/>
            </p:nvSpPr>
            <p:spPr>
              <a:xfrm rot="-464232">
                <a:off x="13521235" y="-2086885"/>
                <a:ext cx="2177530" cy="1684076"/>
              </a:xfrm>
              <a:custGeom>
                <a:avLst/>
                <a:gdLst/>
                <a:ahLst/>
                <a:cxnLst/>
                <a:rect l="l" t="t" r="r" b="b"/>
                <a:pathLst>
                  <a:path w="778646" h="649033" extrusionOk="0">
                    <a:moveTo>
                      <a:pt x="468598" y="343091"/>
                    </a:moveTo>
                    <a:lnTo>
                      <a:pt x="468598" y="343091"/>
                    </a:lnTo>
                    <a:cubicBezTo>
                      <a:pt x="404209" y="342328"/>
                      <a:pt x="339248" y="388810"/>
                      <a:pt x="300894" y="450278"/>
                    </a:cubicBezTo>
                    <a:cubicBezTo>
                      <a:pt x="222726" y="575818"/>
                      <a:pt x="143541" y="644461"/>
                      <a:pt x="82581" y="649033"/>
                    </a:cubicBezTo>
                    <a:lnTo>
                      <a:pt x="70707" y="649033"/>
                    </a:lnTo>
                    <a:cubicBezTo>
                      <a:pt x="49879" y="647636"/>
                      <a:pt x="31591" y="637985"/>
                      <a:pt x="16605" y="619887"/>
                    </a:cubicBezTo>
                    <a:cubicBezTo>
                      <a:pt x="-50769" y="538289"/>
                      <a:pt x="100996" y="430022"/>
                      <a:pt x="218789" y="367220"/>
                    </a:cubicBezTo>
                    <a:cubicBezTo>
                      <a:pt x="276193" y="336613"/>
                      <a:pt x="315690" y="298260"/>
                      <a:pt x="340010" y="257810"/>
                    </a:cubicBezTo>
                    <a:lnTo>
                      <a:pt x="340010" y="257746"/>
                    </a:lnTo>
                    <a:cubicBezTo>
                      <a:pt x="389985" y="174752"/>
                      <a:pt x="376205" y="83375"/>
                      <a:pt x="322294" y="33338"/>
                    </a:cubicBezTo>
                    <a:cubicBezTo>
                      <a:pt x="296957" y="9842"/>
                      <a:pt x="270097" y="0"/>
                      <a:pt x="243109" y="0"/>
                    </a:cubicBezTo>
                    <a:lnTo>
                      <a:pt x="675163" y="254"/>
                    </a:lnTo>
                    <a:lnTo>
                      <a:pt x="677196" y="254"/>
                    </a:lnTo>
                    <a:cubicBezTo>
                      <a:pt x="704627" y="254"/>
                      <a:pt x="729964" y="10096"/>
                      <a:pt x="750602" y="33464"/>
                    </a:cubicBezTo>
                    <a:cubicBezTo>
                      <a:pt x="810927" y="101854"/>
                      <a:pt x="777462" y="247586"/>
                      <a:pt x="615727" y="342710"/>
                    </a:cubicBezTo>
                    <a:lnTo>
                      <a:pt x="615664" y="342710"/>
                    </a:lnTo>
                    <a:lnTo>
                      <a:pt x="468598" y="343091"/>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91" name="Google Shape;1591;p46"/>
              <p:cNvSpPr/>
              <p:nvPr/>
            </p:nvSpPr>
            <p:spPr>
              <a:xfrm rot="-464232">
                <a:off x="13135363" y="-1983685"/>
                <a:ext cx="1370194" cy="797633"/>
              </a:xfrm>
              <a:custGeom>
                <a:avLst/>
                <a:gdLst/>
                <a:ahLst/>
                <a:cxnLst/>
                <a:rect l="l" t="t" r="r" b="b"/>
                <a:pathLst>
                  <a:path w="489957" h="307403" extrusionOk="0">
                    <a:moveTo>
                      <a:pt x="458978" y="257746"/>
                    </a:moveTo>
                    <a:lnTo>
                      <a:pt x="458978" y="257746"/>
                    </a:lnTo>
                    <a:cubicBezTo>
                      <a:pt x="421894" y="287020"/>
                      <a:pt x="384873" y="307340"/>
                      <a:pt x="356108" y="306070"/>
                    </a:cubicBezTo>
                    <a:lnTo>
                      <a:pt x="356108" y="306133"/>
                    </a:lnTo>
                    <a:lnTo>
                      <a:pt x="0" y="307403"/>
                    </a:lnTo>
                    <a:cubicBezTo>
                      <a:pt x="51117" y="307149"/>
                      <a:pt x="112776" y="239077"/>
                      <a:pt x="154368" y="175768"/>
                    </a:cubicBezTo>
                    <a:cubicBezTo>
                      <a:pt x="161671" y="164719"/>
                      <a:pt x="168339" y="153797"/>
                      <a:pt x="174244" y="143383"/>
                    </a:cubicBezTo>
                    <a:cubicBezTo>
                      <a:pt x="213042" y="74866"/>
                      <a:pt x="287274" y="127"/>
                      <a:pt x="361759" y="0"/>
                    </a:cubicBezTo>
                    <a:lnTo>
                      <a:pt x="362014" y="0"/>
                    </a:lnTo>
                    <a:cubicBezTo>
                      <a:pt x="389001" y="0"/>
                      <a:pt x="415861" y="9842"/>
                      <a:pt x="441198" y="33338"/>
                    </a:cubicBezTo>
                    <a:cubicBezTo>
                      <a:pt x="495173" y="83375"/>
                      <a:pt x="508952" y="174752"/>
                      <a:pt x="458978" y="257746"/>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92" name="Google Shape;1592;p46"/>
              <p:cNvSpPr/>
              <p:nvPr/>
            </p:nvSpPr>
            <p:spPr>
              <a:xfrm rot="-464232">
                <a:off x="12973933" y="-1814236"/>
                <a:ext cx="604591" cy="702561"/>
              </a:xfrm>
              <a:custGeom>
                <a:avLst/>
                <a:gdLst/>
                <a:ahLst/>
                <a:cxnLst/>
                <a:rect l="l" t="t" r="r" b="b"/>
                <a:pathLst>
                  <a:path w="216191" h="270763" extrusionOk="0">
                    <a:moveTo>
                      <a:pt x="169011" y="0"/>
                    </a:moveTo>
                    <a:cubicBezTo>
                      <a:pt x="169011" y="0"/>
                      <a:pt x="126212" y="98933"/>
                      <a:pt x="216191" y="139129"/>
                    </a:cubicBezTo>
                    <a:cubicBezTo>
                      <a:pt x="174599" y="202501"/>
                      <a:pt x="112940" y="270573"/>
                      <a:pt x="61823" y="270764"/>
                    </a:cubicBezTo>
                    <a:lnTo>
                      <a:pt x="60553" y="270764"/>
                    </a:lnTo>
                    <a:cubicBezTo>
                      <a:pt x="47027" y="270510"/>
                      <a:pt x="34264" y="265494"/>
                      <a:pt x="22961" y="254254"/>
                    </a:cubicBezTo>
                    <a:cubicBezTo>
                      <a:pt x="-48413" y="183007"/>
                      <a:pt x="59600" y="29210"/>
                      <a:pt x="169011" y="0"/>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93" name="Google Shape;1593;p46"/>
              <p:cNvSpPr/>
              <p:nvPr/>
            </p:nvSpPr>
            <p:spPr>
              <a:xfrm rot="-464232">
                <a:off x="14354171" y="-1285812"/>
                <a:ext cx="1907676" cy="1791010"/>
              </a:xfrm>
              <a:custGeom>
                <a:avLst/>
                <a:gdLst/>
                <a:ahLst/>
                <a:cxnLst/>
                <a:rect l="l" t="t" r="r" b="b"/>
                <a:pathLst>
                  <a:path w="682151" h="690245" extrusionOk="0">
                    <a:moveTo>
                      <a:pt x="568898" y="64"/>
                    </a:moveTo>
                    <a:lnTo>
                      <a:pt x="581217" y="0"/>
                    </a:lnTo>
                    <a:cubicBezTo>
                      <a:pt x="605791" y="953"/>
                      <a:pt x="628588" y="8636"/>
                      <a:pt x="647892" y="24765"/>
                    </a:cubicBezTo>
                    <a:cubicBezTo>
                      <a:pt x="719583" y="84582"/>
                      <a:pt x="667958" y="193675"/>
                      <a:pt x="592139" y="260921"/>
                    </a:cubicBezTo>
                    <a:cubicBezTo>
                      <a:pt x="516384" y="328232"/>
                      <a:pt x="254065" y="472567"/>
                      <a:pt x="207837" y="685927"/>
                    </a:cubicBezTo>
                    <a:lnTo>
                      <a:pt x="2" y="690245"/>
                    </a:lnTo>
                    <a:cubicBezTo>
                      <a:pt x="-697" y="475933"/>
                      <a:pt x="225109" y="330835"/>
                      <a:pt x="284799" y="263271"/>
                    </a:cubicBezTo>
                    <a:cubicBezTo>
                      <a:pt x="311215" y="233363"/>
                      <a:pt x="331217" y="195263"/>
                      <a:pt x="338139" y="156845"/>
                    </a:cubicBezTo>
                    <a:cubicBezTo>
                      <a:pt x="346839" y="108458"/>
                      <a:pt x="334773" y="59627"/>
                      <a:pt x="288482" y="26099"/>
                    </a:cubicBezTo>
                    <a:cubicBezTo>
                      <a:pt x="264987" y="9144"/>
                      <a:pt x="239651" y="1461"/>
                      <a:pt x="214251" y="1207"/>
                    </a:cubicBezTo>
                    <a:lnTo>
                      <a:pt x="214251" y="1143"/>
                    </a:lnTo>
                    <a:lnTo>
                      <a:pt x="361316" y="699"/>
                    </a:lnTo>
                    <a:lnTo>
                      <a:pt x="361380" y="699"/>
                    </a:lnTo>
                    <a:lnTo>
                      <a:pt x="568200" y="127"/>
                    </a:lnTo>
                    <a:lnTo>
                      <a:pt x="568898" y="127"/>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94" name="Google Shape;1594;p46"/>
              <p:cNvSpPr/>
              <p:nvPr/>
            </p:nvSpPr>
            <p:spPr>
              <a:xfrm rot="-464232">
                <a:off x="14923025" y="-1267243"/>
                <a:ext cx="290879" cy="15156"/>
              </a:xfrm>
              <a:custGeom>
                <a:avLst/>
                <a:gdLst/>
                <a:ahLst/>
                <a:cxnLst/>
                <a:rect l="l" t="t" r="r" b="b"/>
                <a:pathLst>
                  <a:path w="104013" h="5841" extrusionOk="0">
                    <a:moveTo>
                      <a:pt x="101092" y="5842"/>
                    </a:moveTo>
                    <a:lnTo>
                      <a:pt x="2921" y="5842"/>
                    </a:lnTo>
                    <a:cubicBezTo>
                      <a:pt x="1270" y="5842"/>
                      <a:pt x="0" y="4508"/>
                      <a:pt x="0" y="2921"/>
                    </a:cubicBezTo>
                    <a:cubicBezTo>
                      <a:pt x="0" y="1333"/>
                      <a:pt x="1333" y="0"/>
                      <a:pt x="2921" y="0"/>
                    </a:cubicBezTo>
                    <a:lnTo>
                      <a:pt x="101092" y="0"/>
                    </a:lnTo>
                    <a:cubicBezTo>
                      <a:pt x="102743" y="0"/>
                      <a:pt x="104013" y="1333"/>
                      <a:pt x="104013" y="2921"/>
                    </a:cubicBezTo>
                    <a:cubicBezTo>
                      <a:pt x="104013" y="4508"/>
                      <a:pt x="102679" y="5842"/>
                      <a:pt x="101092"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595" name="Google Shape;1595;p46"/>
              <p:cNvGrpSpPr/>
              <p:nvPr/>
            </p:nvGrpSpPr>
            <p:grpSpPr>
              <a:xfrm rot="-464232">
                <a:off x="14508103" y="-1236597"/>
                <a:ext cx="1672105" cy="1339057"/>
                <a:chOff x="5867400" y="2467927"/>
                <a:chExt cx="597915" cy="516065"/>
              </a:xfrm>
            </p:grpSpPr>
            <p:sp>
              <p:nvSpPr>
                <p:cNvPr id="1596" name="Google Shape;1596;p46"/>
                <p:cNvSpPr/>
                <p:nvPr/>
              </p:nvSpPr>
              <p:spPr>
                <a:xfrm>
                  <a:off x="6151117" y="2506662"/>
                  <a:ext cx="305689" cy="5842"/>
                </a:xfrm>
                <a:custGeom>
                  <a:avLst/>
                  <a:gdLst/>
                  <a:ahLst/>
                  <a:cxnLst/>
                  <a:rect l="l" t="t" r="r" b="b"/>
                  <a:pathLst>
                    <a:path w="305689" h="5842" extrusionOk="0">
                      <a:moveTo>
                        <a:pt x="302768" y="5842"/>
                      </a:moveTo>
                      <a:lnTo>
                        <a:pt x="2921" y="5842"/>
                      </a:lnTo>
                      <a:cubicBezTo>
                        <a:pt x="1270" y="5842"/>
                        <a:pt x="0" y="4508"/>
                        <a:pt x="0" y="2921"/>
                      </a:cubicBezTo>
                      <a:cubicBezTo>
                        <a:pt x="0" y="1333"/>
                        <a:pt x="1334" y="0"/>
                        <a:pt x="2921" y="0"/>
                      </a:cubicBezTo>
                      <a:lnTo>
                        <a:pt x="302768" y="0"/>
                      </a:lnTo>
                      <a:cubicBezTo>
                        <a:pt x="304419" y="0"/>
                        <a:pt x="305689" y="1333"/>
                        <a:pt x="305689" y="2921"/>
                      </a:cubicBezTo>
                      <a:cubicBezTo>
                        <a:pt x="305689" y="4508"/>
                        <a:pt x="304355" y="5842"/>
                        <a:pt x="302768"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97" name="Google Shape;1597;p46"/>
                <p:cNvSpPr/>
                <p:nvPr/>
              </p:nvSpPr>
              <p:spPr>
                <a:xfrm>
                  <a:off x="6163373" y="2545969"/>
                  <a:ext cx="301942" cy="5841"/>
                </a:xfrm>
                <a:custGeom>
                  <a:avLst/>
                  <a:gdLst/>
                  <a:ahLst/>
                  <a:cxnLst/>
                  <a:rect l="l" t="t" r="r" b="b"/>
                  <a:pathLst>
                    <a:path w="301942" h="5841" extrusionOk="0">
                      <a:moveTo>
                        <a:pt x="299022" y="5842"/>
                      </a:moveTo>
                      <a:lnTo>
                        <a:pt x="2921" y="5842"/>
                      </a:lnTo>
                      <a:cubicBezTo>
                        <a:pt x="1270" y="5842"/>
                        <a:pt x="0" y="4508"/>
                        <a:pt x="0" y="2921"/>
                      </a:cubicBezTo>
                      <a:cubicBezTo>
                        <a:pt x="0" y="1333"/>
                        <a:pt x="1334" y="0"/>
                        <a:pt x="2921" y="0"/>
                      </a:cubicBezTo>
                      <a:lnTo>
                        <a:pt x="299022" y="0"/>
                      </a:lnTo>
                      <a:cubicBezTo>
                        <a:pt x="300673" y="0"/>
                        <a:pt x="301942" y="1333"/>
                        <a:pt x="301942" y="2921"/>
                      </a:cubicBezTo>
                      <a:cubicBezTo>
                        <a:pt x="301942" y="4508"/>
                        <a:pt x="300673" y="5842"/>
                        <a:pt x="299022"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98" name="Google Shape;1598;p46"/>
                <p:cNvSpPr/>
                <p:nvPr/>
              </p:nvSpPr>
              <p:spPr>
                <a:xfrm>
                  <a:off x="6164834" y="2585339"/>
                  <a:ext cx="183324" cy="5841"/>
                </a:xfrm>
                <a:custGeom>
                  <a:avLst/>
                  <a:gdLst/>
                  <a:ahLst/>
                  <a:cxnLst/>
                  <a:rect l="l" t="t" r="r" b="b"/>
                  <a:pathLst>
                    <a:path w="183324" h="5841" extrusionOk="0">
                      <a:moveTo>
                        <a:pt x="180467" y="5842"/>
                      </a:moveTo>
                      <a:lnTo>
                        <a:pt x="2921" y="5842"/>
                      </a:lnTo>
                      <a:cubicBezTo>
                        <a:pt x="1270" y="5842"/>
                        <a:pt x="0" y="4508"/>
                        <a:pt x="0" y="2921"/>
                      </a:cubicBezTo>
                      <a:cubicBezTo>
                        <a:pt x="0" y="1333"/>
                        <a:pt x="1333" y="0"/>
                        <a:pt x="2921" y="0"/>
                      </a:cubicBezTo>
                      <a:lnTo>
                        <a:pt x="180403" y="0"/>
                      </a:lnTo>
                      <a:cubicBezTo>
                        <a:pt x="182054" y="0"/>
                        <a:pt x="183324" y="1333"/>
                        <a:pt x="183324" y="2921"/>
                      </a:cubicBezTo>
                      <a:cubicBezTo>
                        <a:pt x="183324" y="4508"/>
                        <a:pt x="182054" y="5842"/>
                        <a:pt x="180467"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599" name="Google Shape;1599;p46"/>
                <p:cNvSpPr/>
                <p:nvPr/>
              </p:nvSpPr>
              <p:spPr>
                <a:xfrm>
                  <a:off x="6146736" y="2654998"/>
                  <a:ext cx="267779" cy="5842"/>
                </a:xfrm>
                <a:custGeom>
                  <a:avLst/>
                  <a:gdLst/>
                  <a:ahLst/>
                  <a:cxnLst/>
                  <a:rect l="l" t="t" r="r" b="b"/>
                  <a:pathLst>
                    <a:path w="267779" h="5842" extrusionOk="0">
                      <a:moveTo>
                        <a:pt x="264859" y="5842"/>
                      </a:moveTo>
                      <a:lnTo>
                        <a:pt x="2921" y="5842"/>
                      </a:lnTo>
                      <a:cubicBezTo>
                        <a:pt x="1270" y="5842"/>
                        <a:pt x="0" y="4509"/>
                        <a:pt x="0" y="2921"/>
                      </a:cubicBezTo>
                      <a:cubicBezTo>
                        <a:pt x="0" y="1334"/>
                        <a:pt x="1334" y="0"/>
                        <a:pt x="2921" y="0"/>
                      </a:cubicBezTo>
                      <a:lnTo>
                        <a:pt x="264859" y="0"/>
                      </a:lnTo>
                      <a:cubicBezTo>
                        <a:pt x="266510" y="0"/>
                        <a:pt x="267779" y="1334"/>
                        <a:pt x="267779" y="2921"/>
                      </a:cubicBezTo>
                      <a:cubicBezTo>
                        <a:pt x="267779" y="4509"/>
                        <a:pt x="266446" y="5842"/>
                        <a:pt x="264859"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00" name="Google Shape;1600;p46"/>
                <p:cNvSpPr/>
                <p:nvPr/>
              </p:nvSpPr>
              <p:spPr>
                <a:xfrm>
                  <a:off x="6129273" y="2688018"/>
                  <a:ext cx="201803" cy="5842"/>
                </a:xfrm>
                <a:custGeom>
                  <a:avLst/>
                  <a:gdLst/>
                  <a:ahLst/>
                  <a:cxnLst/>
                  <a:rect l="l" t="t" r="r" b="b"/>
                  <a:pathLst>
                    <a:path w="201803" h="5842" extrusionOk="0">
                      <a:moveTo>
                        <a:pt x="198882" y="5842"/>
                      </a:moveTo>
                      <a:lnTo>
                        <a:pt x="2921" y="5842"/>
                      </a:lnTo>
                      <a:cubicBezTo>
                        <a:pt x="1270" y="5842"/>
                        <a:pt x="0" y="4508"/>
                        <a:pt x="0" y="2921"/>
                      </a:cubicBezTo>
                      <a:cubicBezTo>
                        <a:pt x="0" y="1333"/>
                        <a:pt x="1334" y="0"/>
                        <a:pt x="2921" y="0"/>
                      </a:cubicBezTo>
                      <a:lnTo>
                        <a:pt x="198882" y="0"/>
                      </a:lnTo>
                      <a:cubicBezTo>
                        <a:pt x="200533" y="0"/>
                        <a:pt x="201803" y="1333"/>
                        <a:pt x="201803" y="2921"/>
                      </a:cubicBezTo>
                      <a:cubicBezTo>
                        <a:pt x="201803" y="4508"/>
                        <a:pt x="200470" y="5842"/>
                        <a:pt x="198882"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01" name="Google Shape;1601;p46"/>
                <p:cNvSpPr/>
                <p:nvPr/>
              </p:nvSpPr>
              <p:spPr>
                <a:xfrm>
                  <a:off x="6107429" y="2717800"/>
                  <a:ext cx="236537" cy="5905"/>
                </a:xfrm>
                <a:custGeom>
                  <a:avLst/>
                  <a:gdLst/>
                  <a:ahLst/>
                  <a:cxnLst/>
                  <a:rect l="l" t="t" r="r" b="b"/>
                  <a:pathLst>
                    <a:path w="236537" h="5905" extrusionOk="0">
                      <a:moveTo>
                        <a:pt x="233617" y="5905"/>
                      </a:moveTo>
                      <a:lnTo>
                        <a:pt x="2921" y="5905"/>
                      </a:lnTo>
                      <a:cubicBezTo>
                        <a:pt x="1270" y="5905"/>
                        <a:pt x="0" y="4572"/>
                        <a:pt x="0" y="2985"/>
                      </a:cubicBezTo>
                      <a:cubicBezTo>
                        <a:pt x="0" y="1397"/>
                        <a:pt x="1270" y="0"/>
                        <a:pt x="2921" y="0"/>
                      </a:cubicBezTo>
                      <a:lnTo>
                        <a:pt x="233617" y="0"/>
                      </a:lnTo>
                      <a:cubicBezTo>
                        <a:pt x="235267" y="0"/>
                        <a:pt x="236538" y="1333"/>
                        <a:pt x="236538" y="2921"/>
                      </a:cubicBezTo>
                      <a:cubicBezTo>
                        <a:pt x="236538" y="4508"/>
                        <a:pt x="235267" y="5905"/>
                        <a:pt x="233617" y="590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02" name="Google Shape;1602;p46"/>
                <p:cNvSpPr/>
                <p:nvPr/>
              </p:nvSpPr>
              <p:spPr>
                <a:xfrm>
                  <a:off x="6083998" y="2742247"/>
                  <a:ext cx="226567" cy="5841"/>
                </a:xfrm>
                <a:custGeom>
                  <a:avLst/>
                  <a:gdLst/>
                  <a:ahLst/>
                  <a:cxnLst/>
                  <a:rect l="l" t="t" r="r" b="b"/>
                  <a:pathLst>
                    <a:path w="226567" h="5841" extrusionOk="0">
                      <a:moveTo>
                        <a:pt x="223647" y="5842"/>
                      </a:moveTo>
                      <a:lnTo>
                        <a:pt x="2921" y="5842"/>
                      </a:lnTo>
                      <a:cubicBezTo>
                        <a:pt x="1270" y="5842"/>
                        <a:pt x="0" y="4508"/>
                        <a:pt x="0" y="2921"/>
                      </a:cubicBezTo>
                      <a:cubicBezTo>
                        <a:pt x="0" y="1333"/>
                        <a:pt x="1334" y="0"/>
                        <a:pt x="2921" y="0"/>
                      </a:cubicBezTo>
                      <a:lnTo>
                        <a:pt x="223647" y="0"/>
                      </a:lnTo>
                      <a:cubicBezTo>
                        <a:pt x="225298" y="0"/>
                        <a:pt x="226568" y="1333"/>
                        <a:pt x="226568" y="2921"/>
                      </a:cubicBezTo>
                      <a:cubicBezTo>
                        <a:pt x="226568" y="4508"/>
                        <a:pt x="225298" y="5842"/>
                        <a:pt x="223647"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03" name="Google Shape;1603;p46"/>
                <p:cNvSpPr/>
                <p:nvPr/>
              </p:nvSpPr>
              <p:spPr>
                <a:xfrm>
                  <a:off x="6057455" y="2766567"/>
                  <a:ext cx="219646" cy="5842"/>
                </a:xfrm>
                <a:custGeom>
                  <a:avLst/>
                  <a:gdLst/>
                  <a:ahLst/>
                  <a:cxnLst/>
                  <a:rect l="l" t="t" r="r" b="b"/>
                  <a:pathLst>
                    <a:path w="219646" h="5842" extrusionOk="0">
                      <a:moveTo>
                        <a:pt x="216726" y="5842"/>
                      </a:moveTo>
                      <a:lnTo>
                        <a:pt x="2921" y="5842"/>
                      </a:lnTo>
                      <a:cubicBezTo>
                        <a:pt x="1270" y="5842"/>
                        <a:pt x="0" y="4509"/>
                        <a:pt x="0" y="2921"/>
                      </a:cubicBezTo>
                      <a:cubicBezTo>
                        <a:pt x="0" y="1334"/>
                        <a:pt x="1334" y="0"/>
                        <a:pt x="2921" y="0"/>
                      </a:cubicBezTo>
                      <a:lnTo>
                        <a:pt x="216726" y="0"/>
                      </a:lnTo>
                      <a:cubicBezTo>
                        <a:pt x="218377" y="0"/>
                        <a:pt x="219647" y="1334"/>
                        <a:pt x="219647" y="2921"/>
                      </a:cubicBezTo>
                      <a:cubicBezTo>
                        <a:pt x="219647" y="4509"/>
                        <a:pt x="218313" y="5842"/>
                        <a:pt x="216726"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04" name="Google Shape;1604;p46"/>
                <p:cNvSpPr/>
                <p:nvPr/>
              </p:nvSpPr>
              <p:spPr>
                <a:xfrm>
                  <a:off x="5997321" y="2820923"/>
                  <a:ext cx="210565" cy="5842"/>
                </a:xfrm>
                <a:custGeom>
                  <a:avLst/>
                  <a:gdLst/>
                  <a:ahLst/>
                  <a:cxnLst/>
                  <a:rect l="l" t="t" r="r" b="b"/>
                  <a:pathLst>
                    <a:path w="210565" h="5842" extrusionOk="0">
                      <a:moveTo>
                        <a:pt x="207645" y="5842"/>
                      </a:moveTo>
                      <a:lnTo>
                        <a:pt x="2921" y="5842"/>
                      </a:lnTo>
                      <a:cubicBezTo>
                        <a:pt x="1270" y="5842"/>
                        <a:pt x="0" y="4509"/>
                        <a:pt x="0" y="2921"/>
                      </a:cubicBezTo>
                      <a:cubicBezTo>
                        <a:pt x="0" y="1334"/>
                        <a:pt x="1333" y="0"/>
                        <a:pt x="2921" y="0"/>
                      </a:cubicBezTo>
                      <a:lnTo>
                        <a:pt x="207645" y="0"/>
                      </a:lnTo>
                      <a:cubicBezTo>
                        <a:pt x="209296" y="0"/>
                        <a:pt x="210566" y="1334"/>
                        <a:pt x="210566" y="2921"/>
                      </a:cubicBezTo>
                      <a:cubicBezTo>
                        <a:pt x="210566" y="4509"/>
                        <a:pt x="209296" y="5842"/>
                        <a:pt x="207645"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05" name="Google Shape;1605;p46"/>
                <p:cNvSpPr/>
                <p:nvPr/>
              </p:nvSpPr>
              <p:spPr>
                <a:xfrm>
                  <a:off x="5970270" y="2847085"/>
                  <a:ext cx="124840" cy="5842"/>
                </a:xfrm>
                <a:custGeom>
                  <a:avLst/>
                  <a:gdLst/>
                  <a:ahLst/>
                  <a:cxnLst/>
                  <a:rect l="l" t="t" r="r" b="b"/>
                  <a:pathLst>
                    <a:path w="124840" h="5842" extrusionOk="0">
                      <a:moveTo>
                        <a:pt x="121920" y="5842"/>
                      </a:moveTo>
                      <a:lnTo>
                        <a:pt x="2921" y="5842"/>
                      </a:lnTo>
                      <a:cubicBezTo>
                        <a:pt x="1270" y="5842"/>
                        <a:pt x="0" y="4509"/>
                        <a:pt x="0" y="2921"/>
                      </a:cubicBezTo>
                      <a:cubicBezTo>
                        <a:pt x="0" y="1334"/>
                        <a:pt x="1333" y="0"/>
                        <a:pt x="2921" y="0"/>
                      </a:cubicBezTo>
                      <a:lnTo>
                        <a:pt x="121920" y="0"/>
                      </a:lnTo>
                      <a:cubicBezTo>
                        <a:pt x="123571" y="0"/>
                        <a:pt x="124841" y="1334"/>
                        <a:pt x="124841" y="2921"/>
                      </a:cubicBezTo>
                      <a:cubicBezTo>
                        <a:pt x="124841" y="4509"/>
                        <a:pt x="123571" y="5842"/>
                        <a:pt x="121920"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06" name="Google Shape;1606;p46"/>
                <p:cNvSpPr/>
                <p:nvPr/>
              </p:nvSpPr>
              <p:spPr>
                <a:xfrm>
                  <a:off x="5949886" y="2868167"/>
                  <a:ext cx="204597" cy="5842"/>
                </a:xfrm>
                <a:custGeom>
                  <a:avLst/>
                  <a:gdLst/>
                  <a:ahLst/>
                  <a:cxnLst/>
                  <a:rect l="l" t="t" r="r" b="b"/>
                  <a:pathLst>
                    <a:path w="204597" h="5842" extrusionOk="0">
                      <a:moveTo>
                        <a:pt x="201676" y="5842"/>
                      </a:moveTo>
                      <a:lnTo>
                        <a:pt x="2921" y="5842"/>
                      </a:lnTo>
                      <a:cubicBezTo>
                        <a:pt x="1270" y="5842"/>
                        <a:pt x="0" y="4509"/>
                        <a:pt x="0" y="2921"/>
                      </a:cubicBezTo>
                      <a:cubicBezTo>
                        <a:pt x="0" y="1334"/>
                        <a:pt x="1334" y="0"/>
                        <a:pt x="2921" y="0"/>
                      </a:cubicBezTo>
                      <a:lnTo>
                        <a:pt x="201676" y="0"/>
                      </a:lnTo>
                      <a:cubicBezTo>
                        <a:pt x="203327" y="0"/>
                        <a:pt x="204597" y="1334"/>
                        <a:pt x="204597" y="2921"/>
                      </a:cubicBezTo>
                      <a:cubicBezTo>
                        <a:pt x="204597" y="4509"/>
                        <a:pt x="203327" y="5842"/>
                        <a:pt x="201676"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07" name="Google Shape;1607;p46"/>
                <p:cNvSpPr/>
                <p:nvPr/>
              </p:nvSpPr>
              <p:spPr>
                <a:xfrm>
                  <a:off x="5925248" y="2895790"/>
                  <a:ext cx="201231" cy="5842"/>
                </a:xfrm>
                <a:custGeom>
                  <a:avLst/>
                  <a:gdLst/>
                  <a:ahLst/>
                  <a:cxnLst/>
                  <a:rect l="l" t="t" r="r" b="b"/>
                  <a:pathLst>
                    <a:path w="201231" h="5842" extrusionOk="0">
                      <a:moveTo>
                        <a:pt x="198311" y="5842"/>
                      </a:moveTo>
                      <a:lnTo>
                        <a:pt x="2921" y="5842"/>
                      </a:lnTo>
                      <a:cubicBezTo>
                        <a:pt x="1270" y="5842"/>
                        <a:pt x="0" y="4508"/>
                        <a:pt x="0" y="2921"/>
                      </a:cubicBezTo>
                      <a:cubicBezTo>
                        <a:pt x="0" y="1333"/>
                        <a:pt x="1334" y="0"/>
                        <a:pt x="2921" y="0"/>
                      </a:cubicBezTo>
                      <a:lnTo>
                        <a:pt x="198311" y="0"/>
                      </a:lnTo>
                      <a:cubicBezTo>
                        <a:pt x="199961" y="0"/>
                        <a:pt x="201232" y="1333"/>
                        <a:pt x="201232" y="2921"/>
                      </a:cubicBezTo>
                      <a:cubicBezTo>
                        <a:pt x="201232" y="4508"/>
                        <a:pt x="199961" y="5842"/>
                        <a:pt x="198311"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08" name="Google Shape;1608;p46"/>
                <p:cNvSpPr/>
                <p:nvPr/>
              </p:nvSpPr>
              <p:spPr>
                <a:xfrm>
                  <a:off x="5903277" y="2923285"/>
                  <a:ext cx="197865" cy="5842"/>
                </a:xfrm>
                <a:custGeom>
                  <a:avLst/>
                  <a:gdLst/>
                  <a:ahLst/>
                  <a:cxnLst/>
                  <a:rect l="l" t="t" r="r" b="b"/>
                  <a:pathLst>
                    <a:path w="197865" h="5842" extrusionOk="0">
                      <a:moveTo>
                        <a:pt x="194945" y="5842"/>
                      </a:moveTo>
                      <a:lnTo>
                        <a:pt x="2921" y="5842"/>
                      </a:lnTo>
                      <a:cubicBezTo>
                        <a:pt x="1270" y="5842"/>
                        <a:pt x="0" y="4509"/>
                        <a:pt x="0" y="2921"/>
                      </a:cubicBezTo>
                      <a:cubicBezTo>
                        <a:pt x="0" y="1334"/>
                        <a:pt x="1333" y="0"/>
                        <a:pt x="2921" y="0"/>
                      </a:cubicBezTo>
                      <a:lnTo>
                        <a:pt x="194945" y="0"/>
                      </a:lnTo>
                      <a:cubicBezTo>
                        <a:pt x="196596" y="0"/>
                        <a:pt x="197866" y="1334"/>
                        <a:pt x="197866" y="2921"/>
                      </a:cubicBezTo>
                      <a:cubicBezTo>
                        <a:pt x="197866" y="4509"/>
                        <a:pt x="196596" y="5842"/>
                        <a:pt x="194945"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09" name="Google Shape;1609;p46"/>
                <p:cNvSpPr/>
                <p:nvPr/>
              </p:nvSpPr>
              <p:spPr>
                <a:xfrm>
                  <a:off x="5883973" y="2950717"/>
                  <a:ext cx="194373" cy="5842"/>
                </a:xfrm>
                <a:custGeom>
                  <a:avLst/>
                  <a:gdLst/>
                  <a:ahLst/>
                  <a:cxnLst/>
                  <a:rect l="l" t="t" r="r" b="b"/>
                  <a:pathLst>
                    <a:path w="194373" h="5842" extrusionOk="0">
                      <a:moveTo>
                        <a:pt x="191453" y="5842"/>
                      </a:moveTo>
                      <a:lnTo>
                        <a:pt x="2921" y="5842"/>
                      </a:lnTo>
                      <a:cubicBezTo>
                        <a:pt x="1270" y="5842"/>
                        <a:pt x="0" y="4509"/>
                        <a:pt x="0" y="2921"/>
                      </a:cubicBezTo>
                      <a:cubicBezTo>
                        <a:pt x="0" y="1334"/>
                        <a:pt x="1334" y="0"/>
                        <a:pt x="2921" y="0"/>
                      </a:cubicBezTo>
                      <a:lnTo>
                        <a:pt x="191453" y="0"/>
                      </a:lnTo>
                      <a:cubicBezTo>
                        <a:pt x="193104" y="0"/>
                        <a:pt x="194373" y="1334"/>
                        <a:pt x="194373" y="2921"/>
                      </a:cubicBezTo>
                      <a:cubicBezTo>
                        <a:pt x="194373" y="4509"/>
                        <a:pt x="193104" y="5842"/>
                        <a:pt x="191453"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10" name="Google Shape;1610;p46"/>
                <p:cNvSpPr/>
                <p:nvPr/>
              </p:nvSpPr>
              <p:spPr>
                <a:xfrm>
                  <a:off x="5867400" y="2978150"/>
                  <a:ext cx="150367" cy="5842"/>
                </a:xfrm>
                <a:custGeom>
                  <a:avLst/>
                  <a:gdLst/>
                  <a:ahLst/>
                  <a:cxnLst/>
                  <a:rect l="l" t="t" r="r" b="b"/>
                  <a:pathLst>
                    <a:path w="150367" h="5842" extrusionOk="0">
                      <a:moveTo>
                        <a:pt x="147447" y="5842"/>
                      </a:moveTo>
                      <a:lnTo>
                        <a:pt x="2921" y="5842"/>
                      </a:lnTo>
                      <a:cubicBezTo>
                        <a:pt x="1270" y="5842"/>
                        <a:pt x="0" y="4508"/>
                        <a:pt x="0" y="2921"/>
                      </a:cubicBezTo>
                      <a:cubicBezTo>
                        <a:pt x="0" y="1333"/>
                        <a:pt x="1334" y="0"/>
                        <a:pt x="2921" y="0"/>
                      </a:cubicBezTo>
                      <a:lnTo>
                        <a:pt x="147447" y="0"/>
                      </a:lnTo>
                      <a:cubicBezTo>
                        <a:pt x="149098" y="0"/>
                        <a:pt x="150368" y="1333"/>
                        <a:pt x="150368" y="2921"/>
                      </a:cubicBezTo>
                      <a:cubicBezTo>
                        <a:pt x="150368" y="4508"/>
                        <a:pt x="149098" y="5842"/>
                        <a:pt x="147447"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11" name="Google Shape;1611;p46"/>
                <p:cNvSpPr/>
                <p:nvPr/>
              </p:nvSpPr>
              <p:spPr>
                <a:xfrm>
                  <a:off x="6123685" y="2467927"/>
                  <a:ext cx="241617" cy="5842"/>
                </a:xfrm>
                <a:custGeom>
                  <a:avLst/>
                  <a:gdLst/>
                  <a:ahLst/>
                  <a:cxnLst/>
                  <a:rect l="l" t="t" r="r" b="b"/>
                  <a:pathLst>
                    <a:path w="241617" h="5842" extrusionOk="0">
                      <a:moveTo>
                        <a:pt x="238697" y="5842"/>
                      </a:moveTo>
                      <a:lnTo>
                        <a:pt x="2921" y="5842"/>
                      </a:lnTo>
                      <a:cubicBezTo>
                        <a:pt x="1270" y="5842"/>
                        <a:pt x="0" y="4508"/>
                        <a:pt x="0" y="2921"/>
                      </a:cubicBezTo>
                      <a:cubicBezTo>
                        <a:pt x="0" y="1333"/>
                        <a:pt x="1334" y="0"/>
                        <a:pt x="2921" y="0"/>
                      </a:cubicBezTo>
                      <a:lnTo>
                        <a:pt x="238697" y="0"/>
                      </a:lnTo>
                      <a:cubicBezTo>
                        <a:pt x="240348" y="0"/>
                        <a:pt x="241617" y="1333"/>
                        <a:pt x="241617" y="2921"/>
                      </a:cubicBezTo>
                      <a:cubicBezTo>
                        <a:pt x="241617" y="4508"/>
                        <a:pt x="240348" y="5842"/>
                        <a:pt x="238697"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612" name="Google Shape;1612;p46"/>
              <p:cNvGrpSpPr/>
              <p:nvPr/>
            </p:nvGrpSpPr>
            <p:grpSpPr>
              <a:xfrm rot="-464232">
                <a:off x="14486781" y="-1997175"/>
                <a:ext cx="1084844" cy="418836"/>
                <a:chOff x="5919596" y="2162746"/>
                <a:chExt cx="387921" cy="161417"/>
              </a:xfrm>
            </p:grpSpPr>
            <p:sp>
              <p:nvSpPr>
                <p:cNvPr id="1613" name="Google Shape;1613;p46"/>
                <p:cNvSpPr/>
                <p:nvPr/>
              </p:nvSpPr>
              <p:spPr>
                <a:xfrm>
                  <a:off x="5919596" y="2162746"/>
                  <a:ext cx="232981" cy="5842"/>
                </a:xfrm>
                <a:custGeom>
                  <a:avLst/>
                  <a:gdLst/>
                  <a:ahLst/>
                  <a:cxnLst/>
                  <a:rect l="l" t="t" r="r" b="b"/>
                  <a:pathLst>
                    <a:path w="232981" h="5842" extrusionOk="0">
                      <a:moveTo>
                        <a:pt x="230061" y="5842"/>
                      </a:moveTo>
                      <a:lnTo>
                        <a:pt x="2921" y="5842"/>
                      </a:lnTo>
                      <a:cubicBezTo>
                        <a:pt x="1270" y="5842"/>
                        <a:pt x="0" y="4508"/>
                        <a:pt x="0" y="2921"/>
                      </a:cubicBezTo>
                      <a:cubicBezTo>
                        <a:pt x="0" y="1333"/>
                        <a:pt x="1334" y="0"/>
                        <a:pt x="2921" y="0"/>
                      </a:cubicBezTo>
                      <a:lnTo>
                        <a:pt x="230061" y="0"/>
                      </a:lnTo>
                      <a:cubicBezTo>
                        <a:pt x="231712" y="0"/>
                        <a:pt x="232982" y="1333"/>
                        <a:pt x="232982" y="2921"/>
                      </a:cubicBezTo>
                      <a:cubicBezTo>
                        <a:pt x="232982" y="4508"/>
                        <a:pt x="231712" y="5842"/>
                        <a:pt x="230061"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14" name="Google Shape;1614;p46"/>
                <p:cNvSpPr/>
                <p:nvPr/>
              </p:nvSpPr>
              <p:spPr>
                <a:xfrm>
                  <a:off x="5930455" y="2187448"/>
                  <a:ext cx="373760" cy="5841"/>
                </a:xfrm>
                <a:custGeom>
                  <a:avLst/>
                  <a:gdLst/>
                  <a:ahLst/>
                  <a:cxnLst/>
                  <a:rect l="l" t="t" r="r" b="b"/>
                  <a:pathLst>
                    <a:path w="373760" h="5841" extrusionOk="0">
                      <a:moveTo>
                        <a:pt x="370840" y="5842"/>
                      </a:moveTo>
                      <a:lnTo>
                        <a:pt x="2921" y="5842"/>
                      </a:lnTo>
                      <a:cubicBezTo>
                        <a:pt x="1270" y="5842"/>
                        <a:pt x="0" y="4508"/>
                        <a:pt x="0" y="2921"/>
                      </a:cubicBezTo>
                      <a:cubicBezTo>
                        <a:pt x="0" y="1333"/>
                        <a:pt x="1334" y="0"/>
                        <a:pt x="2921" y="0"/>
                      </a:cubicBezTo>
                      <a:lnTo>
                        <a:pt x="370840" y="0"/>
                      </a:lnTo>
                      <a:cubicBezTo>
                        <a:pt x="372491" y="0"/>
                        <a:pt x="373761" y="1333"/>
                        <a:pt x="373761" y="2921"/>
                      </a:cubicBezTo>
                      <a:cubicBezTo>
                        <a:pt x="373761" y="4508"/>
                        <a:pt x="372428" y="5842"/>
                        <a:pt x="370840"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15" name="Google Shape;1615;p46"/>
                <p:cNvSpPr/>
                <p:nvPr/>
              </p:nvSpPr>
              <p:spPr>
                <a:xfrm>
                  <a:off x="5938773" y="2220150"/>
                  <a:ext cx="368744" cy="5841"/>
                </a:xfrm>
                <a:custGeom>
                  <a:avLst/>
                  <a:gdLst/>
                  <a:ahLst/>
                  <a:cxnLst/>
                  <a:rect l="l" t="t" r="r" b="b"/>
                  <a:pathLst>
                    <a:path w="368744" h="5841" extrusionOk="0">
                      <a:moveTo>
                        <a:pt x="365823" y="5842"/>
                      </a:moveTo>
                      <a:lnTo>
                        <a:pt x="2921" y="5842"/>
                      </a:lnTo>
                      <a:cubicBezTo>
                        <a:pt x="1270" y="5842"/>
                        <a:pt x="0" y="4508"/>
                        <a:pt x="0" y="2921"/>
                      </a:cubicBezTo>
                      <a:cubicBezTo>
                        <a:pt x="0" y="1333"/>
                        <a:pt x="1334" y="0"/>
                        <a:pt x="2921" y="0"/>
                      </a:cubicBezTo>
                      <a:lnTo>
                        <a:pt x="365823" y="0"/>
                      </a:lnTo>
                      <a:cubicBezTo>
                        <a:pt x="367474" y="0"/>
                        <a:pt x="368745" y="1333"/>
                        <a:pt x="368745" y="2921"/>
                      </a:cubicBezTo>
                      <a:cubicBezTo>
                        <a:pt x="368745" y="4508"/>
                        <a:pt x="367411" y="5842"/>
                        <a:pt x="365823"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16" name="Google Shape;1616;p46"/>
                <p:cNvSpPr/>
                <p:nvPr/>
              </p:nvSpPr>
              <p:spPr>
                <a:xfrm>
                  <a:off x="5941250" y="2252852"/>
                  <a:ext cx="361251" cy="5842"/>
                </a:xfrm>
                <a:custGeom>
                  <a:avLst/>
                  <a:gdLst/>
                  <a:ahLst/>
                  <a:cxnLst/>
                  <a:rect l="l" t="t" r="r" b="b"/>
                  <a:pathLst>
                    <a:path w="361251" h="5842" extrusionOk="0">
                      <a:moveTo>
                        <a:pt x="358330" y="5842"/>
                      </a:moveTo>
                      <a:lnTo>
                        <a:pt x="2921" y="5842"/>
                      </a:lnTo>
                      <a:cubicBezTo>
                        <a:pt x="1270" y="5842"/>
                        <a:pt x="0" y="4508"/>
                        <a:pt x="0" y="2921"/>
                      </a:cubicBezTo>
                      <a:cubicBezTo>
                        <a:pt x="0" y="1333"/>
                        <a:pt x="1334" y="0"/>
                        <a:pt x="2921" y="0"/>
                      </a:cubicBezTo>
                      <a:lnTo>
                        <a:pt x="358330" y="0"/>
                      </a:lnTo>
                      <a:cubicBezTo>
                        <a:pt x="359982" y="0"/>
                        <a:pt x="361252" y="1333"/>
                        <a:pt x="361252" y="2921"/>
                      </a:cubicBezTo>
                      <a:cubicBezTo>
                        <a:pt x="361252" y="4508"/>
                        <a:pt x="359982" y="5842"/>
                        <a:pt x="358330"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17" name="Google Shape;1617;p46"/>
                <p:cNvSpPr/>
                <p:nvPr/>
              </p:nvSpPr>
              <p:spPr>
                <a:xfrm>
                  <a:off x="5938646" y="2285555"/>
                  <a:ext cx="352234" cy="5842"/>
                </a:xfrm>
                <a:custGeom>
                  <a:avLst/>
                  <a:gdLst/>
                  <a:ahLst/>
                  <a:cxnLst/>
                  <a:rect l="l" t="t" r="r" b="b"/>
                  <a:pathLst>
                    <a:path w="352234" h="5842" extrusionOk="0">
                      <a:moveTo>
                        <a:pt x="349314" y="5842"/>
                      </a:moveTo>
                      <a:lnTo>
                        <a:pt x="2921" y="5842"/>
                      </a:lnTo>
                      <a:cubicBezTo>
                        <a:pt x="1270" y="5842"/>
                        <a:pt x="0" y="4509"/>
                        <a:pt x="0" y="2921"/>
                      </a:cubicBezTo>
                      <a:cubicBezTo>
                        <a:pt x="0" y="1334"/>
                        <a:pt x="1334" y="0"/>
                        <a:pt x="2921" y="0"/>
                      </a:cubicBezTo>
                      <a:lnTo>
                        <a:pt x="349314" y="0"/>
                      </a:lnTo>
                      <a:cubicBezTo>
                        <a:pt x="350965" y="0"/>
                        <a:pt x="352235" y="1334"/>
                        <a:pt x="352235" y="2921"/>
                      </a:cubicBezTo>
                      <a:cubicBezTo>
                        <a:pt x="352235" y="4509"/>
                        <a:pt x="350901" y="5842"/>
                        <a:pt x="349314"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18" name="Google Shape;1618;p46"/>
                <p:cNvSpPr/>
                <p:nvPr/>
              </p:nvSpPr>
              <p:spPr>
                <a:xfrm>
                  <a:off x="5930455" y="2318321"/>
                  <a:ext cx="105028" cy="5842"/>
                </a:xfrm>
                <a:custGeom>
                  <a:avLst/>
                  <a:gdLst/>
                  <a:ahLst/>
                  <a:cxnLst/>
                  <a:rect l="l" t="t" r="r" b="b"/>
                  <a:pathLst>
                    <a:path w="105028" h="5842" extrusionOk="0">
                      <a:moveTo>
                        <a:pt x="102108" y="5842"/>
                      </a:moveTo>
                      <a:lnTo>
                        <a:pt x="2921" y="5842"/>
                      </a:lnTo>
                      <a:cubicBezTo>
                        <a:pt x="1270" y="5842"/>
                        <a:pt x="0" y="4508"/>
                        <a:pt x="0" y="2921"/>
                      </a:cubicBezTo>
                      <a:cubicBezTo>
                        <a:pt x="0" y="1333"/>
                        <a:pt x="1334" y="0"/>
                        <a:pt x="2921" y="0"/>
                      </a:cubicBezTo>
                      <a:lnTo>
                        <a:pt x="102108" y="0"/>
                      </a:lnTo>
                      <a:cubicBezTo>
                        <a:pt x="103759" y="0"/>
                        <a:pt x="105029" y="1333"/>
                        <a:pt x="105029" y="2921"/>
                      </a:cubicBezTo>
                      <a:cubicBezTo>
                        <a:pt x="105029" y="4508"/>
                        <a:pt x="103696" y="5842"/>
                        <a:pt x="102108"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1619" name="Google Shape;1619;p46"/>
            <p:cNvGrpSpPr/>
            <p:nvPr/>
          </p:nvGrpSpPr>
          <p:grpSpPr>
            <a:xfrm>
              <a:off x="1665340" y="3003268"/>
              <a:ext cx="963501" cy="1338309"/>
              <a:chOff x="10261727" y="3787902"/>
              <a:chExt cx="476671" cy="662099"/>
            </a:xfrm>
          </p:grpSpPr>
          <p:grpSp>
            <p:nvGrpSpPr>
              <p:cNvPr id="1620" name="Google Shape;1620;p46"/>
              <p:cNvGrpSpPr/>
              <p:nvPr/>
            </p:nvGrpSpPr>
            <p:grpSpPr>
              <a:xfrm>
                <a:off x="10261727" y="3787902"/>
                <a:ext cx="132875" cy="662099"/>
                <a:chOff x="10261727" y="3787902"/>
                <a:chExt cx="132875" cy="662099"/>
              </a:xfrm>
            </p:grpSpPr>
            <p:sp>
              <p:nvSpPr>
                <p:cNvPr id="1621" name="Google Shape;1621;p46"/>
                <p:cNvSpPr/>
                <p:nvPr/>
              </p:nvSpPr>
              <p:spPr>
                <a:xfrm>
                  <a:off x="10261727" y="3787902"/>
                  <a:ext cx="18224" cy="662051"/>
                </a:xfrm>
                <a:custGeom>
                  <a:avLst/>
                  <a:gdLst/>
                  <a:ahLst/>
                  <a:cxnLst/>
                  <a:rect l="l" t="t" r="r" b="b"/>
                  <a:pathLst>
                    <a:path w="18224" h="662051" extrusionOk="0">
                      <a:moveTo>
                        <a:pt x="0" y="0"/>
                      </a:moveTo>
                      <a:lnTo>
                        <a:pt x="18225" y="0"/>
                      </a:lnTo>
                      <a:lnTo>
                        <a:pt x="18225" y="662051"/>
                      </a:lnTo>
                      <a:lnTo>
                        <a:pt x="0" y="662051"/>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22" name="Google Shape;1622;p46"/>
                <p:cNvSpPr/>
                <p:nvPr/>
              </p:nvSpPr>
              <p:spPr>
                <a:xfrm rot="10800000">
                  <a:off x="10279922" y="3787950"/>
                  <a:ext cx="114680" cy="662051"/>
                </a:xfrm>
                <a:custGeom>
                  <a:avLst/>
                  <a:gdLst/>
                  <a:ahLst/>
                  <a:cxnLst/>
                  <a:rect l="l" t="t" r="r" b="b"/>
                  <a:pathLst>
                    <a:path w="114680" h="662051" extrusionOk="0">
                      <a:moveTo>
                        <a:pt x="0" y="0"/>
                      </a:moveTo>
                      <a:lnTo>
                        <a:pt x="114681" y="0"/>
                      </a:lnTo>
                      <a:lnTo>
                        <a:pt x="114681" y="662051"/>
                      </a:lnTo>
                      <a:lnTo>
                        <a:pt x="0" y="662051"/>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623" name="Google Shape;1623;p46"/>
              <p:cNvSpPr/>
              <p:nvPr/>
            </p:nvSpPr>
            <p:spPr>
              <a:xfrm>
                <a:off x="10293921" y="3787902"/>
                <a:ext cx="126619" cy="662051"/>
              </a:xfrm>
              <a:custGeom>
                <a:avLst/>
                <a:gdLst/>
                <a:ahLst/>
                <a:cxnLst/>
                <a:rect l="l" t="t" r="r" b="b"/>
                <a:pathLst>
                  <a:path w="126619" h="662051" extrusionOk="0">
                    <a:moveTo>
                      <a:pt x="0" y="0"/>
                    </a:moveTo>
                    <a:lnTo>
                      <a:pt x="126618" y="0"/>
                    </a:lnTo>
                    <a:lnTo>
                      <a:pt x="126618" y="662051"/>
                    </a:lnTo>
                    <a:lnTo>
                      <a:pt x="0" y="662051"/>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624" name="Google Shape;1624;p46"/>
              <p:cNvGrpSpPr/>
              <p:nvPr/>
            </p:nvGrpSpPr>
            <p:grpSpPr>
              <a:xfrm>
                <a:off x="10301478" y="3787902"/>
                <a:ext cx="51815" cy="662051"/>
                <a:chOff x="10301478" y="3787902"/>
                <a:chExt cx="51815" cy="662051"/>
              </a:xfrm>
            </p:grpSpPr>
            <p:sp>
              <p:nvSpPr>
                <p:cNvPr id="1625" name="Google Shape;1625;p46"/>
                <p:cNvSpPr/>
                <p:nvPr/>
              </p:nvSpPr>
              <p:spPr>
                <a:xfrm>
                  <a:off x="10301478" y="3787902"/>
                  <a:ext cx="3238" cy="662051"/>
                </a:xfrm>
                <a:custGeom>
                  <a:avLst/>
                  <a:gdLst/>
                  <a:ahLst/>
                  <a:cxnLst/>
                  <a:rect l="l" t="t" r="r" b="b"/>
                  <a:pathLst>
                    <a:path w="3238" h="662051" extrusionOk="0">
                      <a:moveTo>
                        <a:pt x="0" y="0"/>
                      </a:moveTo>
                      <a:lnTo>
                        <a:pt x="3239" y="0"/>
                      </a:lnTo>
                      <a:lnTo>
                        <a:pt x="3239" y="662051"/>
                      </a:lnTo>
                      <a:lnTo>
                        <a:pt x="0" y="662051"/>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26" name="Google Shape;1626;p46"/>
                <p:cNvSpPr/>
                <p:nvPr/>
              </p:nvSpPr>
              <p:spPr>
                <a:xfrm>
                  <a:off x="10311193" y="3787902"/>
                  <a:ext cx="3238" cy="662051"/>
                </a:xfrm>
                <a:custGeom>
                  <a:avLst/>
                  <a:gdLst/>
                  <a:ahLst/>
                  <a:cxnLst/>
                  <a:rect l="l" t="t" r="r" b="b"/>
                  <a:pathLst>
                    <a:path w="3238" h="662051" extrusionOk="0">
                      <a:moveTo>
                        <a:pt x="0" y="0"/>
                      </a:moveTo>
                      <a:lnTo>
                        <a:pt x="3239" y="0"/>
                      </a:lnTo>
                      <a:lnTo>
                        <a:pt x="3239" y="662051"/>
                      </a:lnTo>
                      <a:lnTo>
                        <a:pt x="0" y="662051"/>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27" name="Google Shape;1627;p46"/>
                <p:cNvSpPr/>
                <p:nvPr/>
              </p:nvSpPr>
              <p:spPr>
                <a:xfrm>
                  <a:off x="10320909" y="3787902"/>
                  <a:ext cx="3238" cy="662051"/>
                </a:xfrm>
                <a:custGeom>
                  <a:avLst/>
                  <a:gdLst/>
                  <a:ahLst/>
                  <a:cxnLst/>
                  <a:rect l="l" t="t" r="r" b="b"/>
                  <a:pathLst>
                    <a:path w="3238" h="662051" extrusionOk="0">
                      <a:moveTo>
                        <a:pt x="0" y="0"/>
                      </a:moveTo>
                      <a:lnTo>
                        <a:pt x="3238" y="0"/>
                      </a:lnTo>
                      <a:lnTo>
                        <a:pt x="3238" y="662051"/>
                      </a:lnTo>
                      <a:lnTo>
                        <a:pt x="0" y="662051"/>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28" name="Google Shape;1628;p46"/>
                <p:cNvSpPr/>
                <p:nvPr/>
              </p:nvSpPr>
              <p:spPr>
                <a:xfrm>
                  <a:off x="10330624" y="3787902"/>
                  <a:ext cx="3238" cy="662051"/>
                </a:xfrm>
                <a:custGeom>
                  <a:avLst/>
                  <a:gdLst/>
                  <a:ahLst/>
                  <a:cxnLst/>
                  <a:rect l="l" t="t" r="r" b="b"/>
                  <a:pathLst>
                    <a:path w="3238" h="662051" extrusionOk="0">
                      <a:moveTo>
                        <a:pt x="0" y="0"/>
                      </a:moveTo>
                      <a:lnTo>
                        <a:pt x="3239" y="0"/>
                      </a:lnTo>
                      <a:lnTo>
                        <a:pt x="3239" y="662051"/>
                      </a:lnTo>
                      <a:lnTo>
                        <a:pt x="0" y="662051"/>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29" name="Google Shape;1629;p46"/>
                <p:cNvSpPr/>
                <p:nvPr/>
              </p:nvSpPr>
              <p:spPr>
                <a:xfrm>
                  <a:off x="10340340" y="3787902"/>
                  <a:ext cx="3238" cy="662051"/>
                </a:xfrm>
                <a:custGeom>
                  <a:avLst/>
                  <a:gdLst/>
                  <a:ahLst/>
                  <a:cxnLst/>
                  <a:rect l="l" t="t" r="r" b="b"/>
                  <a:pathLst>
                    <a:path w="3238" h="662051" extrusionOk="0">
                      <a:moveTo>
                        <a:pt x="0" y="0"/>
                      </a:moveTo>
                      <a:lnTo>
                        <a:pt x="3239" y="0"/>
                      </a:lnTo>
                      <a:lnTo>
                        <a:pt x="3239" y="662051"/>
                      </a:lnTo>
                      <a:lnTo>
                        <a:pt x="0" y="662051"/>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30" name="Google Shape;1630;p46"/>
                <p:cNvSpPr/>
                <p:nvPr/>
              </p:nvSpPr>
              <p:spPr>
                <a:xfrm>
                  <a:off x="10350055" y="3787902"/>
                  <a:ext cx="3238" cy="662051"/>
                </a:xfrm>
                <a:custGeom>
                  <a:avLst/>
                  <a:gdLst/>
                  <a:ahLst/>
                  <a:cxnLst/>
                  <a:rect l="l" t="t" r="r" b="b"/>
                  <a:pathLst>
                    <a:path w="3238" h="662051" extrusionOk="0">
                      <a:moveTo>
                        <a:pt x="0" y="0"/>
                      </a:moveTo>
                      <a:lnTo>
                        <a:pt x="3239" y="0"/>
                      </a:lnTo>
                      <a:lnTo>
                        <a:pt x="3239" y="662051"/>
                      </a:lnTo>
                      <a:lnTo>
                        <a:pt x="0" y="662051"/>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631" name="Google Shape;1631;p46"/>
              <p:cNvGrpSpPr/>
              <p:nvPr/>
            </p:nvGrpSpPr>
            <p:grpSpPr>
              <a:xfrm>
                <a:off x="10359771" y="3787902"/>
                <a:ext cx="378627" cy="662099"/>
                <a:chOff x="10359771" y="3787902"/>
                <a:chExt cx="378627" cy="662099"/>
              </a:xfrm>
            </p:grpSpPr>
            <p:sp>
              <p:nvSpPr>
                <p:cNvPr id="1632" name="Google Shape;1632;p46"/>
                <p:cNvSpPr/>
                <p:nvPr/>
              </p:nvSpPr>
              <p:spPr>
                <a:xfrm>
                  <a:off x="10359771" y="3787902"/>
                  <a:ext cx="18224" cy="662051"/>
                </a:xfrm>
                <a:custGeom>
                  <a:avLst/>
                  <a:gdLst/>
                  <a:ahLst/>
                  <a:cxnLst/>
                  <a:rect l="l" t="t" r="r" b="b"/>
                  <a:pathLst>
                    <a:path w="18224" h="662051" extrusionOk="0">
                      <a:moveTo>
                        <a:pt x="0" y="0"/>
                      </a:moveTo>
                      <a:lnTo>
                        <a:pt x="18224" y="0"/>
                      </a:lnTo>
                      <a:lnTo>
                        <a:pt x="18224" y="662051"/>
                      </a:lnTo>
                      <a:lnTo>
                        <a:pt x="0" y="662051"/>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33" name="Google Shape;1633;p46"/>
                <p:cNvSpPr/>
                <p:nvPr/>
              </p:nvSpPr>
              <p:spPr>
                <a:xfrm rot="10800000">
                  <a:off x="10378036" y="3787950"/>
                  <a:ext cx="360362" cy="662051"/>
                </a:xfrm>
                <a:custGeom>
                  <a:avLst/>
                  <a:gdLst/>
                  <a:ahLst/>
                  <a:cxnLst/>
                  <a:rect l="l" t="t" r="r" b="b"/>
                  <a:pathLst>
                    <a:path w="360362" h="662051" extrusionOk="0">
                      <a:moveTo>
                        <a:pt x="0" y="0"/>
                      </a:moveTo>
                      <a:lnTo>
                        <a:pt x="360362" y="0"/>
                      </a:lnTo>
                      <a:lnTo>
                        <a:pt x="360362" y="662051"/>
                      </a:lnTo>
                      <a:lnTo>
                        <a:pt x="0" y="662051"/>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634" name="Google Shape;1634;p46"/>
              <p:cNvSpPr/>
              <p:nvPr/>
            </p:nvSpPr>
            <p:spPr>
              <a:xfrm>
                <a:off x="10516298" y="3787902"/>
                <a:ext cx="83820" cy="662051"/>
              </a:xfrm>
              <a:custGeom>
                <a:avLst/>
                <a:gdLst/>
                <a:ahLst/>
                <a:cxnLst/>
                <a:rect l="l" t="t" r="r" b="b"/>
                <a:pathLst>
                  <a:path w="83820" h="662051" extrusionOk="0">
                    <a:moveTo>
                      <a:pt x="0" y="0"/>
                    </a:moveTo>
                    <a:lnTo>
                      <a:pt x="83820" y="0"/>
                    </a:lnTo>
                    <a:lnTo>
                      <a:pt x="83820" y="662051"/>
                    </a:lnTo>
                    <a:lnTo>
                      <a:pt x="0" y="662051"/>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35" name="Google Shape;1635;p46"/>
              <p:cNvSpPr/>
              <p:nvPr/>
            </p:nvSpPr>
            <p:spPr>
              <a:xfrm>
                <a:off x="10429430" y="4034345"/>
                <a:ext cx="257682" cy="163702"/>
              </a:xfrm>
              <a:custGeom>
                <a:avLst/>
                <a:gdLst/>
                <a:ahLst/>
                <a:cxnLst/>
                <a:rect l="l" t="t" r="r" b="b"/>
                <a:pathLst>
                  <a:path w="257682" h="163702" extrusionOk="0">
                    <a:moveTo>
                      <a:pt x="257683" y="81851"/>
                    </a:moveTo>
                    <a:cubicBezTo>
                      <a:pt x="257683" y="59372"/>
                      <a:pt x="230949" y="39814"/>
                      <a:pt x="191452" y="29591"/>
                    </a:cubicBezTo>
                    <a:cubicBezTo>
                      <a:pt x="184594" y="27813"/>
                      <a:pt x="178244" y="24447"/>
                      <a:pt x="173227" y="19367"/>
                    </a:cubicBezTo>
                    <a:cubicBezTo>
                      <a:pt x="161226" y="7302"/>
                      <a:pt x="145732" y="0"/>
                      <a:pt x="128841" y="0"/>
                    </a:cubicBezTo>
                    <a:cubicBezTo>
                      <a:pt x="111951" y="0"/>
                      <a:pt x="96393" y="7302"/>
                      <a:pt x="84455" y="19367"/>
                    </a:cubicBezTo>
                    <a:cubicBezTo>
                      <a:pt x="79438" y="24384"/>
                      <a:pt x="73088" y="27813"/>
                      <a:pt x="66230" y="29591"/>
                    </a:cubicBezTo>
                    <a:cubicBezTo>
                      <a:pt x="26733" y="39814"/>
                      <a:pt x="0" y="59372"/>
                      <a:pt x="0" y="81851"/>
                    </a:cubicBezTo>
                    <a:cubicBezTo>
                      <a:pt x="0" y="104330"/>
                      <a:pt x="26733" y="123889"/>
                      <a:pt x="66230" y="134112"/>
                    </a:cubicBezTo>
                    <a:cubicBezTo>
                      <a:pt x="73088" y="135890"/>
                      <a:pt x="79438" y="139255"/>
                      <a:pt x="84455" y="144335"/>
                    </a:cubicBezTo>
                    <a:cubicBezTo>
                      <a:pt x="96456" y="156401"/>
                      <a:pt x="111951" y="163703"/>
                      <a:pt x="128841" y="163703"/>
                    </a:cubicBezTo>
                    <a:cubicBezTo>
                      <a:pt x="145732" y="163703"/>
                      <a:pt x="161289" y="156401"/>
                      <a:pt x="173227" y="144335"/>
                    </a:cubicBezTo>
                    <a:cubicBezTo>
                      <a:pt x="178244" y="139319"/>
                      <a:pt x="184594" y="135890"/>
                      <a:pt x="191452" y="134112"/>
                    </a:cubicBezTo>
                    <a:cubicBezTo>
                      <a:pt x="230949" y="123889"/>
                      <a:pt x="257683" y="104330"/>
                      <a:pt x="257683" y="81851"/>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36" name="Google Shape;1636;p46"/>
              <p:cNvSpPr/>
              <p:nvPr/>
            </p:nvSpPr>
            <p:spPr>
              <a:xfrm>
                <a:off x="10715688" y="3803777"/>
                <a:ext cx="5080" cy="630364"/>
              </a:xfrm>
              <a:custGeom>
                <a:avLst/>
                <a:gdLst/>
                <a:ahLst/>
                <a:cxnLst/>
                <a:rect l="l" t="t" r="r" b="b"/>
                <a:pathLst>
                  <a:path w="5080" h="630364" extrusionOk="0">
                    <a:moveTo>
                      <a:pt x="2540" y="630364"/>
                    </a:moveTo>
                    <a:cubicBezTo>
                      <a:pt x="1143" y="630364"/>
                      <a:pt x="0" y="629221"/>
                      <a:pt x="0" y="627825"/>
                    </a:cubicBezTo>
                    <a:lnTo>
                      <a:pt x="0" y="2540"/>
                    </a:lnTo>
                    <a:cubicBezTo>
                      <a:pt x="0" y="1143"/>
                      <a:pt x="1143" y="0"/>
                      <a:pt x="2540" y="0"/>
                    </a:cubicBezTo>
                    <a:cubicBezTo>
                      <a:pt x="3937" y="0"/>
                      <a:pt x="5080" y="1143"/>
                      <a:pt x="5080" y="2540"/>
                    </a:cubicBezTo>
                    <a:lnTo>
                      <a:pt x="5080" y="627825"/>
                    </a:lnTo>
                    <a:cubicBezTo>
                      <a:pt x="5080" y="629221"/>
                      <a:pt x="3937" y="630364"/>
                      <a:pt x="2540" y="63036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637" name="Google Shape;1637;p46"/>
            <p:cNvSpPr/>
            <p:nvPr/>
          </p:nvSpPr>
          <p:spPr>
            <a:xfrm>
              <a:off x="496015" y="747545"/>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38" name="Google Shape;1638;p46"/>
            <p:cNvSpPr/>
            <p:nvPr/>
          </p:nvSpPr>
          <p:spPr>
            <a:xfrm>
              <a:off x="1043915" y="390995"/>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39" name="Google Shape;1639;p46"/>
            <p:cNvSpPr/>
            <p:nvPr/>
          </p:nvSpPr>
          <p:spPr>
            <a:xfrm>
              <a:off x="3324490" y="326237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40" name="Google Shape;1640;p46"/>
            <p:cNvSpPr/>
            <p:nvPr/>
          </p:nvSpPr>
          <p:spPr>
            <a:xfrm>
              <a:off x="496015" y="4425895"/>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44"/>
        <p:cNvGrpSpPr/>
        <p:nvPr/>
      </p:nvGrpSpPr>
      <p:grpSpPr>
        <a:xfrm>
          <a:off x="0" y="0"/>
          <a:ext cx="0" cy="0"/>
          <a:chOff x="0" y="0"/>
          <a:chExt cx="0" cy="0"/>
        </a:xfrm>
      </p:grpSpPr>
      <p:sp>
        <p:nvSpPr>
          <p:cNvPr id="1645" name="Google Shape;1645;p47"/>
          <p:cNvSpPr txBox="1">
            <a:spLocks noGrp="1"/>
          </p:cNvSpPr>
          <p:nvPr>
            <p:ph type="subTitle" idx="1"/>
          </p:nvPr>
        </p:nvSpPr>
        <p:spPr>
          <a:xfrm>
            <a:off x="713225" y="1034400"/>
            <a:ext cx="5185500" cy="2412900"/>
          </a:xfrm>
          <a:prstGeom prst="rect">
            <a:avLst/>
          </a:prstGeom>
        </p:spPr>
        <p:txBody>
          <a:bodyPr spcFirstLastPara="1" wrap="square" lIns="91425" tIns="91425" rIns="91425" bIns="91425" anchor="b" anchorCtr="0">
            <a:noAutofit/>
          </a:bodyPr>
          <a:lstStyle/>
          <a:p>
            <a:pPr algn="l"/>
            <a:r>
              <a:rPr lang="en-US" sz="1400" b="1" dirty="0"/>
              <a:t>🧠 Activity Ideas</a:t>
            </a:r>
          </a:p>
          <a:p>
            <a:pPr algn="l"/>
            <a:r>
              <a:rPr lang="en-US" sz="1400" b="1" dirty="0"/>
              <a:t>Biography Poster</a:t>
            </a:r>
            <a:r>
              <a:rPr lang="en-US" sz="1400" dirty="0"/>
              <a:t>: Students create a poster including a picture, timeline, and fun facts.</a:t>
            </a:r>
          </a:p>
          <a:p>
            <a:pPr algn="l"/>
            <a:r>
              <a:rPr lang="en-US" sz="1400" b="1" dirty="0"/>
              <a:t>Interview Role-Play</a:t>
            </a:r>
            <a:r>
              <a:rPr lang="en-US" sz="1400" dirty="0"/>
              <a:t>: One student pretends to be the famous person, another interviews them.</a:t>
            </a:r>
          </a:p>
          <a:p>
            <a:pPr algn="l"/>
            <a:r>
              <a:rPr lang="en-US" sz="1400" b="1" dirty="0"/>
              <a:t>Timeline Activity</a:t>
            </a:r>
            <a:r>
              <a:rPr lang="en-US" sz="1400" dirty="0"/>
              <a:t>: Students create a timeline of the person’s life events.</a:t>
            </a:r>
          </a:p>
          <a:p>
            <a:pPr algn="l"/>
            <a:r>
              <a:rPr lang="en-US" sz="1400" b="1" dirty="0"/>
              <a:t>"Bio in a Box"</a:t>
            </a:r>
            <a:r>
              <a:rPr lang="en-US" sz="1400" dirty="0"/>
              <a:t>: Students bring 3–5 objects that represent important moments or facts about the person.</a:t>
            </a:r>
          </a:p>
        </p:txBody>
      </p:sp>
      <p:grpSp>
        <p:nvGrpSpPr>
          <p:cNvPr id="1647" name="Google Shape;1647;p47"/>
          <p:cNvGrpSpPr/>
          <p:nvPr/>
        </p:nvGrpSpPr>
        <p:grpSpPr>
          <a:xfrm>
            <a:off x="6395783" y="576845"/>
            <a:ext cx="2769836" cy="4055357"/>
            <a:chOff x="6395783" y="576845"/>
            <a:chExt cx="2769836" cy="4055357"/>
          </a:xfrm>
        </p:grpSpPr>
        <p:grpSp>
          <p:nvGrpSpPr>
            <p:cNvPr id="1648" name="Google Shape;1648;p47"/>
            <p:cNvGrpSpPr/>
            <p:nvPr/>
          </p:nvGrpSpPr>
          <p:grpSpPr>
            <a:xfrm rot="-529808" flipH="1">
              <a:off x="6538883" y="2397580"/>
              <a:ext cx="2483638" cy="2056180"/>
              <a:chOff x="12929369" y="-2226570"/>
              <a:chExt cx="3444009" cy="2851263"/>
            </a:xfrm>
          </p:grpSpPr>
          <p:sp>
            <p:nvSpPr>
              <p:cNvPr id="1649" name="Google Shape;1649;p47"/>
              <p:cNvSpPr/>
              <p:nvPr/>
            </p:nvSpPr>
            <p:spPr>
              <a:xfrm rot="-465633">
                <a:off x="13813466" y="-1181841"/>
                <a:ext cx="1432904" cy="793394"/>
              </a:xfrm>
              <a:custGeom>
                <a:avLst/>
                <a:gdLst/>
                <a:ahLst/>
                <a:cxnLst/>
                <a:rect l="l" t="t" r="r" b="b"/>
                <a:pathLst>
                  <a:path w="512556" h="305890" extrusionOk="0">
                    <a:moveTo>
                      <a:pt x="283083" y="305890"/>
                    </a:moveTo>
                    <a:lnTo>
                      <a:pt x="0" y="305890"/>
                    </a:lnTo>
                    <a:cubicBezTo>
                      <a:pt x="60960" y="301382"/>
                      <a:pt x="140145" y="232675"/>
                      <a:pt x="218313" y="107135"/>
                    </a:cubicBezTo>
                    <a:cubicBezTo>
                      <a:pt x="256603" y="45667"/>
                      <a:pt x="321627" y="-815"/>
                      <a:pt x="386016" y="11"/>
                    </a:cubicBezTo>
                    <a:cubicBezTo>
                      <a:pt x="411416" y="265"/>
                      <a:pt x="436753" y="7885"/>
                      <a:pt x="460248" y="24903"/>
                    </a:cubicBezTo>
                    <a:cubicBezTo>
                      <a:pt x="506603" y="58367"/>
                      <a:pt x="518668" y="107262"/>
                      <a:pt x="509905" y="155649"/>
                    </a:cubicBezTo>
                    <a:cubicBezTo>
                      <a:pt x="418084" y="253376"/>
                      <a:pt x="337502" y="305890"/>
                      <a:pt x="283083" y="30589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50" name="Google Shape;1650;p47"/>
              <p:cNvSpPr/>
              <p:nvPr/>
            </p:nvSpPr>
            <p:spPr>
              <a:xfrm rot="-465633">
                <a:off x="13521341" y="-2087299"/>
                <a:ext cx="2176787" cy="1683412"/>
              </a:xfrm>
              <a:custGeom>
                <a:avLst/>
                <a:gdLst/>
                <a:ahLst/>
                <a:cxnLst/>
                <a:rect l="l" t="t" r="r" b="b"/>
                <a:pathLst>
                  <a:path w="778646" h="649033" extrusionOk="0">
                    <a:moveTo>
                      <a:pt x="468598" y="343091"/>
                    </a:moveTo>
                    <a:lnTo>
                      <a:pt x="468598" y="343091"/>
                    </a:lnTo>
                    <a:cubicBezTo>
                      <a:pt x="404209" y="342328"/>
                      <a:pt x="339248" y="388810"/>
                      <a:pt x="300894" y="450278"/>
                    </a:cubicBezTo>
                    <a:cubicBezTo>
                      <a:pt x="222726" y="575818"/>
                      <a:pt x="143541" y="644461"/>
                      <a:pt x="82581" y="649033"/>
                    </a:cubicBezTo>
                    <a:lnTo>
                      <a:pt x="70707" y="649033"/>
                    </a:lnTo>
                    <a:cubicBezTo>
                      <a:pt x="49879" y="647636"/>
                      <a:pt x="31591" y="637985"/>
                      <a:pt x="16605" y="619887"/>
                    </a:cubicBezTo>
                    <a:cubicBezTo>
                      <a:pt x="-50769" y="538289"/>
                      <a:pt x="100996" y="430022"/>
                      <a:pt x="218789" y="367220"/>
                    </a:cubicBezTo>
                    <a:cubicBezTo>
                      <a:pt x="276193" y="336613"/>
                      <a:pt x="315690" y="298260"/>
                      <a:pt x="340010" y="257810"/>
                    </a:cubicBezTo>
                    <a:lnTo>
                      <a:pt x="340010" y="257746"/>
                    </a:lnTo>
                    <a:cubicBezTo>
                      <a:pt x="389985" y="174752"/>
                      <a:pt x="376205" y="83375"/>
                      <a:pt x="322294" y="33338"/>
                    </a:cubicBezTo>
                    <a:cubicBezTo>
                      <a:pt x="296957" y="9842"/>
                      <a:pt x="270097" y="0"/>
                      <a:pt x="243109" y="0"/>
                    </a:cubicBezTo>
                    <a:lnTo>
                      <a:pt x="675163" y="254"/>
                    </a:lnTo>
                    <a:lnTo>
                      <a:pt x="677196" y="254"/>
                    </a:lnTo>
                    <a:cubicBezTo>
                      <a:pt x="704627" y="254"/>
                      <a:pt x="729964" y="10096"/>
                      <a:pt x="750602" y="33464"/>
                    </a:cubicBezTo>
                    <a:cubicBezTo>
                      <a:pt x="810927" y="101854"/>
                      <a:pt x="777462" y="247586"/>
                      <a:pt x="615727" y="342710"/>
                    </a:cubicBezTo>
                    <a:lnTo>
                      <a:pt x="615664" y="342710"/>
                    </a:lnTo>
                    <a:lnTo>
                      <a:pt x="468598" y="343091"/>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51" name="Google Shape;1651;p47"/>
              <p:cNvSpPr/>
              <p:nvPr/>
            </p:nvSpPr>
            <p:spPr>
              <a:xfrm rot="-465633">
                <a:off x="13135405" y="-1983942"/>
                <a:ext cx="1369726" cy="797318"/>
              </a:xfrm>
              <a:custGeom>
                <a:avLst/>
                <a:gdLst/>
                <a:ahLst/>
                <a:cxnLst/>
                <a:rect l="l" t="t" r="r" b="b"/>
                <a:pathLst>
                  <a:path w="489957" h="307403" extrusionOk="0">
                    <a:moveTo>
                      <a:pt x="458978" y="257746"/>
                    </a:moveTo>
                    <a:lnTo>
                      <a:pt x="458978" y="257746"/>
                    </a:lnTo>
                    <a:cubicBezTo>
                      <a:pt x="421894" y="287020"/>
                      <a:pt x="384873" y="307340"/>
                      <a:pt x="356108" y="306070"/>
                    </a:cubicBezTo>
                    <a:lnTo>
                      <a:pt x="356108" y="306133"/>
                    </a:lnTo>
                    <a:lnTo>
                      <a:pt x="0" y="307403"/>
                    </a:lnTo>
                    <a:cubicBezTo>
                      <a:pt x="51117" y="307149"/>
                      <a:pt x="112776" y="239077"/>
                      <a:pt x="154368" y="175768"/>
                    </a:cubicBezTo>
                    <a:cubicBezTo>
                      <a:pt x="161671" y="164719"/>
                      <a:pt x="168339" y="153797"/>
                      <a:pt x="174244" y="143383"/>
                    </a:cubicBezTo>
                    <a:cubicBezTo>
                      <a:pt x="213042" y="74866"/>
                      <a:pt x="287274" y="127"/>
                      <a:pt x="361759" y="0"/>
                    </a:cubicBezTo>
                    <a:lnTo>
                      <a:pt x="362014" y="0"/>
                    </a:lnTo>
                    <a:cubicBezTo>
                      <a:pt x="389001" y="0"/>
                      <a:pt x="415861" y="9842"/>
                      <a:pt x="441198" y="33338"/>
                    </a:cubicBezTo>
                    <a:cubicBezTo>
                      <a:pt x="495173" y="83375"/>
                      <a:pt x="508952" y="174752"/>
                      <a:pt x="458978" y="257746"/>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52" name="Google Shape;1652;p47"/>
              <p:cNvSpPr/>
              <p:nvPr/>
            </p:nvSpPr>
            <p:spPr>
              <a:xfrm rot="-465633">
                <a:off x="12973985" y="-1814355"/>
                <a:ext cx="604385" cy="702284"/>
              </a:xfrm>
              <a:custGeom>
                <a:avLst/>
                <a:gdLst/>
                <a:ahLst/>
                <a:cxnLst/>
                <a:rect l="l" t="t" r="r" b="b"/>
                <a:pathLst>
                  <a:path w="216191" h="270763" extrusionOk="0">
                    <a:moveTo>
                      <a:pt x="169011" y="0"/>
                    </a:moveTo>
                    <a:cubicBezTo>
                      <a:pt x="169011" y="0"/>
                      <a:pt x="126212" y="98933"/>
                      <a:pt x="216191" y="139129"/>
                    </a:cubicBezTo>
                    <a:cubicBezTo>
                      <a:pt x="174599" y="202501"/>
                      <a:pt x="112940" y="270573"/>
                      <a:pt x="61823" y="270764"/>
                    </a:cubicBezTo>
                    <a:lnTo>
                      <a:pt x="60553" y="270764"/>
                    </a:lnTo>
                    <a:cubicBezTo>
                      <a:pt x="47027" y="270510"/>
                      <a:pt x="34264" y="265494"/>
                      <a:pt x="22961" y="254254"/>
                    </a:cubicBezTo>
                    <a:cubicBezTo>
                      <a:pt x="-48413" y="183007"/>
                      <a:pt x="59600" y="29210"/>
                      <a:pt x="169011" y="0"/>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53" name="Google Shape;1653;p47"/>
              <p:cNvSpPr/>
              <p:nvPr/>
            </p:nvSpPr>
            <p:spPr>
              <a:xfrm rot="-465633">
                <a:off x="14354294" y="-1286180"/>
                <a:ext cx="1907025" cy="1790304"/>
              </a:xfrm>
              <a:custGeom>
                <a:avLst/>
                <a:gdLst/>
                <a:ahLst/>
                <a:cxnLst/>
                <a:rect l="l" t="t" r="r" b="b"/>
                <a:pathLst>
                  <a:path w="682151" h="690245" extrusionOk="0">
                    <a:moveTo>
                      <a:pt x="568898" y="64"/>
                    </a:moveTo>
                    <a:lnTo>
                      <a:pt x="581217" y="0"/>
                    </a:lnTo>
                    <a:cubicBezTo>
                      <a:pt x="605791" y="953"/>
                      <a:pt x="628588" y="8636"/>
                      <a:pt x="647892" y="24765"/>
                    </a:cubicBezTo>
                    <a:cubicBezTo>
                      <a:pt x="719583" y="84582"/>
                      <a:pt x="667958" y="193675"/>
                      <a:pt x="592139" y="260921"/>
                    </a:cubicBezTo>
                    <a:cubicBezTo>
                      <a:pt x="516384" y="328232"/>
                      <a:pt x="254065" y="472567"/>
                      <a:pt x="207837" y="685927"/>
                    </a:cubicBezTo>
                    <a:lnTo>
                      <a:pt x="2" y="690245"/>
                    </a:lnTo>
                    <a:cubicBezTo>
                      <a:pt x="-697" y="475933"/>
                      <a:pt x="225109" y="330835"/>
                      <a:pt x="284799" y="263271"/>
                    </a:cubicBezTo>
                    <a:cubicBezTo>
                      <a:pt x="311215" y="233363"/>
                      <a:pt x="331217" y="195263"/>
                      <a:pt x="338139" y="156845"/>
                    </a:cubicBezTo>
                    <a:cubicBezTo>
                      <a:pt x="346839" y="108458"/>
                      <a:pt x="334773" y="59627"/>
                      <a:pt x="288482" y="26099"/>
                    </a:cubicBezTo>
                    <a:cubicBezTo>
                      <a:pt x="264987" y="9144"/>
                      <a:pt x="239651" y="1461"/>
                      <a:pt x="214251" y="1207"/>
                    </a:cubicBezTo>
                    <a:lnTo>
                      <a:pt x="214251" y="1143"/>
                    </a:lnTo>
                    <a:lnTo>
                      <a:pt x="361316" y="699"/>
                    </a:lnTo>
                    <a:lnTo>
                      <a:pt x="361380" y="699"/>
                    </a:lnTo>
                    <a:lnTo>
                      <a:pt x="568200" y="127"/>
                    </a:lnTo>
                    <a:lnTo>
                      <a:pt x="568898" y="127"/>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54" name="Google Shape;1654;p47"/>
              <p:cNvSpPr/>
              <p:nvPr/>
            </p:nvSpPr>
            <p:spPr>
              <a:xfrm rot="-465633">
                <a:off x="14923019" y="-1267295"/>
                <a:ext cx="290779" cy="15150"/>
              </a:xfrm>
              <a:custGeom>
                <a:avLst/>
                <a:gdLst/>
                <a:ahLst/>
                <a:cxnLst/>
                <a:rect l="l" t="t" r="r" b="b"/>
                <a:pathLst>
                  <a:path w="104013" h="5841" extrusionOk="0">
                    <a:moveTo>
                      <a:pt x="101092" y="5842"/>
                    </a:moveTo>
                    <a:lnTo>
                      <a:pt x="2921" y="5842"/>
                    </a:lnTo>
                    <a:cubicBezTo>
                      <a:pt x="1270" y="5842"/>
                      <a:pt x="0" y="4508"/>
                      <a:pt x="0" y="2921"/>
                    </a:cubicBezTo>
                    <a:cubicBezTo>
                      <a:pt x="0" y="1333"/>
                      <a:pt x="1333" y="0"/>
                      <a:pt x="2921" y="0"/>
                    </a:cubicBezTo>
                    <a:lnTo>
                      <a:pt x="101092" y="0"/>
                    </a:lnTo>
                    <a:cubicBezTo>
                      <a:pt x="102743" y="0"/>
                      <a:pt x="104013" y="1333"/>
                      <a:pt x="104013" y="2921"/>
                    </a:cubicBezTo>
                    <a:cubicBezTo>
                      <a:pt x="104013" y="4508"/>
                      <a:pt x="102679" y="5842"/>
                      <a:pt x="101092"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655" name="Google Shape;1655;p47"/>
              <p:cNvGrpSpPr/>
              <p:nvPr/>
            </p:nvGrpSpPr>
            <p:grpSpPr>
              <a:xfrm rot="-464232">
                <a:off x="14508103" y="-1236597"/>
                <a:ext cx="1672105" cy="1339057"/>
                <a:chOff x="5867400" y="2467927"/>
                <a:chExt cx="597915" cy="516065"/>
              </a:xfrm>
            </p:grpSpPr>
            <p:sp>
              <p:nvSpPr>
                <p:cNvPr id="1656" name="Google Shape;1656;p47"/>
                <p:cNvSpPr/>
                <p:nvPr/>
              </p:nvSpPr>
              <p:spPr>
                <a:xfrm>
                  <a:off x="6151117" y="2506662"/>
                  <a:ext cx="305689" cy="5842"/>
                </a:xfrm>
                <a:custGeom>
                  <a:avLst/>
                  <a:gdLst/>
                  <a:ahLst/>
                  <a:cxnLst/>
                  <a:rect l="l" t="t" r="r" b="b"/>
                  <a:pathLst>
                    <a:path w="305689" h="5842" extrusionOk="0">
                      <a:moveTo>
                        <a:pt x="302768" y="5842"/>
                      </a:moveTo>
                      <a:lnTo>
                        <a:pt x="2921" y="5842"/>
                      </a:lnTo>
                      <a:cubicBezTo>
                        <a:pt x="1270" y="5842"/>
                        <a:pt x="0" y="4508"/>
                        <a:pt x="0" y="2921"/>
                      </a:cubicBezTo>
                      <a:cubicBezTo>
                        <a:pt x="0" y="1333"/>
                        <a:pt x="1334" y="0"/>
                        <a:pt x="2921" y="0"/>
                      </a:cubicBezTo>
                      <a:lnTo>
                        <a:pt x="302768" y="0"/>
                      </a:lnTo>
                      <a:cubicBezTo>
                        <a:pt x="304419" y="0"/>
                        <a:pt x="305689" y="1333"/>
                        <a:pt x="305689" y="2921"/>
                      </a:cubicBezTo>
                      <a:cubicBezTo>
                        <a:pt x="305689" y="4508"/>
                        <a:pt x="304355" y="5842"/>
                        <a:pt x="302768"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57" name="Google Shape;1657;p47"/>
                <p:cNvSpPr/>
                <p:nvPr/>
              </p:nvSpPr>
              <p:spPr>
                <a:xfrm>
                  <a:off x="6163373" y="2545969"/>
                  <a:ext cx="301942" cy="5841"/>
                </a:xfrm>
                <a:custGeom>
                  <a:avLst/>
                  <a:gdLst/>
                  <a:ahLst/>
                  <a:cxnLst/>
                  <a:rect l="l" t="t" r="r" b="b"/>
                  <a:pathLst>
                    <a:path w="301942" h="5841" extrusionOk="0">
                      <a:moveTo>
                        <a:pt x="299022" y="5842"/>
                      </a:moveTo>
                      <a:lnTo>
                        <a:pt x="2921" y="5842"/>
                      </a:lnTo>
                      <a:cubicBezTo>
                        <a:pt x="1270" y="5842"/>
                        <a:pt x="0" y="4508"/>
                        <a:pt x="0" y="2921"/>
                      </a:cubicBezTo>
                      <a:cubicBezTo>
                        <a:pt x="0" y="1333"/>
                        <a:pt x="1334" y="0"/>
                        <a:pt x="2921" y="0"/>
                      </a:cubicBezTo>
                      <a:lnTo>
                        <a:pt x="299022" y="0"/>
                      </a:lnTo>
                      <a:cubicBezTo>
                        <a:pt x="300673" y="0"/>
                        <a:pt x="301942" y="1333"/>
                        <a:pt x="301942" y="2921"/>
                      </a:cubicBezTo>
                      <a:cubicBezTo>
                        <a:pt x="301942" y="4508"/>
                        <a:pt x="300673" y="5842"/>
                        <a:pt x="299022"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58" name="Google Shape;1658;p47"/>
                <p:cNvSpPr/>
                <p:nvPr/>
              </p:nvSpPr>
              <p:spPr>
                <a:xfrm>
                  <a:off x="6164834" y="2585339"/>
                  <a:ext cx="183324" cy="5841"/>
                </a:xfrm>
                <a:custGeom>
                  <a:avLst/>
                  <a:gdLst/>
                  <a:ahLst/>
                  <a:cxnLst/>
                  <a:rect l="l" t="t" r="r" b="b"/>
                  <a:pathLst>
                    <a:path w="183324" h="5841" extrusionOk="0">
                      <a:moveTo>
                        <a:pt x="180467" y="5842"/>
                      </a:moveTo>
                      <a:lnTo>
                        <a:pt x="2921" y="5842"/>
                      </a:lnTo>
                      <a:cubicBezTo>
                        <a:pt x="1270" y="5842"/>
                        <a:pt x="0" y="4508"/>
                        <a:pt x="0" y="2921"/>
                      </a:cubicBezTo>
                      <a:cubicBezTo>
                        <a:pt x="0" y="1333"/>
                        <a:pt x="1333" y="0"/>
                        <a:pt x="2921" y="0"/>
                      </a:cubicBezTo>
                      <a:lnTo>
                        <a:pt x="180403" y="0"/>
                      </a:lnTo>
                      <a:cubicBezTo>
                        <a:pt x="182054" y="0"/>
                        <a:pt x="183324" y="1333"/>
                        <a:pt x="183324" y="2921"/>
                      </a:cubicBezTo>
                      <a:cubicBezTo>
                        <a:pt x="183324" y="4508"/>
                        <a:pt x="182054" y="5842"/>
                        <a:pt x="180467"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59" name="Google Shape;1659;p47"/>
                <p:cNvSpPr/>
                <p:nvPr/>
              </p:nvSpPr>
              <p:spPr>
                <a:xfrm>
                  <a:off x="6146736" y="2654998"/>
                  <a:ext cx="267779" cy="5842"/>
                </a:xfrm>
                <a:custGeom>
                  <a:avLst/>
                  <a:gdLst/>
                  <a:ahLst/>
                  <a:cxnLst/>
                  <a:rect l="l" t="t" r="r" b="b"/>
                  <a:pathLst>
                    <a:path w="267779" h="5842" extrusionOk="0">
                      <a:moveTo>
                        <a:pt x="264859" y="5842"/>
                      </a:moveTo>
                      <a:lnTo>
                        <a:pt x="2921" y="5842"/>
                      </a:lnTo>
                      <a:cubicBezTo>
                        <a:pt x="1270" y="5842"/>
                        <a:pt x="0" y="4509"/>
                        <a:pt x="0" y="2921"/>
                      </a:cubicBezTo>
                      <a:cubicBezTo>
                        <a:pt x="0" y="1334"/>
                        <a:pt x="1334" y="0"/>
                        <a:pt x="2921" y="0"/>
                      </a:cubicBezTo>
                      <a:lnTo>
                        <a:pt x="264859" y="0"/>
                      </a:lnTo>
                      <a:cubicBezTo>
                        <a:pt x="266510" y="0"/>
                        <a:pt x="267779" y="1334"/>
                        <a:pt x="267779" y="2921"/>
                      </a:cubicBezTo>
                      <a:cubicBezTo>
                        <a:pt x="267779" y="4509"/>
                        <a:pt x="266446" y="5842"/>
                        <a:pt x="264859"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60" name="Google Shape;1660;p47"/>
                <p:cNvSpPr/>
                <p:nvPr/>
              </p:nvSpPr>
              <p:spPr>
                <a:xfrm>
                  <a:off x="6129273" y="2688018"/>
                  <a:ext cx="201803" cy="5842"/>
                </a:xfrm>
                <a:custGeom>
                  <a:avLst/>
                  <a:gdLst/>
                  <a:ahLst/>
                  <a:cxnLst/>
                  <a:rect l="l" t="t" r="r" b="b"/>
                  <a:pathLst>
                    <a:path w="201803" h="5842" extrusionOk="0">
                      <a:moveTo>
                        <a:pt x="198882" y="5842"/>
                      </a:moveTo>
                      <a:lnTo>
                        <a:pt x="2921" y="5842"/>
                      </a:lnTo>
                      <a:cubicBezTo>
                        <a:pt x="1270" y="5842"/>
                        <a:pt x="0" y="4508"/>
                        <a:pt x="0" y="2921"/>
                      </a:cubicBezTo>
                      <a:cubicBezTo>
                        <a:pt x="0" y="1333"/>
                        <a:pt x="1334" y="0"/>
                        <a:pt x="2921" y="0"/>
                      </a:cubicBezTo>
                      <a:lnTo>
                        <a:pt x="198882" y="0"/>
                      </a:lnTo>
                      <a:cubicBezTo>
                        <a:pt x="200533" y="0"/>
                        <a:pt x="201803" y="1333"/>
                        <a:pt x="201803" y="2921"/>
                      </a:cubicBezTo>
                      <a:cubicBezTo>
                        <a:pt x="201803" y="4508"/>
                        <a:pt x="200470" y="5842"/>
                        <a:pt x="198882"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61" name="Google Shape;1661;p47"/>
                <p:cNvSpPr/>
                <p:nvPr/>
              </p:nvSpPr>
              <p:spPr>
                <a:xfrm>
                  <a:off x="6107429" y="2717800"/>
                  <a:ext cx="236537" cy="5905"/>
                </a:xfrm>
                <a:custGeom>
                  <a:avLst/>
                  <a:gdLst/>
                  <a:ahLst/>
                  <a:cxnLst/>
                  <a:rect l="l" t="t" r="r" b="b"/>
                  <a:pathLst>
                    <a:path w="236537" h="5905" extrusionOk="0">
                      <a:moveTo>
                        <a:pt x="233617" y="5905"/>
                      </a:moveTo>
                      <a:lnTo>
                        <a:pt x="2921" y="5905"/>
                      </a:lnTo>
                      <a:cubicBezTo>
                        <a:pt x="1270" y="5905"/>
                        <a:pt x="0" y="4572"/>
                        <a:pt x="0" y="2985"/>
                      </a:cubicBezTo>
                      <a:cubicBezTo>
                        <a:pt x="0" y="1397"/>
                        <a:pt x="1270" y="0"/>
                        <a:pt x="2921" y="0"/>
                      </a:cubicBezTo>
                      <a:lnTo>
                        <a:pt x="233617" y="0"/>
                      </a:lnTo>
                      <a:cubicBezTo>
                        <a:pt x="235267" y="0"/>
                        <a:pt x="236538" y="1333"/>
                        <a:pt x="236538" y="2921"/>
                      </a:cubicBezTo>
                      <a:cubicBezTo>
                        <a:pt x="236538" y="4508"/>
                        <a:pt x="235267" y="5905"/>
                        <a:pt x="233617" y="590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62" name="Google Shape;1662;p47"/>
                <p:cNvSpPr/>
                <p:nvPr/>
              </p:nvSpPr>
              <p:spPr>
                <a:xfrm>
                  <a:off x="6083998" y="2742247"/>
                  <a:ext cx="226567" cy="5841"/>
                </a:xfrm>
                <a:custGeom>
                  <a:avLst/>
                  <a:gdLst/>
                  <a:ahLst/>
                  <a:cxnLst/>
                  <a:rect l="l" t="t" r="r" b="b"/>
                  <a:pathLst>
                    <a:path w="226567" h="5841" extrusionOk="0">
                      <a:moveTo>
                        <a:pt x="223647" y="5842"/>
                      </a:moveTo>
                      <a:lnTo>
                        <a:pt x="2921" y="5842"/>
                      </a:lnTo>
                      <a:cubicBezTo>
                        <a:pt x="1270" y="5842"/>
                        <a:pt x="0" y="4508"/>
                        <a:pt x="0" y="2921"/>
                      </a:cubicBezTo>
                      <a:cubicBezTo>
                        <a:pt x="0" y="1333"/>
                        <a:pt x="1334" y="0"/>
                        <a:pt x="2921" y="0"/>
                      </a:cubicBezTo>
                      <a:lnTo>
                        <a:pt x="223647" y="0"/>
                      </a:lnTo>
                      <a:cubicBezTo>
                        <a:pt x="225298" y="0"/>
                        <a:pt x="226568" y="1333"/>
                        <a:pt x="226568" y="2921"/>
                      </a:cubicBezTo>
                      <a:cubicBezTo>
                        <a:pt x="226568" y="4508"/>
                        <a:pt x="225298" y="5842"/>
                        <a:pt x="223647"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63" name="Google Shape;1663;p47"/>
                <p:cNvSpPr/>
                <p:nvPr/>
              </p:nvSpPr>
              <p:spPr>
                <a:xfrm>
                  <a:off x="6057455" y="2766567"/>
                  <a:ext cx="219646" cy="5842"/>
                </a:xfrm>
                <a:custGeom>
                  <a:avLst/>
                  <a:gdLst/>
                  <a:ahLst/>
                  <a:cxnLst/>
                  <a:rect l="l" t="t" r="r" b="b"/>
                  <a:pathLst>
                    <a:path w="219646" h="5842" extrusionOk="0">
                      <a:moveTo>
                        <a:pt x="216726" y="5842"/>
                      </a:moveTo>
                      <a:lnTo>
                        <a:pt x="2921" y="5842"/>
                      </a:lnTo>
                      <a:cubicBezTo>
                        <a:pt x="1270" y="5842"/>
                        <a:pt x="0" y="4509"/>
                        <a:pt x="0" y="2921"/>
                      </a:cubicBezTo>
                      <a:cubicBezTo>
                        <a:pt x="0" y="1334"/>
                        <a:pt x="1334" y="0"/>
                        <a:pt x="2921" y="0"/>
                      </a:cubicBezTo>
                      <a:lnTo>
                        <a:pt x="216726" y="0"/>
                      </a:lnTo>
                      <a:cubicBezTo>
                        <a:pt x="218377" y="0"/>
                        <a:pt x="219647" y="1334"/>
                        <a:pt x="219647" y="2921"/>
                      </a:cubicBezTo>
                      <a:cubicBezTo>
                        <a:pt x="219647" y="4509"/>
                        <a:pt x="218313" y="5842"/>
                        <a:pt x="216726"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64" name="Google Shape;1664;p47"/>
                <p:cNvSpPr/>
                <p:nvPr/>
              </p:nvSpPr>
              <p:spPr>
                <a:xfrm>
                  <a:off x="5997321" y="2820923"/>
                  <a:ext cx="210565" cy="5842"/>
                </a:xfrm>
                <a:custGeom>
                  <a:avLst/>
                  <a:gdLst/>
                  <a:ahLst/>
                  <a:cxnLst/>
                  <a:rect l="l" t="t" r="r" b="b"/>
                  <a:pathLst>
                    <a:path w="210565" h="5842" extrusionOk="0">
                      <a:moveTo>
                        <a:pt x="207645" y="5842"/>
                      </a:moveTo>
                      <a:lnTo>
                        <a:pt x="2921" y="5842"/>
                      </a:lnTo>
                      <a:cubicBezTo>
                        <a:pt x="1270" y="5842"/>
                        <a:pt x="0" y="4509"/>
                        <a:pt x="0" y="2921"/>
                      </a:cubicBezTo>
                      <a:cubicBezTo>
                        <a:pt x="0" y="1334"/>
                        <a:pt x="1333" y="0"/>
                        <a:pt x="2921" y="0"/>
                      </a:cubicBezTo>
                      <a:lnTo>
                        <a:pt x="207645" y="0"/>
                      </a:lnTo>
                      <a:cubicBezTo>
                        <a:pt x="209296" y="0"/>
                        <a:pt x="210566" y="1334"/>
                        <a:pt x="210566" y="2921"/>
                      </a:cubicBezTo>
                      <a:cubicBezTo>
                        <a:pt x="210566" y="4509"/>
                        <a:pt x="209296" y="5842"/>
                        <a:pt x="207645"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65" name="Google Shape;1665;p47"/>
                <p:cNvSpPr/>
                <p:nvPr/>
              </p:nvSpPr>
              <p:spPr>
                <a:xfrm>
                  <a:off x="5970270" y="2847085"/>
                  <a:ext cx="124840" cy="5842"/>
                </a:xfrm>
                <a:custGeom>
                  <a:avLst/>
                  <a:gdLst/>
                  <a:ahLst/>
                  <a:cxnLst/>
                  <a:rect l="l" t="t" r="r" b="b"/>
                  <a:pathLst>
                    <a:path w="124840" h="5842" extrusionOk="0">
                      <a:moveTo>
                        <a:pt x="121920" y="5842"/>
                      </a:moveTo>
                      <a:lnTo>
                        <a:pt x="2921" y="5842"/>
                      </a:lnTo>
                      <a:cubicBezTo>
                        <a:pt x="1270" y="5842"/>
                        <a:pt x="0" y="4509"/>
                        <a:pt x="0" y="2921"/>
                      </a:cubicBezTo>
                      <a:cubicBezTo>
                        <a:pt x="0" y="1334"/>
                        <a:pt x="1333" y="0"/>
                        <a:pt x="2921" y="0"/>
                      </a:cubicBezTo>
                      <a:lnTo>
                        <a:pt x="121920" y="0"/>
                      </a:lnTo>
                      <a:cubicBezTo>
                        <a:pt x="123571" y="0"/>
                        <a:pt x="124841" y="1334"/>
                        <a:pt x="124841" y="2921"/>
                      </a:cubicBezTo>
                      <a:cubicBezTo>
                        <a:pt x="124841" y="4509"/>
                        <a:pt x="123571" y="5842"/>
                        <a:pt x="121920"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66" name="Google Shape;1666;p47"/>
                <p:cNvSpPr/>
                <p:nvPr/>
              </p:nvSpPr>
              <p:spPr>
                <a:xfrm>
                  <a:off x="5949886" y="2868167"/>
                  <a:ext cx="204597" cy="5842"/>
                </a:xfrm>
                <a:custGeom>
                  <a:avLst/>
                  <a:gdLst/>
                  <a:ahLst/>
                  <a:cxnLst/>
                  <a:rect l="l" t="t" r="r" b="b"/>
                  <a:pathLst>
                    <a:path w="204597" h="5842" extrusionOk="0">
                      <a:moveTo>
                        <a:pt x="201676" y="5842"/>
                      </a:moveTo>
                      <a:lnTo>
                        <a:pt x="2921" y="5842"/>
                      </a:lnTo>
                      <a:cubicBezTo>
                        <a:pt x="1270" y="5842"/>
                        <a:pt x="0" y="4509"/>
                        <a:pt x="0" y="2921"/>
                      </a:cubicBezTo>
                      <a:cubicBezTo>
                        <a:pt x="0" y="1334"/>
                        <a:pt x="1334" y="0"/>
                        <a:pt x="2921" y="0"/>
                      </a:cubicBezTo>
                      <a:lnTo>
                        <a:pt x="201676" y="0"/>
                      </a:lnTo>
                      <a:cubicBezTo>
                        <a:pt x="203327" y="0"/>
                        <a:pt x="204597" y="1334"/>
                        <a:pt x="204597" y="2921"/>
                      </a:cubicBezTo>
                      <a:cubicBezTo>
                        <a:pt x="204597" y="4509"/>
                        <a:pt x="203327" y="5842"/>
                        <a:pt x="201676"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67" name="Google Shape;1667;p47"/>
                <p:cNvSpPr/>
                <p:nvPr/>
              </p:nvSpPr>
              <p:spPr>
                <a:xfrm>
                  <a:off x="5925248" y="2895790"/>
                  <a:ext cx="201231" cy="5842"/>
                </a:xfrm>
                <a:custGeom>
                  <a:avLst/>
                  <a:gdLst/>
                  <a:ahLst/>
                  <a:cxnLst/>
                  <a:rect l="l" t="t" r="r" b="b"/>
                  <a:pathLst>
                    <a:path w="201231" h="5842" extrusionOk="0">
                      <a:moveTo>
                        <a:pt x="198311" y="5842"/>
                      </a:moveTo>
                      <a:lnTo>
                        <a:pt x="2921" y="5842"/>
                      </a:lnTo>
                      <a:cubicBezTo>
                        <a:pt x="1270" y="5842"/>
                        <a:pt x="0" y="4508"/>
                        <a:pt x="0" y="2921"/>
                      </a:cubicBezTo>
                      <a:cubicBezTo>
                        <a:pt x="0" y="1333"/>
                        <a:pt x="1334" y="0"/>
                        <a:pt x="2921" y="0"/>
                      </a:cubicBezTo>
                      <a:lnTo>
                        <a:pt x="198311" y="0"/>
                      </a:lnTo>
                      <a:cubicBezTo>
                        <a:pt x="199961" y="0"/>
                        <a:pt x="201232" y="1333"/>
                        <a:pt x="201232" y="2921"/>
                      </a:cubicBezTo>
                      <a:cubicBezTo>
                        <a:pt x="201232" y="4508"/>
                        <a:pt x="199961" y="5842"/>
                        <a:pt x="198311"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68" name="Google Shape;1668;p47"/>
                <p:cNvSpPr/>
                <p:nvPr/>
              </p:nvSpPr>
              <p:spPr>
                <a:xfrm>
                  <a:off x="5903277" y="2923285"/>
                  <a:ext cx="197865" cy="5842"/>
                </a:xfrm>
                <a:custGeom>
                  <a:avLst/>
                  <a:gdLst/>
                  <a:ahLst/>
                  <a:cxnLst/>
                  <a:rect l="l" t="t" r="r" b="b"/>
                  <a:pathLst>
                    <a:path w="197865" h="5842" extrusionOk="0">
                      <a:moveTo>
                        <a:pt x="194945" y="5842"/>
                      </a:moveTo>
                      <a:lnTo>
                        <a:pt x="2921" y="5842"/>
                      </a:lnTo>
                      <a:cubicBezTo>
                        <a:pt x="1270" y="5842"/>
                        <a:pt x="0" y="4509"/>
                        <a:pt x="0" y="2921"/>
                      </a:cubicBezTo>
                      <a:cubicBezTo>
                        <a:pt x="0" y="1334"/>
                        <a:pt x="1333" y="0"/>
                        <a:pt x="2921" y="0"/>
                      </a:cubicBezTo>
                      <a:lnTo>
                        <a:pt x="194945" y="0"/>
                      </a:lnTo>
                      <a:cubicBezTo>
                        <a:pt x="196596" y="0"/>
                        <a:pt x="197866" y="1334"/>
                        <a:pt x="197866" y="2921"/>
                      </a:cubicBezTo>
                      <a:cubicBezTo>
                        <a:pt x="197866" y="4509"/>
                        <a:pt x="196596" y="5842"/>
                        <a:pt x="194945"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69" name="Google Shape;1669;p47"/>
                <p:cNvSpPr/>
                <p:nvPr/>
              </p:nvSpPr>
              <p:spPr>
                <a:xfrm>
                  <a:off x="5883973" y="2950717"/>
                  <a:ext cx="194373" cy="5842"/>
                </a:xfrm>
                <a:custGeom>
                  <a:avLst/>
                  <a:gdLst/>
                  <a:ahLst/>
                  <a:cxnLst/>
                  <a:rect l="l" t="t" r="r" b="b"/>
                  <a:pathLst>
                    <a:path w="194373" h="5842" extrusionOk="0">
                      <a:moveTo>
                        <a:pt x="191453" y="5842"/>
                      </a:moveTo>
                      <a:lnTo>
                        <a:pt x="2921" y="5842"/>
                      </a:lnTo>
                      <a:cubicBezTo>
                        <a:pt x="1270" y="5842"/>
                        <a:pt x="0" y="4509"/>
                        <a:pt x="0" y="2921"/>
                      </a:cubicBezTo>
                      <a:cubicBezTo>
                        <a:pt x="0" y="1334"/>
                        <a:pt x="1334" y="0"/>
                        <a:pt x="2921" y="0"/>
                      </a:cubicBezTo>
                      <a:lnTo>
                        <a:pt x="191453" y="0"/>
                      </a:lnTo>
                      <a:cubicBezTo>
                        <a:pt x="193104" y="0"/>
                        <a:pt x="194373" y="1334"/>
                        <a:pt x="194373" y="2921"/>
                      </a:cubicBezTo>
                      <a:cubicBezTo>
                        <a:pt x="194373" y="4509"/>
                        <a:pt x="193104" y="5842"/>
                        <a:pt x="191453"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70" name="Google Shape;1670;p47"/>
                <p:cNvSpPr/>
                <p:nvPr/>
              </p:nvSpPr>
              <p:spPr>
                <a:xfrm>
                  <a:off x="5867400" y="2978150"/>
                  <a:ext cx="150367" cy="5842"/>
                </a:xfrm>
                <a:custGeom>
                  <a:avLst/>
                  <a:gdLst/>
                  <a:ahLst/>
                  <a:cxnLst/>
                  <a:rect l="l" t="t" r="r" b="b"/>
                  <a:pathLst>
                    <a:path w="150367" h="5842" extrusionOk="0">
                      <a:moveTo>
                        <a:pt x="147447" y="5842"/>
                      </a:moveTo>
                      <a:lnTo>
                        <a:pt x="2921" y="5842"/>
                      </a:lnTo>
                      <a:cubicBezTo>
                        <a:pt x="1270" y="5842"/>
                        <a:pt x="0" y="4508"/>
                        <a:pt x="0" y="2921"/>
                      </a:cubicBezTo>
                      <a:cubicBezTo>
                        <a:pt x="0" y="1333"/>
                        <a:pt x="1334" y="0"/>
                        <a:pt x="2921" y="0"/>
                      </a:cubicBezTo>
                      <a:lnTo>
                        <a:pt x="147447" y="0"/>
                      </a:lnTo>
                      <a:cubicBezTo>
                        <a:pt x="149098" y="0"/>
                        <a:pt x="150368" y="1333"/>
                        <a:pt x="150368" y="2921"/>
                      </a:cubicBezTo>
                      <a:cubicBezTo>
                        <a:pt x="150368" y="4508"/>
                        <a:pt x="149098" y="5842"/>
                        <a:pt x="147447"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71" name="Google Shape;1671;p47"/>
                <p:cNvSpPr/>
                <p:nvPr/>
              </p:nvSpPr>
              <p:spPr>
                <a:xfrm>
                  <a:off x="6123685" y="2467927"/>
                  <a:ext cx="241617" cy="5842"/>
                </a:xfrm>
                <a:custGeom>
                  <a:avLst/>
                  <a:gdLst/>
                  <a:ahLst/>
                  <a:cxnLst/>
                  <a:rect l="l" t="t" r="r" b="b"/>
                  <a:pathLst>
                    <a:path w="241617" h="5842" extrusionOk="0">
                      <a:moveTo>
                        <a:pt x="238697" y="5842"/>
                      </a:moveTo>
                      <a:lnTo>
                        <a:pt x="2921" y="5842"/>
                      </a:lnTo>
                      <a:cubicBezTo>
                        <a:pt x="1270" y="5842"/>
                        <a:pt x="0" y="4508"/>
                        <a:pt x="0" y="2921"/>
                      </a:cubicBezTo>
                      <a:cubicBezTo>
                        <a:pt x="0" y="1333"/>
                        <a:pt x="1334" y="0"/>
                        <a:pt x="2921" y="0"/>
                      </a:cubicBezTo>
                      <a:lnTo>
                        <a:pt x="238697" y="0"/>
                      </a:lnTo>
                      <a:cubicBezTo>
                        <a:pt x="240348" y="0"/>
                        <a:pt x="241617" y="1333"/>
                        <a:pt x="241617" y="2921"/>
                      </a:cubicBezTo>
                      <a:cubicBezTo>
                        <a:pt x="241617" y="4508"/>
                        <a:pt x="240348" y="5842"/>
                        <a:pt x="238697"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672" name="Google Shape;1672;p47"/>
              <p:cNvGrpSpPr/>
              <p:nvPr/>
            </p:nvGrpSpPr>
            <p:grpSpPr>
              <a:xfrm rot="-464232">
                <a:off x="14486781" y="-1997175"/>
                <a:ext cx="1084844" cy="418836"/>
                <a:chOff x="5919596" y="2162746"/>
                <a:chExt cx="387921" cy="161417"/>
              </a:xfrm>
            </p:grpSpPr>
            <p:sp>
              <p:nvSpPr>
                <p:cNvPr id="1673" name="Google Shape;1673;p47"/>
                <p:cNvSpPr/>
                <p:nvPr/>
              </p:nvSpPr>
              <p:spPr>
                <a:xfrm>
                  <a:off x="5919596" y="2162746"/>
                  <a:ext cx="232981" cy="5842"/>
                </a:xfrm>
                <a:custGeom>
                  <a:avLst/>
                  <a:gdLst/>
                  <a:ahLst/>
                  <a:cxnLst/>
                  <a:rect l="l" t="t" r="r" b="b"/>
                  <a:pathLst>
                    <a:path w="232981" h="5842" extrusionOk="0">
                      <a:moveTo>
                        <a:pt x="230061" y="5842"/>
                      </a:moveTo>
                      <a:lnTo>
                        <a:pt x="2921" y="5842"/>
                      </a:lnTo>
                      <a:cubicBezTo>
                        <a:pt x="1270" y="5842"/>
                        <a:pt x="0" y="4508"/>
                        <a:pt x="0" y="2921"/>
                      </a:cubicBezTo>
                      <a:cubicBezTo>
                        <a:pt x="0" y="1333"/>
                        <a:pt x="1334" y="0"/>
                        <a:pt x="2921" y="0"/>
                      </a:cubicBezTo>
                      <a:lnTo>
                        <a:pt x="230061" y="0"/>
                      </a:lnTo>
                      <a:cubicBezTo>
                        <a:pt x="231712" y="0"/>
                        <a:pt x="232982" y="1333"/>
                        <a:pt x="232982" y="2921"/>
                      </a:cubicBezTo>
                      <a:cubicBezTo>
                        <a:pt x="232982" y="4508"/>
                        <a:pt x="231712" y="5842"/>
                        <a:pt x="230061"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74" name="Google Shape;1674;p47"/>
                <p:cNvSpPr/>
                <p:nvPr/>
              </p:nvSpPr>
              <p:spPr>
                <a:xfrm>
                  <a:off x="5930455" y="2187448"/>
                  <a:ext cx="373760" cy="5841"/>
                </a:xfrm>
                <a:custGeom>
                  <a:avLst/>
                  <a:gdLst/>
                  <a:ahLst/>
                  <a:cxnLst/>
                  <a:rect l="l" t="t" r="r" b="b"/>
                  <a:pathLst>
                    <a:path w="373760" h="5841" extrusionOk="0">
                      <a:moveTo>
                        <a:pt x="370840" y="5842"/>
                      </a:moveTo>
                      <a:lnTo>
                        <a:pt x="2921" y="5842"/>
                      </a:lnTo>
                      <a:cubicBezTo>
                        <a:pt x="1270" y="5842"/>
                        <a:pt x="0" y="4508"/>
                        <a:pt x="0" y="2921"/>
                      </a:cubicBezTo>
                      <a:cubicBezTo>
                        <a:pt x="0" y="1333"/>
                        <a:pt x="1334" y="0"/>
                        <a:pt x="2921" y="0"/>
                      </a:cubicBezTo>
                      <a:lnTo>
                        <a:pt x="370840" y="0"/>
                      </a:lnTo>
                      <a:cubicBezTo>
                        <a:pt x="372491" y="0"/>
                        <a:pt x="373761" y="1333"/>
                        <a:pt x="373761" y="2921"/>
                      </a:cubicBezTo>
                      <a:cubicBezTo>
                        <a:pt x="373761" y="4508"/>
                        <a:pt x="372428" y="5842"/>
                        <a:pt x="370840"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75" name="Google Shape;1675;p47"/>
                <p:cNvSpPr/>
                <p:nvPr/>
              </p:nvSpPr>
              <p:spPr>
                <a:xfrm>
                  <a:off x="5938773" y="2220150"/>
                  <a:ext cx="368744" cy="5841"/>
                </a:xfrm>
                <a:custGeom>
                  <a:avLst/>
                  <a:gdLst/>
                  <a:ahLst/>
                  <a:cxnLst/>
                  <a:rect l="l" t="t" r="r" b="b"/>
                  <a:pathLst>
                    <a:path w="368744" h="5841" extrusionOk="0">
                      <a:moveTo>
                        <a:pt x="365823" y="5842"/>
                      </a:moveTo>
                      <a:lnTo>
                        <a:pt x="2921" y="5842"/>
                      </a:lnTo>
                      <a:cubicBezTo>
                        <a:pt x="1270" y="5842"/>
                        <a:pt x="0" y="4508"/>
                        <a:pt x="0" y="2921"/>
                      </a:cubicBezTo>
                      <a:cubicBezTo>
                        <a:pt x="0" y="1333"/>
                        <a:pt x="1334" y="0"/>
                        <a:pt x="2921" y="0"/>
                      </a:cubicBezTo>
                      <a:lnTo>
                        <a:pt x="365823" y="0"/>
                      </a:lnTo>
                      <a:cubicBezTo>
                        <a:pt x="367474" y="0"/>
                        <a:pt x="368745" y="1333"/>
                        <a:pt x="368745" y="2921"/>
                      </a:cubicBezTo>
                      <a:cubicBezTo>
                        <a:pt x="368745" y="4508"/>
                        <a:pt x="367411" y="5842"/>
                        <a:pt x="365823"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76" name="Google Shape;1676;p47"/>
                <p:cNvSpPr/>
                <p:nvPr/>
              </p:nvSpPr>
              <p:spPr>
                <a:xfrm>
                  <a:off x="5941250" y="2252852"/>
                  <a:ext cx="361251" cy="5842"/>
                </a:xfrm>
                <a:custGeom>
                  <a:avLst/>
                  <a:gdLst/>
                  <a:ahLst/>
                  <a:cxnLst/>
                  <a:rect l="l" t="t" r="r" b="b"/>
                  <a:pathLst>
                    <a:path w="361251" h="5842" extrusionOk="0">
                      <a:moveTo>
                        <a:pt x="358330" y="5842"/>
                      </a:moveTo>
                      <a:lnTo>
                        <a:pt x="2921" y="5842"/>
                      </a:lnTo>
                      <a:cubicBezTo>
                        <a:pt x="1270" y="5842"/>
                        <a:pt x="0" y="4508"/>
                        <a:pt x="0" y="2921"/>
                      </a:cubicBezTo>
                      <a:cubicBezTo>
                        <a:pt x="0" y="1333"/>
                        <a:pt x="1334" y="0"/>
                        <a:pt x="2921" y="0"/>
                      </a:cubicBezTo>
                      <a:lnTo>
                        <a:pt x="358330" y="0"/>
                      </a:lnTo>
                      <a:cubicBezTo>
                        <a:pt x="359982" y="0"/>
                        <a:pt x="361252" y="1333"/>
                        <a:pt x="361252" y="2921"/>
                      </a:cubicBezTo>
                      <a:cubicBezTo>
                        <a:pt x="361252" y="4508"/>
                        <a:pt x="359982" y="5842"/>
                        <a:pt x="358330"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77" name="Google Shape;1677;p47"/>
                <p:cNvSpPr/>
                <p:nvPr/>
              </p:nvSpPr>
              <p:spPr>
                <a:xfrm>
                  <a:off x="5938646" y="2285555"/>
                  <a:ext cx="352234" cy="5842"/>
                </a:xfrm>
                <a:custGeom>
                  <a:avLst/>
                  <a:gdLst/>
                  <a:ahLst/>
                  <a:cxnLst/>
                  <a:rect l="l" t="t" r="r" b="b"/>
                  <a:pathLst>
                    <a:path w="352234" h="5842" extrusionOk="0">
                      <a:moveTo>
                        <a:pt x="349314" y="5842"/>
                      </a:moveTo>
                      <a:lnTo>
                        <a:pt x="2921" y="5842"/>
                      </a:lnTo>
                      <a:cubicBezTo>
                        <a:pt x="1270" y="5842"/>
                        <a:pt x="0" y="4509"/>
                        <a:pt x="0" y="2921"/>
                      </a:cubicBezTo>
                      <a:cubicBezTo>
                        <a:pt x="0" y="1334"/>
                        <a:pt x="1334" y="0"/>
                        <a:pt x="2921" y="0"/>
                      </a:cubicBezTo>
                      <a:lnTo>
                        <a:pt x="349314" y="0"/>
                      </a:lnTo>
                      <a:cubicBezTo>
                        <a:pt x="350965" y="0"/>
                        <a:pt x="352235" y="1334"/>
                        <a:pt x="352235" y="2921"/>
                      </a:cubicBezTo>
                      <a:cubicBezTo>
                        <a:pt x="352235" y="4509"/>
                        <a:pt x="350901" y="5842"/>
                        <a:pt x="349314"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78" name="Google Shape;1678;p47"/>
                <p:cNvSpPr/>
                <p:nvPr/>
              </p:nvSpPr>
              <p:spPr>
                <a:xfrm>
                  <a:off x="5930455" y="2318321"/>
                  <a:ext cx="105028" cy="5842"/>
                </a:xfrm>
                <a:custGeom>
                  <a:avLst/>
                  <a:gdLst/>
                  <a:ahLst/>
                  <a:cxnLst/>
                  <a:rect l="l" t="t" r="r" b="b"/>
                  <a:pathLst>
                    <a:path w="105028" h="5842" extrusionOk="0">
                      <a:moveTo>
                        <a:pt x="102108" y="5842"/>
                      </a:moveTo>
                      <a:lnTo>
                        <a:pt x="2921" y="5842"/>
                      </a:lnTo>
                      <a:cubicBezTo>
                        <a:pt x="1270" y="5842"/>
                        <a:pt x="0" y="4508"/>
                        <a:pt x="0" y="2921"/>
                      </a:cubicBezTo>
                      <a:cubicBezTo>
                        <a:pt x="0" y="1333"/>
                        <a:pt x="1334" y="0"/>
                        <a:pt x="2921" y="0"/>
                      </a:cubicBezTo>
                      <a:lnTo>
                        <a:pt x="102108" y="0"/>
                      </a:lnTo>
                      <a:cubicBezTo>
                        <a:pt x="103759" y="0"/>
                        <a:pt x="105029" y="1333"/>
                        <a:pt x="105029" y="2921"/>
                      </a:cubicBezTo>
                      <a:cubicBezTo>
                        <a:pt x="105029" y="4508"/>
                        <a:pt x="103696" y="5842"/>
                        <a:pt x="102108"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1679" name="Google Shape;1679;p47"/>
            <p:cNvGrpSpPr/>
            <p:nvPr/>
          </p:nvGrpSpPr>
          <p:grpSpPr>
            <a:xfrm rot="-564173" flipH="1">
              <a:off x="7527449" y="734052"/>
              <a:ext cx="1192098" cy="1541446"/>
              <a:chOff x="-77414" y="210905"/>
              <a:chExt cx="508246" cy="657189"/>
            </a:xfrm>
          </p:grpSpPr>
          <p:grpSp>
            <p:nvGrpSpPr>
              <p:cNvPr id="1680" name="Google Shape;1680;p47"/>
              <p:cNvGrpSpPr/>
              <p:nvPr/>
            </p:nvGrpSpPr>
            <p:grpSpPr>
              <a:xfrm>
                <a:off x="-77414" y="423214"/>
                <a:ext cx="389218" cy="444880"/>
                <a:chOff x="6299617" y="2845180"/>
                <a:chExt cx="389218" cy="444880"/>
              </a:xfrm>
            </p:grpSpPr>
            <p:sp>
              <p:nvSpPr>
                <p:cNvPr id="1681" name="Google Shape;1681;p47"/>
                <p:cNvSpPr/>
                <p:nvPr/>
              </p:nvSpPr>
              <p:spPr>
                <a:xfrm>
                  <a:off x="6299617" y="2845180"/>
                  <a:ext cx="389218" cy="444880"/>
                </a:xfrm>
                <a:custGeom>
                  <a:avLst/>
                  <a:gdLst/>
                  <a:ahLst/>
                  <a:cxnLst/>
                  <a:rect l="l" t="t" r="r" b="b"/>
                  <a:pathLst>
                    <a:path w="389218" h="444880" extrusionOk="0">
                      <a:moveTo>
                        <a:pt x="389218" y="322453"/>
                      </a:moveTo>
                      <a:cubicBezTo>
                        <a:pt x="311113" y="362014"/>
                        <a:pt x="227928" y="402654"/>
                        <a:pt x="137377" y="444881"/>
                      </a:cubicBezTo>
                      <a:cubicBezTo>
                        <a:pt x="184558" y="282194"/>
                        <a:pt x="-93128" y="181166"/>
                        <a:pt x="33301" y="0"/>
                      </a:cubicBezTo>
                      <a:cubicBezTo>
                        <a:pt x="102897" y="8318"/>
                        <a:pt x="180430" y="14923"/>
                        <a:pt x="263488" y="20320"/>
                      </a:cubicBezTo>
                      <a:cubicBezTo>
                        <a:pt x="234850" y="133858"/>
                        <a:pt x="362929" y="219774"/>
                        <a:pt x="389218" y="322453"/>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682" name="Google Shape;1682;p47"/>
                <p:cNvGrpSpPr/>
                <p:nvPr/>
              </p:nvGrpSpPr>
              <p:grpSpPr>
                <a:xfrm>
                  <a:off x="6337672" y="2908109"/>
                  <a:ext cx="290457" cy="307720"/>
                  <a:chOff x="6337672" y="2908109"/>
                  <a:chExt cx="290457" cy="307720"/>
                </a:xfrm>
              </p:grpSpPr>
              <p:sp>
                <p:nvSpPr>
                  <p:cNvPr id="1683" name="Google Shape;1683;p47"/>
                  <p:cNvSpPr/>
                  <p:nvPr/>
                </p:nvSpPr>
                <p:spPr>
                  <a:xfrm>
                    <a:off x="6338442" y="2908109"/>
                    <a:ext cx="115061" cy="7366"/>
                  </a:xfrm>
                  <a:custGeom>
                    <a:avLst/>
                    <a:gdLst/>
                    <a:ahLst/>
                    <a:cxnLst/>
                    <a:rect l="l" t="t" r="r" b="b"/>
                    <a:pathLst>
                      <a:path w="115061" h="7366" extrusionOk="0">
                        <a:moveTo>
                          <a:pt x="2921" y="7366"/>
                        </a:moveTo>
                        <a:cubicBezTo>
                          <a:pt x="1334" y="7366"/>
                          <a:pt x="0" y="6096"/>
                          <a:pt x="0" y="4445"/>
                        </a:cubicBezTo>
                        <a:cubicBezTo>
                          <a:pt x="0" y="2794"/>
                          <a:pt x="1270" y="1461"/>
                          <a:pt x="2921" y="1461"/>
                        </a:cubicBezTo>
                        <a:cubicBezTo>
                          <a:pt x="38798" y="1080"/>
                          <a:pt x="75184" y="571"/>
                          <a:pt x="112078" y="0"/>
                        </a:cubicBezTo>
                        <a:cubicBezTo>
                          <a:pt x="113792" y="0"/>
                          <a:pt x="115062" y="1270"/>
                          <a:pt x="115062" y="2921"/>
                        </a:cubicBezTo>
                        <a:cubicBezTo>
                          <a:pt x="115062" y="4572"/>
                          <a:pt x="113792" y="5905"/>
                          <a:pt x="112141" y="5905"/>
                        </a:cubicBezTo>
                        <a:cubicBezTo>
                          <a:pt x="75184" y="6477"/>
                          <a:pt x="38798" y="6985"/>
                          <a:pt x="2921" y="7366"/>
                        </a:cubicBezTo>
                        <a:cubicBezTo>
                          <a:pt x="2921" y="7366"/>
                          <a:pt x="2921" y="7366"/>
                          <a:pt x="2921" y="736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84" name="Google Shape;1684;p47"/>
                  <p:cNvSpPr/>
                  <p:nvPr/>
                </p:nvSpPr>
                <p:spPr>
                  <a:xfrm>
                    <a:off x="6337672" y="2934634"/>
                    <a:ext cx="187532" cy="17480"/>
                  </a:xfrm>
                  <a:custGeom>
                    <a:avLst/>
                    <a:gdLst/>
                    <a:ahLst/>
                    <a:cxnLst/>
                    <a:rect l="l" t="t" r="r" b="b"/>
                    <a:pathLst>
                      <a:path w="187532" h="17480" extrusionOk="0">
                        <a:moveTo>
                          <a:pt x="2930" y="17481"/>
                        </a:moveTo>
                        <a:cubicBezTo>
                          <a:pt x="1406" y="17481"/>
                          <a:pt x="72" y="16274"/>
                          <a:pt x="9" y="14687"/>
                        </a:cubicBezTo>
                        <a:cubicBezTo>
                          <a:pt x="-118" y="13036"/>
                          <a:pt x="1152" y="11639"/>
                          <a:pt x="2739" y="11575"/>
                        </a:cubicBezTo>
                        <a:cubicBezTo>
                          <a:pt x="62683" y="7829"/>
                          <a:pt x="123326" y="3955"/>
                          <a:pt x="184413" y="18"/>
                        </a:cubicBezTo>
                        <a:cubicBezTo>
                          <a:pt x="186000" y="-172"/>
                          <a:pt x="187461" y="1161"/>
                          <a:pt x="187524" y="2749"/>
                        </a:cubicBezTo>
                        <a:cubicBezTo>
                          <a:pt x="187651" y="4400"/>
                          <a:pt x="186382" y="5797"/>
                          <a:pt x="184794" y="5860"/>
                        </a:cubicBezTo>
                        <a:cubicBezTo>
                          <a:pt x="123707" y="9861"/>
                          <a:pt x="63064" y="13734"/>
                          <a:pt x="3120" y="17417"/>
                        </a:cubicBezTo>
                        <a:cubicBezTo>
                          <a:pt x="3057" y="17481"/>
                          <a:pt x="2993" y="17481"/>
                          <a:pt x="2930" y="1748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85" name="Google Shape;1685;p47"/>
                  <p:cNvSpPr/>
                  <p:nvPr/>
                </p:nvSpPr>
                <p:spPr>
                  <a:xfrm>
                    <a:off x="6345725" y="2961556"/>
                    <a:ext cx="187999" cy="25419"/>
                  </a:xfrm>
                  <a:custGeom>
                    <a:avLst/>
                    <a:gdLst/>
                    <a:ahLst/>
                    <a:cxnLst/>
                    <a:rect l="l" t="t" r="r" b="b"/>
                    <a:pathLst>
                      <a:path w="187999" h="25419" extrusionOk="0">
                        <a:moveTo>
                          <a:pt x="2941" y="25420"/>
                        </a:moveTo>
                        <a:cubicBezTo>
                          <a:pt x="1480" y="25420"/>
                          <a:pt x="147" y="24277"/>
                          <a:pt x="20" y="22816"/>
                        </a:cubicBezTo>
                        <a:cubicBezTo>
                          <a:pt x="-171" y="21229"/>
                          <a:pt x="1036" y="19768"/>
                          <a:pt x="2623" y="19578"/>
                        </a:cubicBezTo>
                        <a:cubicBezTo>
                          <a:pt x="63139" y="13101"/>
                          <a:pt x="123845" y="6560"/>
                          <a:pt x="184742" y="20"/>
                        </a:cubicBezTo>
                        <a:cubicBezTo>
                          <a:pt x="186393" y="-171"/>
                          <a:pt x="187789" y="1036"/>
                          <a:pt x="187980" y="2623"/>
                        </a:cubicBezTo>
                        <a:cubicBezTo>
                          <a:pt x="188170" y="4211"/>
                          <a:pt x="186964" y="5671"/>
                          <a:pt x="185376" y="5862"/>
                        </a:cubicBezTo>
                        <a:cubicBezTo>
                          <a:pt x="124480" y="12402"/>
                          <a:pt x="63774" y="18943"/>
                          <a:pt x="3258" y="25420"/>
                        </a:cubicBezTo>
                        <a:cubicBezTo>
                          <a:pt x="3195" y="25420"/>
                          <a:pt x="3068" y="25420"/>
                          <a:pt x="2941" y="2542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86" name="Google Shape;1686;p47"/>
                  <p:cNvSpPr/>
                  <p:nvPr/>
                </p:nvSpPr>
                <p:spPr>
                  <a:xfrm>
                    <a:off x="6360632" y="2987639"/>
                    <a:ext cx="185427" cy="32864"/>
                  </a:xfrm>
                  <a:custGeom>
                    <a:avLst/>
                    <a:gdLst/>
                    <a:ahLst/>
                    <a:cxnLst/>
                    <a:rect l="l" t="t" r="r" b="b"/>
                    <a:pathLst>
                      <a:path w="185427" h="32864" extrusionOk="0">
                        <a:moveTo>
                          <a:pt x="2956" y="32865"/>
                        </a:moveTo>
                        <a:cubicBezTo>
                          <a:pt x="1496" y="32865"/>
                          <a:pt x="289" y="31785"/>
                          <a:pt x="35" y="30325"/>
                        </a:cubicBezTo>
                        <a:cubicBezTo>
                          <a:pt x="-219" y="28737"/>
                          <a:pt x="924" y="27213"/>
                          <a:pt x="2512" y="26959"/>
                        </a:cubicBezTo>
                        <a:lnTo>
                          <a:pt x="182026" y="35"/>
                        </a:lnTo>
                        <a:cubicBezTo>
                          <a:pt x="183677" y="-219"/>
                          <a:pt x="185138" y="924"/>
                          <a:pt x="185392" y="2512"/>
                        </a:cubicBezTo>
                        <a:cubicBezTo>
                          <a:pt x="185646" y="4099"/>
                          <a:pt x="184503" y="5623"/>
                          <a:pt x="182915" y="5877"/>
                        </a:cubicBezTo>
                        <a:lnTo>
                          <a:pt x="3401" y="32801"/>
                        </a:lnTo>
                        <a:cubicBezTo>
                          <a:pt x="3274" y="32865"/>
                          <a:pt x="3147" y="32865"/>
                          <a:pt x="2956" y="3286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87" name="Google Shape;1687;p47"/>
                  <p:cNvSpPr/>
                  <p:nvPr/>
                </p:nvSpPr>
                <p:spPr>
                  <a:xfrm>
                    <a:off x="6380297" y="3024703"/>
                    <a:ext cx="122284" cy="28376"/>
                  </a:xfrm>
                  <a:custGeom>
                    <a:avLst/>
                    <a:gdLst/>
                    <a:ahLst/>
                    <a:cxnLst/>
                    <a:rect l="l" t="t" r="r" b="b"/>
                    <a:pathLst>
                      <a:path w="122284" h="28376" extrusionOk="0">
                        <a:moveTo>
                          <a:pt x="2976" y="28376"/>
                        </a:moveTo>
                        <a:cubicBezTo>
                          <a:pt x="1580" y="28376"/>
                          <a:pt x="373" y="27424"/>
                          <a:pt x="56" y="25964"/>
                        </a:cubicBezTo>
                        <a:cubicBezTo>
                          <a:pt x="-262" y="24376"/>
                          <a:pt x="818" y="22789"/>
                          <a:pt x="2405" y="22535"/>
                        </a:cubicBezTo>
                        <a:lnTo>
                          <a:pt x="118800" y="55"/>
                        </a:lnTo>
                        <a:cubicBezTo>
                          <a:pt x="120388" y="-262"/>
                          <a:pt x="121975" y="817"/>
                          <a:pt x="122230" y="2405"/>
                        </a:cubicBezTo>
                        <a:cubicBezTo>
                          <a:pt x="122547" y="3992"/>
                          <a:pt x="121468" y="5580"/>
                          <a:pt x="119880" y="5834"/>
                        </a:cubicBezTo>
                        <a:lnTo>
                          <a:pt x="3484" y="28313"/>
                        </a:lnTo>
                        <a:cubicBezTo>
                          <a:pt x="3294" y="28376"/>
                          <a:pt x="3167" y="28376"/>
                          <a:pt x="2976" y="2837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88" name="Google Shape;1688;p47"/>
                  <p:cNvSpPr/>
                  <p:nvPr/>
                </p:nvSpPr>
                <p:spPr>
                  <a:xfrm>
                    <a:off x="6425133" y="3063887"/>
                    <a:ext cx="170217" cy="53073"/>
                  </a:xfrm>
                  <a:custGeom>
                    <a:avLst/>
                    <a:gdLst/>
                    <a:ahLst/>
                    <a:cxnLst/>
                    <a:rect l="l" t="t" r="r" b="b"/>
                    <a:pathLst>
                      <a:path w="170217" h="53073" extrusionOk="0">
                        <a:moveTo>
                          <a:pt x="2972" y="53073"/>
                        </a:moveTo>
                        <a:cubicBezTo>
                          <a:pt x="1702" y="53073"/>
                          <a:pt x="495" y="52248"/>
                          <a:pt x="114" y="50914"/>
                        </a:cubicBezTo>
                        <a:cubicBezTo>
                          <a:pt x="-330" y="49327"/>
                          <a:pt x="559" y="47739"/>
                          <a:pt x="2146" y="47295"/>
                        </a:cubicBezTo>
                        <a:lnTo>
                          <a:pt x="166485" y="114"/>
                        </a:lnTo>
                        <a:cubicBezTo>
                          <a:pt x="168072" y="-330"/>
                          <a:pt x="169660" y="559"/>
                          <a:pt x="170104" y="2146"/>
                        </a:cubicBezTo>
                        <a:cubicBezTo>
                          <a:pt x="170548" y="3734"/>
                          <a:pt x="169660" y="5321"/>
                          <a:pt x="168072" y="5766"/>
                        </a:cubicBezTo>
                        <a:lnTo>
                          <a:pt x="3734" y="52946"/>
                        </a:lnTo>
                        <a:cubicBezTo>
                          <a:pt x="3480" y="53010"/>
                          <a:pt x="3226" y="53073"/>
                          <a:pt x="2972" y="530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89" name="Google Shape;1689;p47"/>
                  <p:cNvSpPr/>
                  <p:nvPr/>
                </p:nvSpPr>
                <p:spPr>
                  <a:xfrm>
                    <a:off x="6446052" y="3089061"/>
                    <a:ext cx="166352" cy="60030"/>
                  </a:xfrm>
                  <a:custGeom>
                    <a:avLst/>
                    <a:gdLst/>
                    <a:ahLst/>
                    <a:cxnLst/>
                    <a:rect l="l" t="t" r="r" b="b"/>
                    <a:pathLst>
                      <a:path w="166352" h="60030" extrusionOk="0">
                        <a:moveTo>
                          <a:pt x="2944" y="60030"/>
                        </a:moveTo>
                        <a:cubicBezTo>
                          <a:pt x="1737" y="60030"/>
                          <a:pt x="594" y="59268"/>
                          <a:pt x="150" y="57998"/>
                        </a:cubicBezTo>
                        <a:cubicBezTo>
                          <a:pt x="-358" y="56474"/>
                          <a:pt x="467" y="54760"/>
                          <a:pt x="1991" y="54252"/>
                        </a:cubicBezTo>
                        <a:cubicBezTo>
                          <a:pt x="55649" y="36154"/>
                          <a:pt x="109179" y="18120"/>
                          <a:pt x="162456" y="150"/>
                        </a:cubicBezTo>
                        <a:cubicBezTo>
                          <a:pt x="163979" y="-358"/>
                          <a:pt x="165694" y="467"/>
                          <a:pt x="166203" y="1991"/>
                        </a:cubicBezTo>
                        <a:cubicBezTo>
                          <a:pt x="166710" y="3515"/>
                          <a:pt x="165885" y="5230"/>
                          <a:pt x="164361" y="5738"/>
                        </a:cubicBezTo>
                        <a:cubicBezTo>
                          <a:pt x="111021" y="23708"/>
                          <a:pt x="57553" y="41742"/>
                          <a:pt x="3833" y="59840"/>
                        </a:cubicBezTo>
                        <a:cubicBezTo>
                          <a:pt x="3579" y="60030"/>
                          <a:pt x="3261" y="60030"/>
                          <a:pt x="2944" y="6003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90" name="Google Shape;1690;p47"/>
                  <p:cNvSpPr/>
                  <p:nvPr/>
                </p:nvSpPr>
                <p:spPr>
                  <a:xfrm>
                    <a:off x="6463221" y="3114548"/>
                    <a:ext cx="164908" cy="67373"/>
                  </a:xfrm>
                  <a:custGeom>
                    <a:avLst/>
                    <a:gdLst/>
                    <a:ahLst/>
                    <a:cxnLst/>
                    <a:rect l="l" t="t" r="r" b="b"/>
                    <a:pathLst>
                      <a:path w="164908" h="67373" extrusionOk="0">
                        <a:moveTo>
                          <a:pt x="2920" y="67373"/>
                        </a:moveTo>
                        <a:cubicBezTo>
                          <a:pt x="1714" y="67373"/>
                          <a:pt x="634" y="66675"/>
                          <a:pt x="190" y="65468"/>
                        </a:cubicBezTo>
                        <a:cubicBezTo>
                          <a:pt x="-382" y="63944"/>
                          <a:pt x="380" y="62230"/>
                          <a:pt x="1904" y="61658"/>
                        </a:cubicBezTo>
                        <a:cubicBezTo>
                          <a:pt x="55435" y="41021"/>
                          <a:pt x="108394" y="20574"/>
                          <a:pt x="160909" y="190"/>
                        </a:cubicBezTo>
                        <a:cubicBezTo>
                          <a:pt x="162432" y="-381"/>
                          <a:pt x="164147" y="381"/>
                          <a:pt x="164718" y="1841"/>
                        </a:cubicBezTo>
                        <a:cubicBezTo>
                          <a:pt x="165290" y="3302"/>
                          <a:pt x="164528" y="5080"/>
                          <a:pt x="163067" y="5651"/>
                        </a:cubicBezTo>
                        <a:cubicBezTo>
                          <a:pt x="110553" y="26035"/>
                          <a:pt x="57594" y="46545"/>
                          <a:pt x="4063" y="67119"/>
                        </a:cubicBezTo>
                        <a:cubicBezTo>
                          <a:pt x="3619" y="67310"/>
                          <a:pt x="3238" y="67373"/>
                          <a:pt x="2920" y="673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91" name="Google Shape;1691;p47"/>
                  <p:cNvSpPr/>
                  <p:nvPr/>
                </p:nvSpPr>
                <p:spPr>
                  <a:xfrm>
                    <a:off x="6474478" y="3184543"/>
                    <a:ext cx="65050" cy="31286"/>
                  </a:xfrm>
                  <a:custGeom>
                    <a:avLst/>
                    <a:gdLst/>
                    <a:ahLst/>
                    <a:cxnLst/>
                    <a:rect l="l" t="t" r="r" b="b"/>
                    <a:pathLst>
                      <a:path w="65050" h="31286" extrusionOk="0">
                        <a:moveTo>
                          <a:pt x="2966" y="31287"/>
                        </a:moveTo>
                        <a:cubicBezTo>
                          <a:pt x="1823" y="31287"/>
                          <a:pt x="743" y="30588"/>
                          <a:pt x="235" y="29509"/>
                        </a:cubicBezTo>
                        <a:cubicBezTo>
                          <a:pt x="-400" y="27985"/>
                          <a:pt x="299" y="26270"/>
                          <a:pt x="1759" y="25635"/>
                        </a:cubicBezTo>
                        <a:cubicBezTo>
                          <a:pt x="21635" y="17126"/>
                          <a:pt x="41383" y="8681"/>
                          <a:pt x="60941" y="235"/>
                        </a:cubicBezTo>
                        <a:cubicBezTo>
                          <a:pt x="62402" y="-400"/>
                          <a:pt x="64179" y="299"/>
                          <a:pt x="64815" y="1759"/>
                        </a:cubicBezTo>
                        <a:cubicBezTo>
                          <a:pt x="65450" y="3283"/>
                          <a:pt x="64751" y="4998"/>
                          <a:pt x="63290" y="5633"/>
                        </a:cubicBezTo>
                        <a:cubicBezTo>
                          <a:pt x="43733" y="14078"/>
                          <a:pt x="23984" y="22524"/>
                          <a:pt x="4109" y="31033"/>
                        </a:cubicBezTo>
                        <a:cubicBezTo>
                          <a:pt x="3728" y="31223"/>
                          <a:pt x="3347" y="31287"/>
                          <a:pt x="2966" y="3128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1692" name="Google Shape;1692;p47"/>
              <p:cNvGrpSpPr/>
              <p:nvPr/>
            </p:nvGrpSpPr>
            <p:grpSpPr>
              <a:xfrm>
                <a:off x="52090" y="210905"/>
                <a:ext cx="378742" cy="312893"/>
                <a:chOff x="6429121" y="2632871"/>
                <a:chExt cx="378742" cy="312893"/>
              </a:xfrm>
            </p:grpSpPr>
            <p:sp>
              <p:nvSpPr>
                <p:cNvPr id="1693" name="Google Shape;1693;p47"/>
                <p:cNvSpPr/>
                <p:nvPr/>
              </p:nvSpPr>
              <p:spPr>
                <a:xfrm>
                  <a:off x="6754558" y="2632871"/>
                  <a:ext cx="53305" cy="51908"/>
                </a:xfrm>
                <a:custGeom>
                  <a:avLst/>
                  <a:gdLst/>
                  <a:ahLst/>
                  <a:cxnLst/>
                  <a:rect l="l" t="t" r="r" b="b"/>
                  <a:pathLst>
                    <a:path w="53305" h="51908" extrusionOk="0">
                      <a:moveTo>
                        <a:pt x="24003" y="51908"/>
                      </a:moveTo>
                      <a:lnTo>
                        <a:pt x="0" y="22508"/>
                      </a:lnTo>
                      <a:lnTo>
                        <a:pt x="22289" y="4283"/>
                      </a:lnTo>
                      <a:cubicBezTo>
                        <a:pt x="30417" y="-2321"/>
                        <a:pt x="42355" y="-1178"/>
                        <a:pt x="49023" y="6950"/>
                      </a:cubicBezTo>
                      <a:lnTo>
                        <a:pt x="49023" y="6950"/>
                      </a:lnTo>
                      <a:cubicBezTo>
                        <a:pt x="55626" y="15078"/>
                        <a:pt x="54483" y="27016"/>
                        <a:pt x="46355" y="33684"/>
                      </a:cubicBezTo>
                      <a:lnTo>
                        <a:pt x="24003" y="51908"/>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94" name="Google Shape;1694;p47"/>
                <p:cNvSpPr/>
                <p:nvPr/>
              </p:nvSpPr>
              <p:spPr>
                <a:xfrm rot="3046867">
                  <a:off x="6606840" y="2609505"/>
                  <a:ext cx="39510" cy="349750"/>
                </a:xfrm>
                <a:custGeom>
                  <a:avLst/>
                  <a:gdLst/>
                  <a:ahLst/>
                  <a:cxnLst/>
                  <a:rect l="l" t="t" r="r" b="b"/>
                  <a:pathLst>
                    <a:path w="39497" h="349631" extrusionOk="0">
                      <a:moveTo>
                        <a:pt x="0" y="0"/>
                      </a:moveTo>
                      <a:lnTo>
                        <a:pt x="39497" y="0"/>
                      </a:lnTo>
                      <a:lnTo>
                        <a:pt x="39497" y="349632"/>
                      </a:lnTo>
                      <a:lnTo>
                        <a:pt x="0" y="349632"/>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95" name="Google Shape;1695;p47"/>
                <p:cNvSpPr/>
                <p:nvPr/>
              </p:nvSpPr>
              <p:spPr>
                <a:xfrm>
                  <a:off x="6429121" y="2879725"/>
                  <a:ext cx="74612" cy="66039"/>
                </a:xfrm>
                <a:custGeom>
                  <a:avLst/>
                  <a:gdLst/>
                  <a:ahLst/>
                  <a:cxnLst/>
                  <a:rect l="l" t="t" r="r" b="b"/>
                  <a:pathLst>
                    <a:path w="74612" h="66039" extrusionOk="0">
                      <a:moveTo>
                        <a:pt x="49593" y="0"/>
                      </a:moveTo>
                      <a:lnTo>
                        <a:pt x="74612" y="30543"/>
                      </a:lnTo>
                      <a:lnTo>
                        <a:pt x="0" y="6604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696" name="Google Shape;1696;p47"/>
                <p:cNvGrpSpPr/>
                <p:nvPr/>
              </p:nvGrpSpPr>
              <p:grpSpPr>
                <a:xfrm>
                  <a:off x="6492866" y="2670991"/>
                  <a:ext cx="269638" cy="224989"/>
                  <a:chOff x="6492866" y="2670991"/>
                  <a:chExt cx="269638" cy="224989"/>
                </a:xfrm>
              </p:grpSpPr>
              <p:sp>
                <p:nvSpPr>
                  <p:cNvPr id="1697" name="Google Shape;1697;p47"/>
                  <p:cNvSpPr/>
                  <p:nvPr/>
                </p:nvSpPr>
                <p:spPr>
                  <a:xfrm>
                    <a:off x="6492866" y="2670991"/>
                    <a:ext cx="260113" cy="213305"/>
                  </a:xfrm>
                  <a:custGeom>
                    <a:avLst/>
                    <a:gdLst/>
                    <a:ahLst/>
                    <a:cxnLst/>
                    <a:rect l="l" t="t" r="r" b="b"/>
                    <a:pathLst>
                      <a:path w="260113" h="213305" extrusionOk="0">
                        <a:moveTo>
                          <a:pt x="1977" y="213305"/>
                        </a:moveTo>
                        <a:cubicBezTo>
                          <a:pt x="1406" y="213305"/>
                          <a:pt x="834" y="213051"/>
                          <a:pt x="453" y="212543"/>
                        </a:cubicBezTo>
                        <a:cubicBezTo>
                          <a:pt x="-245" y="211718"/>
                          <a:pt x="-118" y="210448"/>
                          <a:pt x="707" y="209749"/>
                        </a:cubicBezTo>
                        <a:lnTo>
                          <a:pt x="256866" y="454"/>
                        </a:lnTo>
                        <a:cubicBezTo>
                          <a:pt x="257692" y="-245"/>
                          <a:pt x="258962" y="-118"/>
                          <a:pt x="259660" y="707"/>
                        </a:cubicBezTo>
                        <a:cubicBezTo>
                          <a:pt x="260359" y="1533"/>
                          <a:pt x="260232" y="2803"/>
                          <a:pt x="259406" y="3501"/>
                        </a:cubicBezTo>
                        <a:lnTo>
                          <a:pt x="3247" y="212798"/>
                        </a:lnTo>
                        <a:cubicBezTo>
                          <a:pt x="2866" y="213179"/>
                          <a:pt x="2422" y="213305"/>
                          <a:pt x="1977" y="21330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98" name="Google Shape;1698;p47"/>
                  <p:cNvSpPr/>
                  <p:nvPr/>
                </p:nvSpPr>
                <p:spPr>
                  <a:xfrm>
                    <a:off x="6502391" y="2682675"/>
                    <a:ext cx="260113" cy="213305"/>
                  </a:xfrm>
                  <a:custGeom>
                    <a:avLst/>
                    <a:gdLst/>
                    <a:ahLst/>
                    <a:cxnLst/>
                    <a:rect l="l" t="t" r="r" b="b"/>
                    <a:pathLst>
                      <a:path w="260113" h="213305" extrusionOk="0">
                        <a:moveTo>
                          <a:pt x="1978" y="213305"/>
                        </a:moveTo>
                        <a:cubicBezTo>
                          <a:pt x="1406" y="213305"/>
                          <a:pt x="834" y="213051"/>
                          <a:pt x="453" y="212543"/>
                        </a:cubicBezTo>
                        <a:cubicBezTo>
                          <a:pt x="-245" y="211718"/>
                          <a:pt x="-118" y="210448"/>
                          <a:pt x="707" y="209749"/>
                        </a:cubicBezTo>
                        <a:lnTo>
                          <a:pt x="256866" y="453"/>
                        </a:lnTo>
                        <a:cubicBezTo>
                          <a:pt x="257692" y="-245"/>
                          <a:pt x="258962" y="-118"/>
                          <a:pt x="259661" y="707"/>
                        </a:cubicBezTo>
                        <a:cubicBezTo>
                          <a:pt x="260359" y="1533"/>
                          <a:pt x="260232" y="2803"/>
                          <a:pt x="259406" y="3501"/>
                        </a:cubicBezTo>
                        <a:lnTo>
                          <a:pt x="3248" y="212797"/>
                        </a:lnTo>
                        <a:cubicBezTo>
                          <a:pt x="2866" y="213178"/>
                          <a:pt x="2422" y="213305"/>
                          <a:pt x="1978" y="21330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699" name="Google Shape;1699;p47"/>
                <p:cNvSpPr/>
                <p:nvPr/>
              </p:nvSpPr>
              <p:spPr>
                <a:xfrm rot="3046867">
                  <a:off x="6743478" y="2653397"/>
                  <a:ext cx="48912" cy="31189"/>
                </a:xfrm>
                <a:custGeom>
                  <a:avLst/>
                  <a:gdLst/>
                  <a:ahLst/>
                  <a:cxnLst/>
                  <a:rect l="l" t="t" r="r" b="b"/>
                  <a:pathLst>
                    <a:path w="48895" h="31178" extrusionOk="0">
                      <a:moveTo>
                        <a:pt x="0" y="0"/>
                      </a:moveTo>
                      <a:lnTo>
                        <a:pt x="48895" y="0"/>
                      </a:lnTo>
                      <a:lnTo>
                        <a:pt x="48895" y="31179"/>
                      </a:lnTo>
                      <a:lnTo>
                        <a:pt x="0" y="3117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700" name="Google Shape;1700;p47"/>
                <p:cNvSpPr/>
                <p:nvPr/>
              </p:nvSpPr>
              <p:spPr>
                <a:xfrm>
                  <a:off x="6636948" y="2678048"/>
                  <a:ext cx="159577" cy="141737"/>
                </a:xfrm>
                <a:custGeom>
                  <a:avLst/>
                  <a:gdLst/>
                  <a:ahLst/>
                  <a:cxnLst/>
                  <a:rect l="l" t="t" r="r" b="b"/>
                  <a:pathLst>
                    <a:path w="159577" h="141737" extrusionOk="0">
                      <a:moveTo>
                        <a:pt x="96655" y="80074"/>
                      </a:moveTo>
                      <a:cubicBezTo>
                        <a:pt x="149043" y="57658"/>
                        <a:pt x="164156" y="19114"/>
                        <a:pt x="158441" y="0"/>
                      </a:cubicBezTo>
                      <a:lnTo>
                        <a:pt x="134310" y="19749"/>
                      </a:lnTo>
                      <a:cubicBezTo>
                        <a:pt x="140216" y="47181"/>
                        <a:pt x="83383" y="80772"/>
                        <a:pt x="50871" y="93536"/>
                      </a:cubicBezTo>
                      <a:cubicBezTo>
                        <a:pt x="18296" y="106299"/>
                        <a:pt x="1849" y="128016"/>
                        <a:pt x="1849" y="128016"/>
                      </a:cubicBezTo>
                      <a:lnTo>
                        <a:pt x="1849" y="128080"/>
                      </a:lnTo>
                      <a:cubicBezTo>
                        <a:pt x="-1008" y="131636"/>
                        <a:pt x="-627" y="137160"/>
                        <a:pt x="3500" y="140208"/>
                      </a:cubicBezTo>
                      <a:cubicBezTo>
                        <a:pt x="6041" y="142049"/>
                        <a:pt x="9596" y="142240"/>
                        <a:pt x="12327" y="140716"/>
                      </a:cubicBezTo>
                      <a:cubicBezTo>
                        <a:pt x="16455" y="138430"/>
                        <a:pt x="17597" y="133668"/>
                        <a:pt x="15946" y="129921"/>
                      </a:cubicBezTo>
                      <a:cubicBezTo>
                        <a:pt x="14740" y="127190"/>
                        <a:pt x="15248" y="123952"/>
                        <a:pt x="17280" y="121793"/>
                      </a:cubicBezTo>
                      <a:cubicBezTo>
                        <a:pt x="33028" y="104521"/>
                        <a:pt x="53666" y="98425"/>
                        <a:pt x="96655" y="8007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1701" name="Google Shape;1701;p47"/>
            <p:cNvGrpSpPr/>
            <p:nvPr/>
          </p:nvGrpSpPr>
          <p:grpSpPr>
            <a:xfrm flipH="1">
              <a:off x="6460804" y="1172306"/>
              <a:ext cx="1131693" cy="1185028"/>
              <a:chOff x="6049629" y="-997694"/>
              <a:chExt cx="1131693" cy="1185028"/>
            </a:xfrm>
          </p:grpSpPr>
          <p:grpSp>
            <p:nvGrpSpPr>
              <p:cNvPr id="1702" name="Google Shape;1702;p47"/>
              <p:cNvGrpSpPr/>
              <p:nvPr/>
            </p:nvGrpSpPr>
            <p:grpSpPr>
              <a:xfrm flipH="1">
                <a:off x="6049629" y="-997694"/>
                <a:ext cx="1131693" cy="1185028"/>
                <a:chOff x="4928489" y="1985645"/>
                <a:chExt cx="356585" cy="373402"/>
              </a:xfrm>
            </p:grpSpPr>
            <p:sp>
              <p:nvSpPr>
                <p:cNvPr id="1703" name="Google Shape;1703;p47"/>
                <p:cNvSpPr/>
                <p:nvPr/>
              </p:nvSpPr>
              <p:spPr>
                <a:xfrm>
                  <a:off x="4928489" y="1985645"/>
                  <a:ext cx="327405" cy="327405"/>
                </a:xfrm>
                <a:custGeom>
                  <a:avLst/>
                  <a:gdLst/>
                  <a:ahLst/>
                  <a:cxnLst/>
                  <a:rect l="l" t="t" r="r" b="b"/>
                  <a:pathLst>
                    <a:path w="327405" h="327405" extrusionOk="0">
                      <a:moveTo>
                        <a:pt x="327406" y="163703"/>
                      </a:moveTo>
                      <a:cubicBezTo>
                        <a:pt x="327406" y="254114"/>
                        <a:pt x="254114" y="327406"/>
                        <a:pt x="163703" y="327406"/>
                      </a:cubicBezTo>
                      <a:cubicBezTo>
                        <a:pt x="73292" y="327406"/>
                        <a:pt x="0" y="254114"/>
                        <a:pt x="0" y="163703"/>
                      </a:cubicBezTo>
                      <a:cubicBezTo>
                        <a:pt x="0" y="73292"/>
                        <a:pt x="73292" y="0"/>
                        <a:pt x="163703" y="0"/>
                      </a:cubicBezTo>
                      <a:cubicBezTo>
                        <a:pt x="254114" y="0"/>
                        <a:pt x="327406" y="73293"/>
                        <a:pt x="327406" y="163703"/>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704" name="Google Shape;1704;p47"/>
                <p:cNvSpPr/>
                <p:nvPr/>
              </p:nvSpPr>
              <p:spPr>
                <a:xfrm rot="-1247444">
                  <a:off x="5168871" y="2206872"/>
                  <a:ext cx="94436" cy="139971"/>
                </a:xfrm>
                <a:custGeom>
                  <a:avLst/>
                  <a:gdLst/>
                  <a:ahLst/>
                  <a:cxnLst/>
                  <a:rect l="l" t="t" r="r" b="b"/>
                  <a:pathLst>
                    <a:path w="94424" h="139954" extrusionOk="0">
                      <a:moveTo>
                        <a:pt x="65405" y="0"/>
                      </a:moveTo>
                      <a:lnTo>
                        <a:pt x="94424" y="139954"/>
                      </a:lnTo>
                      <a:lnTo>
                        <a:pt x="0" y="37401"/>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705" name="Google Shape;1705;p47"/>
              <p:cNvGrpSpPr/>
              <p:nvPr/>
            </p:nvGrpSpPr>
            <p:grpSpPr>
              <a:xfrm flipH="1">
                <a:off x="6330466" y="-828414"/>
                <a:ext cx="662630" cy="683568"/>
                <a:chOff x="4987797" y="2038985"/>
                <a:chExt cx="208788" cy="215392"/>
              </a:xfrm>
            </p:grpSpPr>
            <p:grpSp>
              <p:nvGrpSpPr>
                <p:cNvPr id="1706" name="Google Shape;1706;p47"/>
                <p:cNvGrpSpPr/>
                <p:nvPr/>
              </p:nvGrpSpPr>
              <p:grpSpPr>
                <a:xfrm>
                  <a:off x="5040823" y="2090106"/>
                  <a:ext cx="102740" cy="164271"/>
                  <a:chOff x="5040823" y="2090106"/>
                  <a:chExt cx="102740" cy="164271"/>
                </a:xfrm>
              </p:grpSpPr>
              <p:sp>
                <p:nvSpPr>
                  <p:cNvPr id="1707" name="Google Shape;1707;p47"/>
                  <p:cNvSpPr/>
                  <p:nvPr/>
                </p:nvSpPr>
                <p:spPr>
                  <a:xfrm>
                    <a:off x="5040823" y="2090106"/>
                    <a:ext cx="102740" cy="126615"/>
                  </a:xfrm>
                  <a:custGeom>
                    <a:avLst/>
                    <a:gdLst/>
                    <a:ahLst/>
                    <a:cxnLst/>
                    <a:rect l="l" t="t" r="r" b="b"/>
                    <a:pathLst>
                      <a:path w="102740" h="126615" extrusionOk="0">
                        <a:moveTo>
                          <a:pt x="102740" y="51368"/>
                        </a:moveTo>
                        <a:cubicBezTo>
                          <a:pt x="102740" y="21078"/>
                          <a:pt x="76515" y="-3051"/>
                          <a:pt x="45527" y="314"/>
                        </a:cubicBezTo>
                        <a:cubicBezTo>
                          <a:pt x="22730" y="2854"/>
                          <a:pt x="3934" y="20888"/>
                          <a:pt x="569" y="43621"/>
                        </a:cubicBezTo>
                        <a:cubicBezTo>
                          <a:pt x="-1590" y="58353"/>
                          <a:pt x="2537" y="72069"/>
                          <a:pt x="10602" y="82546"/>
                        </a:cubicBezTo>
                        <a:cubicBezTo>
                          <a:pt x="16634" y="90421"/>
                          <a:pt x="21142" y="99374"/>
                          <a:pt x="23048" y="109153"/>
                        </a:cubicBezTo>
                        <a:lnTo>
                          <a:pt x="25461" y="121599"/>
                        </a:lnTo>
                        <a:cubicBezTo>
                          <a:pt x="26032" y="124520"/>
                          <a:pt x="28572" y="126615"/>
                          <a:pt x="31557" y="126615"/>
                        </a:cubicBezTo>
                        <a:lnTo>
                          <a:pt x="71117" y="126615"/>
                        </a:lnTo>
                        <a:cubicBezTo>
                          <a:pt x="74102" y="126615"/>
                          <a:pt x="76642" y="124520"/>
                          <a:pt x="77213" y="121599"/>
                        </a:cubicBezTo>
                        <a:lnTo>
                          <a:pt x="79626" y="109153"/>
                        </a:lnTo>
                        <a:cubicBezTo>
                          <a:pt x="81531" y="99374"/>
                          <a:pt x="86103" y="90357"/>
                          <a:pt x="92136" y="82483"/>
                        </a:cubicBezTo>
                        <a:cubicBezTo>
                          <a:pt x="98803" y="73847"/>
                          <a:pt x="102740" y="63052"/>
                          <a:pt x="102740" y="5136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708" name="Google Shape;1708;p47"/>
                  <p:cNvGrpSpPr/>
                  <p:nvPr/>
                </p:nvGrpSpPr>
                <p:grpSpPr>
                  <a:xfrm>
                    <a:off x="5067490" y="2216721"/>
                    <a:ext cx="48260" cy="37656"/>
                    <a:chOff x="5067490" y="2216721"/>
                    <a:chExt cx="48260" cy="37656"/>
                  </a:xfrm>
                </p:grpSpPr>
                <p:sp>
                  <p:nvSpPr>
                    <p:cNvPr id="1709" name="Google Shape;1709;p47"/>
                    <p:cNvSpPr/>
                    <p:nvPr/>
                  </p:nvSpPr>
                  <p:spPr>
                    <a:xfrm>
                      <a:off x="5075999" y="2236216"/>
                      <a:ext cx="31369" cy="18161"/>
                    </a:xfrm>
                    <a:custGeom>
                      <a:avLst/>
                      <a:gdLst/>
                      <a:ahLst/>
                      <a:cxnLst/>
                      <a:rect l="l" t="t" r="r" b="b"/>
                      <a:pathLst>
                        <a:path w="31369" h="18161" extrusionOk="0">
                          <a:moveTo>
                            <a:pt x="31369" y="9080"/>
                          </a:moveTo>
                          <a:cubicBezTo>
                            <a:pt x="31369" y="14095"/>
                            <a:pt x="24347" y="18161"/>
                            <a:pt x="15685" y="18161"/>
                          </a:cubicBezTo>
                          <a:cubicBezTo>
                            <a:pt x="7022" y="18161"/>
                            <a:pt x="0" y="14095"/>
                            <a:pt x="0" y="9080"/>
                          </a:cubicBezTo>
                          <a:cubicBezTo>
                            <a:pt x="0" y="4065"/>
                            <a:pt x="7022" y="0"/>
                            <a:pt x="15685" y="0"/>
                          </a:cubicBezTo>
                          <a:cubicBezTo>
                            <a:pt x="24347" y="0"/>
                            <a:pt x="31369" y="4065"/>
                            <a:pt x="31369" y="908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710" name="Google Shape;1710;p47"/>
                    <p:cNvSpPr/>
                    <p:nvPr/>
                  </p:nvSpPr>
                  <p:spPr>
                    <a:xfrm>
                      <a:off x="5067490" y="2216721"/>
                      <a:ext cx="48260" cy="31242"/>
                    </a:xfrm>
                    <a:custGeom>
                      <a:avLst/>
                      <a:gdLst/>
                      <a:ahLst/>
                      <a:cxnLst/>
                      <a:rect l="l" t="t" r="r" b="b"/>
                      <a:pathLst>
                        <a:path w="48260" h="31242" extrusionOk="0">
                          <a:moveTo>
                            <a:pt x="42164" y="31242"/>
                          </a:moveTo>
                          <a:lnTo>
                            <a:pt x="6159" y="31242"/>
                          </a:lnTo>
                          <a:cubicBezTo>
                            <a:pt x="2794" y="31242"/>
                            <a:pt x="0" y="28511"/>
                            <a:pt x="0" y="25083"/>
                          </a:cubicBezTo>
                          <a:lnTo>
                            <a:pt x="0" y="3746"/>
                          </a:lnTo>
                          <a:cubicBezTo>
                            <a:pt x="0" y="1651"/>
                            <a:pt x="1651" y="0"/>
                            <a:pt x="3746" y="0"/>
                          </a:cubicBezTo>
                          <a:lnTo>
                            <a:pt x="44513" y="0"/>
                          </a:lnTo>
                          <a:cubicBezTo>
                            <a:pt x="46609" y="0"/>
                            <a:pt x="48260" y="1651"/>
                            <a:pt x="48260" y="3746"/>
                          </a:cubicBezTo>
                          <a:lnTo>
                            <a:pt x="48260" y="25083"/>
                          </a:lnTo>
                          <a:cubicBezTo>
                            <a:pt x="48323" y="28511"/>
                            <a:pt x="45593" y="31242"/>
                            <a:pt x="42164" y="312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711" name="Google Shape;1711;p47"/>
                  <p:cNvSpPr/>
                  <p:nvPr/>
                </p:nvSpPr>
                <p:spPr>
                  <a:xfrm>
                    <a:off x="5061077" y="2136838"/>
                    <a:ext cx="62483" cy="23812"/>
                  </a:xfrm>
                  <a:custGeom>
                    <a:avLst/>
                    <a:gdLst/>
                    <a:ahLst/>
                    <a:cxnLst/>
                    <a:rect l="l" t="t" r="r" b="b"/>
                    <a:pathLst>
                      <a:path w="62483" h="23812" extrusionOk="0">
                        <a:moveTo>
                          <a:pt x="60960" y="23813"/>
                        </a:moveTo>
                        <a:cubicBezTo>
                          <a:pt x="58039" y="23813"/>
                          <a:pt x="55499" y="22479"/>
                          <a:pt x="53530" y="20002"/>
                        </a:cubicBezTo>
                        <a:cubicBezTo>
                          <a:pt x="51562" y="22479"/>
                          <a:pt x="49022" y="23813"/>
                          <a:pt x="46101" y="23813"/>
                        </a:cubicBezTo>
                        <a:cubicBezTo>
                          <a:pt x="43116" y="23813"/>
                          <a:pt x="40640" y="22479"/>
                          <a:pt x="38671" y="20002"/>
                        </a:cubicBezTo>
                        <a:cubicBezTo>
                          <a:pt x="36703" y="22479"/>
                          <a:pt x="34163" y="23813"/>
                          <a:pt x="31242" y="23813"/>
                        </a:cubicBezTo>
                        <a:cubicBezTo>
                          <a:pt x="28321" y="23813"/>
                          <a:pt x="25781" y="22479"/>
                          <a:pt x="23813" y="20002"/>
                        </a:cubicBezTo>
                        <a:cubicBezTo>
                          <a:pt x="21844" y="22479"/>
                          <a:pt x="19304" y="23813"/>
                          <a:pt x="16383" y="23813"/>
                        </a:cubicBezTo>
                        <a:cubicBezTo>
                          <a:pt x="13462" y="23813"/>
                          <a:pt x="10922" y="22479"/>
                          <a:pt x="8953" y="20002"/>
                        </a:cubicBezTo>
                        <a:cubicBezTo>
                          <a:pt x="6985" y="22479"/>
                          <a:pt x="4445" y="23813"/>
                          <a:pt x="1524" y="23813"/>
                        </a:cubicBezTo>
                        <a:cubicBezTo>
                          <a:pt x="698" y="23813"/>
                          <a:pt x="0" y="23114"/>
                          <a:pt x="0" y="22288"/>
                        </a:cubicBezTo>
                        <a:cubicBezTo>
                          <a:pt x="0" y="21463"/>
                          <a:pt x="698" y="20764"/>
                          <a:pt x="1524" y="20764"/>
                        </a:cubicBezTo>
                        <a:cubicBezTo>
                          <a:pt x="4064" y="20764"/>
                          <a:pt x="5905" y="19304"/>
                          <a:pt x="7239" y="17208"/>
                        </a:cubicBezTo>
                        <a:cubicBezTo>
                          <a:pt x="6159" y="14986"/>
                          <a:pt x="5270" y="12319"/>
                          <a:pt x="4699" y="9080"/>
                        </a:cubicBezTo>
                        <a:cubicBezTo>
                          <a:pt x="4191" y="6223"/>
                          <a:pt x="4826" y="3111"/>
                          <a:pt x="6223" y="1397"/>
                        </a:cubicBezTo>
                        <a:cubicBezTo>
                          <a:pt x="7176" y="254"/>
                          <a:pt x="8255" y="0"/>
                          <a:pt x="8953" y="0"/>
                        </a:cubicBezTo>
                        <a:cubicBezTo>
                          <a:pt x="9652" y="0"/>
                          <a:pt x="10732" y="254"/>
                          <a:pt x="11684" y="1397"/>
                        </a:cubicBezTo>
                        <a:cubicBezTo>
                          <a:pt x="13145" y="3111"/>
                          <a:pt x="13716" y="6160"/>
                          <a:pt x="13208" y="9080"/>
                        </a:cubicBezTo>
                        <a:cubicBezTo>
                          <a:pt x="12636" y="12319"/>
                          <a:pt x="11811" y="14986"/>
                          <a:pt x="10668" y="17208"/>
                        </a:cubicBezTo>
                        <a:cubicBezTo>
                          <a:pt x="12001" y="19240"/>
                          <a:pt x="13843" y="20764"/>
                          <a:pt x="16383" y="20764"/>
                        </a:cubicBezTo>
                        <a:cubicBezTo>
                          <a:pt x="18923" y="20764"/>
                          <a:pt x="20764" y="19304"/>
                          <a:pt x="22098" y="17208"/>
                        </a:cubicBezTo>
                        <a:cubicBezTo>
                          <a:pt x="20955" y="14986"/>
                          <a:pt x="20129" y="12319"/>
                          <a:pt x="19558" y="9080"/>
                        </a:cubicBezTo>
                        <a:cubicBezTo>
                          <a:pt x="19050" y="6223"/>
                          <a:pt x="19685" y="3111"/>
                          <a:pt x="21082" y="1397"/>
                        </a:cubicBezTo>
                        <a:cubicBezTo>
                          <a:pt x="22034" y="254"/>
                          <a:pt x="23114" y="0"/>
                          <a:pt x="23813" y="0"/>
                        </a:cubicBezTo>
                        <a:cubicBezTo>
                          <a:pt x="24511" y="0"/>
                          <a:pt x="25590" y="254"/>
                          <a:pt x="26543" y="1397"/>
                        </a:cubicBezTo>
                        <a:cubicBezTo>
                          <a:pt x="28003" y="3111"/>
                          <a:pt x="28575" y="6160"/>
                          <a:pt x="28067" y="9080"/>
                        </a:cubicBezTo>
                        <a:cubicBezTo>
                          <a:pt x="27495" y="12319"/>
                          <a:pt x="26670" y="14986"/>
                          <a:pt x="25527" y="17208"/>
                        </a:cubicBezTo>
                        <a:cubicBezTo>
                          <a:pt x="26860" y="19240"/>
                          <a:pt x="28702" y="20764"/>
                          <a:pt x="31242" y="20764"/>
                        </a:cubicBezTo>
                        <a:cubicBezTo>
                          <a:pt x="33782" y="20764"/>
                          <a:pt x="35623" y="19304"/>
                          <a:pt x="36957" y="17208"/>
                        </a:cubicBezTo>
                        <a:cubicBezTo>
                          <a:pt x="35877" y="14986"/>
                          <a:pt x="34989" y="12319"/>
                          <a:pt x="34417" y="9080"/>
                        </a:cubicBezTo>
                        <a:cubicBezTo>
                          <a:pt x="33909" y="6223"/>
                          <a:pt x="34544" y="3111"/>
                          <a:pt x="35941" y="1397"/>
                        </a:cubicBezTo>
                        <a:cubicBezTo>
                          <a:pt x="36893" y="254"/>
                          <a:pt x="37973" y="0"/>
                          <a:pt x="38671" y="0"/>
                        </a:cubicBezTo>
                        <a:cubicBezTo>
                          <a:pt x="39370" y="0"/>
                          <a:pt x="40449" y="254"/>
                          <a:pt x="41402" y="1397"/>
                        </a:cubicBezTo>
                        <a:cubicBezTo>
                          <a:pt x="42863" y="3111"/>
                          <a:pt x="43434" y="6160"/>
                          <a:pt x="42926" y="9080"/>
                        </a:cubicBezTo>
                        <a:cubicBezTo>
                          <a:pt x="42354" y="12319"/>
                          <a:pt x="41529" y="14986"/>
                          <a:pt x="40386" y="17208"/>
                        </a:cubicBezTo>
                        <a:cubicBezTo>
                          <a:pt x="41720" y="19240"/>
                          <a:pt x="43561" y="20764"/>
                          <a:pt x="46101" y="20764"/>
                        </a:cubicBezTo>
                        <a:cubicBezTo>
                          <a:pt x="48641" y="20764"/>
                          <a:pt x="50482" y="19304"/>
                          <a:pt x="51816" y="17208"/>
                        </a:cubicBezTo>
                        <a:cubicBezTo>
                          <a:pt x="50673" y="14986"/>
                          <a:pt x="49847" y="12319"/>
                          <a:pt x="49276" y="9080"/>
                        </a:cubicBezTo>
                        <a:cubicBezTo>
                          <a:pt x="48768" y="6223"/>
                          <a:pt x="49403" y="3111"/>
                          <a:pt x="50800" y="1397"/>
                        </a:cubicBezTo>
                        <a:cubicBezTo>
                          <a:pt x="51752" y="254"/>
                          <a:pt x="52832" y="0"/>
                          <a:pt x="53530" y="0"/>
                        </a:cubicBezTo>
                        <a:cubicBezTo>
                          <a:pt x="54229" y="0"/>
                          <a:pt x="55308" y="254"/>
                          <a:pt x="56261" y="1397"/>
                        </a:cubicBezTo>
                        <a:cubicBezTo>
                          <a:pt x="57721" y="3111"/>
                          <a:pt x="58293" y="6160"/>
                          <a:pt x="57785" y="9080"/>
                        </a:cubicBezTo>
                        <a:cubicBezTo>
                          <a:pt x="57214" y="12319"/>
                          <a:pt x="56388" y="14986"/>
                          <a:pt x="55245" y="17208"/>
                        </a:cubicBezTo>
                        <a:cubicBezTo>
                          <a:pt x="56578" y="19240"/>
                          <a:pt x="58420" y="20764"/>
                          <a:pt x="60960" y="20764"/>
                        </a:cubicBezTo>
                        <a:cubicBezTo>
                          <a:pt x="61785" y="20764"/>
                          <a:pt x="62484" y="21463"/>
                          <a:pt x="62484" y="22288"/>
                        </a:cubicBezTo>
                        <a:cubicBezTo>
                          <a:pt x="62484" y="23114"/>
                          <a:pt x="61785" y="23813"/>
                          <a:pt x="60960" y="23813"/>
                        </a:cubicBezTo>
                        <a:close/>
                        <a:moveTo>
                          <a:pt x="8763" y="3111"/>
                        </a:moveTo>
                        <a:cubicBezTo>
                          <a:pt x="8699" y="3111"/>
                          <a:pt x="8509" y="3238"/>
                          <a:pt x="8382" y="3429"/>
                        </a:cubicBezTo>
                        <a:cubicBezTo>
                          <a:pt x="7683" y="4318"/>
                          <a:pt x="7112" y="6413"/>
                          <a:pt x="7493" y="8636"/>
                        </a:cubicBezTo>
                        <a:cubicBezTo>
                          <a:pt x="7747" y="10096"/>
                          <a:pt x="8128" y="11938"/>
                          <a:pt x="8763" y="13652"/>
                        </a:cubicBezTo>
                        <a:cubicBezTo>
                          <a:pt x="9398" y="11874"/>
                          <a:pt x="9779" y="10096"/>
                          <a:pt x="10033" y="8636"/>
                        </a:cubicBezTo>
                        <a:cubicBezTo>
                          <a:pt x="10414" y="6413"/>
                          <a:pt x="9842" y="4318"/>
                          <a:pt x="9144" y="3429"/>
                        </a:cubicBezTo>
                        <a:cubicBezTo>
                          <a:pt x="8953" y="3238"/>
                          <a:pt x="8826" y="3111"/>
                          <a:pt x="8763" y="3111"/>
                        </a:cubicBezTo>
                        <a:close/>
                        <a:moveTo>
                          <a:pt x="23685" y="3111"/>
                        </a:moveTo>
                        <a:cubicBezTo>
                          <a:pt x="23622" y="3111"/>
                          <a:pt x="23432" y="3238"/>
                          <a:pt x="23304" y="3429"/>
                        </a:cubicBezTo>
                        <a:cubicBezTo>
                          <a:pt x="22606" y="4318"/>
                          <a:pt x="22034" y="6413"/>
                          <a:pt x="22415" y="8636"/>
                        </a:cubicBezTo>
                        <a:cubicBezTo>
                          <a:pt x="22670" y="10096"/>
                          <a:pt x="23051" y="11938"/>
                          <a:pt x="23685" y="13652"/>
                        </a:cubicBezTo>
                        <a:cubicBezTo>
                          <a:pt x="24320" y="11874"/>
                          <a:pt x="24701" y="10096"/>
                          <a:pt x="24955" y="8636"/>
                        </a:cubicBezTo>
                        <a:cubicBezTo>
                          <a:pt x="25336" y="6413"/>
                          <a:pt x="24765" y="4318"/>
                          <a:pt x="24066" y="3429"/>
                        </a:cubicBezTo>
                        <a:cubicBezTo>
                          <a:pt x="23876" y="3238"/>
                          <a:pt x="23749" y="3111"/>
                          <a:pt x="23685" y="3111"/>
                        </a:cubicBezTo>
                        <a:close/>
                        <a:moveTo>
                          <a:pt x="53467" y="3111"/>
                        </a:moveTo>
                        <a:cubicBezTo>
                          <a:pt x="53403" y="3111"/>
                          <a:pt x="53213" y="3238"/>
                          <a:pt x="53086" y="3429"/>
                        </a:cubicBezTo>
                        <a:cubicBezTo>
                          <a:pt x="52388" y="4318"/>
                          <a:pt x="51816" y="6413"/>
                          <a:pt x="52197" y="8636"/>
                        </a:cubicBezTo>
                        <a:cubicBezTo>
                          <a:pt x="52451" y="10096"/>
                          <a:pt x="52832" y="11938"/>
                          <a:pt x="53467" y="13652"/>
                        </a:cubicBezTo>
                        <a:cubicBezTo>
                          <a:pt x="54102" y="11874"/>
                          <a:pt x="54483" y="10096"/>
                          <a:pt x="54737" y="8636"/>
                        </a:cubicBezTo>
                        <a:cubicBezTo>
                          <a:pt x="55118" y="6413"/>
                          <a:pt x="54546" y="4318"/>
                          <a:pt x="53848" y="3429"/>
                        </a:cubicBezTo>
                        <a:cubicBezTo>
                          <a:pt x="53721" y="3238"/>
                          <a:pt x="53530" y="3111"/>
                          <a:pt x="53467" y="3111"/>
                        </a:cubicBezTo>
                        <a:close/>
                        <a:moveTo>
                          <a:pt x="38545" y="3111"/>
                        </a:moveTo>
                        <a:cubicBezTo>
                          <a:pt x="38481" y="3111"/>
                          <a:pt x="38290" y="3238"/>
                          <a:pt x="38164" y="3429"/>
                        </a:cubicBezTo>
                        <a:cubicBezTo>
                          <a:pt x="37465" y="4318"/>
                          <a:pt x="36893" y="6413"/>
                          <a:pt x="37274" y="8636"/>
                        </a:cubicBezTo>
                        <a:cubicBezTo>
                          <a:pt x="37528" y="10096"/>
                          <a:pt x="37909" y="11938"/>
                          <a:pt x="38545" y="13652"/>
                        </a:cubicBezTo>
                        <a:cubicBezTo>
                          <a:pt x="39179" y="11874"/>
                          <a:pt x="39560" y="10096"/>
                          <a:pt x="39814" y="8636"/>
                        </a:cubicBezTo>
                        <a:cubicBezTo>
                          <a:pt x="40195" y="6413"/>
                          <a:pt x="39624" y="4318"/>
                          <a:pt x="38926" y="3429"/>
                        </a:cubicBezTo>
                        <a:cubicBezTo>
                          <a:pt x="38798" y="3238"/>
                          <a:pt x="38671" y="3111"/>
                          <a:pt x="38545" y="3111"/>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712" name="Google Shape;1712;p47"/>
                <p:cNvGrpSpPr/>
                <p:nvPr/>
              </p:nvGrpSpPr>
              <p:grpSpPr>
                <a:xfrm>
                  <a:off x="4987797" y="2038985"/>
                  <a:ext cx="208788" cy="109791"/>
                  <a:chOff x="4987797" y="2038985"/>
                  <a:chExt cx="208788" cy="109791"/>
                </a:xfrm>
              </p:grpSpPr>
              <p:sp>
                <p:nvSpPr>
                  <p:cNvPr id="1713" name="Google Shape;1713;p47"/>
                  <p:cNvSpPr/>
                  <p:nvPr/>
                </p:nvSpPr>
                <p:spPr>
                  <a:xfrm>
                    <a:off x="5086794" y="2038985"/>
                    <a:ext cx="10795" cy="43941"/>
                  </a:xfrm>
                  <a:custGeom>
                    <a:avLst/>
                    <a:gdLst/>
                    <a:ahLst/>
                    <a:cxnLst/>
                    <a:rect l="l" t="t" r="r" b="b"/>
                    <a:pathLst>
                      <a:path w="10795" h="43941" extrusionOk="0">
                        <a:moveTo>
                          <a:pt x="5397" y="43942"/>
                        </a:moveTo>
                        <a:cubicBezTo>
                          <a:pt x="2413" y="43942"/>
                          <a:pt x="0" y="41529"/>
                          <a:pt x="0" y="38545"/>
                        </a:cubicBezTo>
                        <a:lnTo>
                          <a:pt x="0" y="5398"/>
                        </a:lnTo>
                        <a:cubicBezTo>
                          <a:pt x="0" y="2413"/>
                          <a:pt x="2413" y="0"/>
                          <a:pt x="5397" y="0"/>
                        </a:cubicBezTo>
                        <a:cubicBezTo>
                          <a:pt x="8382" y="0"/>
                          <a:pt x="10795" y="2413"/>
                          <a:pt x="10795" y="5398"/>
                        </a:cubicBezTo>
                        <a:lnTo>
                          <a:pt x="10795" y="38545"/>
                        </a:lnTo>
                        <a:cubicBezTo>
                          <a:pt x="10795" y="41529"/>
                          <a:pt x="8382" y="43942"/>
                          <a:pt x="5397" y="43942"/>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714" name="Google Shape;1714;p47"/>
                  <p:cNvSpPr/>
                  <p:nvPr/>
                </p:nvSpPr>
                <p:spPr>
                  <a:xfrm>
                    <a:off x="5037281" y="2052174"/>
                    <a:ext cx="27462" cy="39579"/>
                  </a:xfrm>
                  <a:custGeom>
                    <a:avLst/>
                    <a:gdLst/>
                    <a:ahLst/>
                    <a:cxnLst/>
                    <a:rect l="l" t="t" r="r" b="b"/>
                    <a:pathLst>
                      <a:path w="27462" h="39579" extrusionOk="0">
                        <a:moveTo>
                          <a:pt x="22018" y="39579"/>
                        </a:moveTo>
                        <a:cubicBezTo>
                          <a:pt x="20113" y="39579"/>
                          <a:pt x="18335" y="38627"/>
                          <a:pt x="17319" y="36849"/>
                        </a:cubicBezTo>
                        <a:lnTo>
                          <a:pt x="746" y="8147"/>
                        </a:lnTo>
                        <a:cubicBezTo>
                          <a:pt x="-778" y="5543"/>
                          <a:pt x="110" y="2241"/>
                          <a:pt x="2714" y="717"/>
                        </a:cubicBezTo>
                        <a:cubicBezTo>
                          <a:pt x="5317" y="-743"/>
                          <a:pt x="8620" y="82"/>
                          <a:pt x="10143" y="2686"/>
                        </a:cubicBezTo>
                        <a:lnTo>
                          <a:pt x="26717" y="31388"/>
                        </a:lnTo>
                        <a:cubicBezTo>
                          <a:pt x="28241" y="33991"/>
                          <a:pt x="27352" y="37293"/>
                          <a:pt x="24748" y="38817"/>
                        </a:cubicBezTo>
                        <a:cubicBezTo>
                          <a:pt x="23860" y="39325"/>
                          <a:pt x="22907" y="39579"/>
                          <a:pt x="22018" y="3957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715" name="Google Shape;1715;p47"/>
                  <p:cNvSpPr/>
                  <p:nvPr/>
                </p:nvSpPr>
                <p:spPr>
                  <a:xfrm>
                    <a:off x="5001022" y="2088404"/>
                    <a:ext cx="39591" cy="27415"/>
                  </a:xfrm>
                  <a:custGeom>
                    <a:avLst/>
                    <a:gdLst/>
                    <a:ahLst/>
                    <a:cxnLst/>
                    <a:rect l="l" t="t" r="r" b="b"/>
                    <a:pathLst>
                      <a:path w="39591" h="27415" extrusionOk="0">
                        <a:moveTo>
                          <a:pt x="34147" y="27416"/>
                        </a:moveTo>
                        <a:cubicBezTo>
                          <a:pt x="33257" y="27416"/>
                          <a:pt x="32305" y="27162"/>
                          <a:pt x="31416" y="26717"/>
                        </a:cubicBezTo>
                        <a:lnTo>
                          <a:pt x="2714" y="10144"/>
                        </a:lnTo>
                        <a:cubicBezTo>
                          <a:pt x="111" y="8619"/>
                          <a:pt x="-778" y="5318"/>
                          <a:pt x="745" y="2714"/>
                        </a:cubicBezTo>
                        <a:cubicBezTo>
                          <a:pt x="2269" y="110"/>
                          <a:pt x="5572" y="-778"/>
                          <a:pt x="8175" y="746"/>
                        </a:cubicBezTo>
                        <a:lnTo>
                          <a:pt x="36877" y="17319"/>
                        </a:lnTo>
                        <a:cubicBezTo>
                          <a:pt x="39481" y="18843"/>
                          <a:pt x="40369" y="22145"/>
                          <a:pt x="38845" y="24749"/>
                        </a:cubicBezTo>
                        <a:cubicBezTo>
                          <a:pt x="37830" y="26463"/>
                          <a:pt x="36051" y="27416"/>
                          <a:pt x="34147" y="27416"/>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716" name="Google Shape;1716;p47"/>
                  <p:cNvSpPr/>
                  <p:nvPr/>
                </p:nvSpPr>
                <p:spPr>
                  <a:xfrm>
                    <a:off x="4987797" y="2137981"/>
                    <a:ext cx="43942" cy="10795"/>
                  </a:xfrm>
                  <a:custGeom>
                    <a:avLst/>
                    <a:gdLst/>
                    <a:ahLst/>
                    <a:cxnLst/>
                    <a:rect l="l" t="t" r="r" b="b"/>
                    <a:pathLst>
                      <a:path w="43942" h="10795" extrusionOk="0">
                        <a:moveTo>
                          <a:pt x="38545" y="10795"/>
                        </a:moveTo>
                        <a:lnTo>
                          <a:pt x="5398" y="10795"/>
                        </a:lnTo>
                        <a:cubicBezTo>
                          <a:pt x="2413" y="10795"/>
                          <a:pt x="0" y="8382"/>
                          <a:pt x="0" y="5398"/>
                        </a:cubicBezTo>
                        <a:cubicBezTo>
                          <a:pt x="0" y="2413"/>
                          <a:pt x="2413" y="0"/>
                          <a:pt x="5398" y="0"/>
                        </a:cubicBezTo>
                        <a:lnTo>
                          <a:pt x="38545" y="0"/>
                        </a:lnTo>
                        <a:cubicBezTo>
                          <a:pt x="41529" y="0"/>
                          <a:pt x="43942" y="2413"/>
                          <a:pt x="43942" y="5398"/>
                        </a:cubicBezTo>
                        <a:cubicBezTo>
                          <a:pt x="43942" y="8382"/>
                          <a:pt x="41529" y="10795"/>
                          <a:pt x="38545" y="1079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717" name="Google Shape;1717;p47"/>
                  <p:cNvSpPr/>
                  <p:nvPr/>
                </p:nvSpPr>
                <p:spPr>
                  <a:xfrm>
                    <a:off x="5152644" y="2137981"/>
                    <a:ext cx="43941" cy="10795"/>
                  </a:xfrm>
                  <a:custGeom>
                    <a:avLst/>
                    <a:gdLst/>
                    <a:ahLst/>
                    <a:cxnLst/>
                    <a:rect l="l" t="t" r="r" b="b"/>
                    <a:pathLst>
                      <a:path w="43941" h="10795" extrusionOk="0">
                        <a:moveTo>
                          <a:pt x="38545" y="10795"/>
                        </a:moveTo>
                        <a:lnTo>
                          <a:pt x="5397" y="10795"/>
                        </a:lnTo>
                        <a:cubicBezTo>
                          <a:pt x="2413" y="10795"/>
                          <a:pt x="0" y="8382"/>
                          <a:pt x="0" y="5398"/>
                        </a:cubicBezTo>
                        <a:cubicBezTo>
                          <a:pt x="0" y="2413"/>
                          <a:pt x="2413" y="0"/>
                          <a:pt x="5397" y="0"/>
                        </a:cubicBezTo>
                        <a:lnTo>
                          <a:pt x="38545" y="0"/>
                        </a:lnTo>
                        <a:cubicBezTo>
                          <a:pt x="41529" y="0"/>
                          <a:pt x="43942" y="2413"/>
                          <a:pt x="43942" y="5398"/>
                        </a:cubicBezTo>
                        <a:cubicBezTo>
                          <a:pt x="43942" y="8382"/>
                          <a:pt x="41529" y="10795"/>
                          <a:pt x="38545" y="1079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718" name="Google Shape;1718;p47"/>
                  <p:cNvSpPr/>
                  <p:nvPr/>
                </p:nvSpPr>
                <p:spPr>
                  <a:xfrm>
                    <a:off x="5143770" y="2088340"/>
                    <a:ext cx="39591" cy="27479"/>
                  </a:xfrm>
                  <a:custGeom>
                    <a:avLst/>
                    <a:gdLst/>
                    <a:ahLst/>
                    <a:cxnLst/>
                    <a:rect l="l" t="t" r="r" b="b"/>
                    <a:pathLst>
                      <a:path w="39591" h="27479" extrusionOk="0">
                        <a:moveTo>
                          <a:pt x="5445" y="27479"/>
                        </a:moveTo>
                        <a:cubicBezTo>
                          <a:pt x="3540" y="27479"/>
                          <a:pt x="1762" y="26526"/>
                          <a:pt x="745" y="24748"/>
                        </a:cubicBezTo>
                        <a:cubicBezTo>
                          <a:pt x="-778" y="22145"/>
                          <a:pt x="111" y="18843"/>
                          <a:pt x="2714" y="17319"/>
                        </a:cubicBezTo>
                        <a:lnTo>
                          <a:pt x="31416" y="745"/>
                        </a:lnTo>
                        <a:cubicBezTo>
                          <a:pt x="34020" y="-778"/>
                          <a:pt x="37322" y="111"/>
                          <a:pt x="38845" y="2714"/>
                        </a:cubicBezTo>
                        <a:cubicBezTo>
                          <a:pt x="40370" y="5318"/>
                          <a:pt x="39481" y="8620"/>
                          <a:pt x="36877" y="10144"/>
                        </a:cubicBezTo>
                        <a:lnTo>
                          <a:pt x="8175" y="26717"/>
                        </a:lnTo>
                        <a:cubicBezTo>
                          <a:pt x="7286" y="27289"/>
                          <a:pt x="6334" y="27479"/>
                          <a:pt x="5445" y="2747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719" name="Google Shape;1719;p47"/>
                  <p:cNvSpPr/>
                  <p:nvPr/>
                </p:nvSpPr>
                <p:spPr>
                  <a:xfrm>
                    <a:off x="5119640" y="2052209"/>
                    <a:ext cx="27462" cy="39544"/>
                  </a:xfrm>
                  <a:custGeom>
                    <a:avLst/>
                    <a:gdLst/>
                    <a:ahLst/>
                    <a:cxnLst/>
                    <a:rect l="l" t="t" r="r" b="b"/>
                    <a:pathLst>
                      <a:path w="27462" h="39544" extrusionOk="0">
                        <a:moveTo>
                          <a:pt x="5444" y="39544"/>
                        </a:moveTo>
                        <a:cubicBezTo>
                          <a:pt x="4556" y="39544"/>
                          <a:pt x="3603" y="39290"/>
                          <a:pt x="2714" y="38845"/>
                        </a:cubicBezTo>
                        <a:cubicBezTo>
                          <a:pt x="111" y="37322"/>
                          <a:pt x="-778" y="34020"/>
                          <a:pt x="745" y="31416"/>
                        </a:cubicBezTo>
                        <a:lnTo>
                          <a:pt x="17319" y="2714"/>
                        </a:lnTo>
                        <a:cubicBezTo>
                          <a:pt x="18843" y="111"/>
                          <a:pt x="22145" y="-778"/>
                          <a:pt x="24749" y="745"/>
                        </a:cubicBezTo>
                        <a:cubicBezTo>
                          <a:pt x="27352" y="2270"/>
                          <a:pt x="28241" y="5572"/>
                          <a:pt x="26717" y="8175"/>
                        </a:cubicBezTo>
                        <a:lnTo>
                          <a:pt x="10144" y="36877"/>
                        </a:lnTo>
                        <a:cubicBezTo>
                          <a:pt x="9191" y="38592"/>
                          <a:pt x="7350" y="39544"/>
                          <a:pt x="5444" y="39544"/>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sp>
          <p:nvSpPr>
            <p:cNvPr id="1720" name="Google Shape;1720;p47"/>
            <p:cNvSpPr/>
            <p:nvPr/>
          </p:nvSpPr>
          <p:spPr>
            <a:xfrm>
              <a:off x="8164615" y="420317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721" name="Google Shape;1721;p47"/>
            <p:cNvSpPr/>
            <p:nvPr/>
          </p:nvSpPr>
          <p:spPr>
            <a:xfrm>
              <a:off x="6415290" y="891995"/>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722" name="Google Shape;1722;p47"/>
            <p:cNvSpPr/>
            <p:nvPr/>
          </p:nvSpPr>
          <p:spPr>
            <a:xfrm>
              <a:off x="6896740" y="576845"/>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08"/>
        <p:cNvGrpSpPr/>
        <p:nvPr/>
      </p:nvGrpSpPr>
      <p:grpSpPr>
        <a:xfrm>
          <a:off x="0" y="0"/>
          <a:ext cx="0" cy="0"/>
          <a:chOff x="0" y="0"/>
          <a:chExt cx="0" cy="0"/>
        </a:xfrm>
      </p:grpSpPr>
      <p:sp>
        <p:nvSpPr>
          <p:cNvPr id="1109" name="Google Shape;1109;p38"/>
          <p:cNvSpPr txBox="1">
            <a:spLocks noGrp="1"/>
          </p:cNvSpPr>
          <p:nvPr>
            <p:ph type="title"/>
          </p:nvPr>
        </p:nvSpPr>
        <p:spPr>
          <a:xfrm>
            <a:off x="669577" y="1819050"/>
            <a:ext cx="7228646" cy="1185300"/>
          </a:xfrm>
          <a:prstGeom prst="rect">
            <a:avLst/>
          </a:prstGeom>
        </p:spPr>
        <p:txBody>
          <a:bodyPr spcFirstLastPara="1" wrap="square" lIns="91425" tIns="91425" rIns="91425" bIns="91425" anchor="b" anchorCtr="0">
            <a:noAutofit/>
          </a:bodyPr>
          <a:lstStyle/>
          <a:p>
            <a:r>
              <a:rPr lang="en-US" sz="3200" b="1" dirty="0"/>
              <a:t>🎯 What is Biographical Writing?</a:t>
            </a:r>
            <a:endParaRPr lang="en-US" sz="3200" b="1" dirty="0"/>
          </a:p>
        </p:txBody>
      </p:sp>
      <p:sp>
        <p:nvSpPr>
          <p:cNvPr id="1110" name="Google Shape;1110;p38"/>
          <p:cNvSpPr txBox="1">
            <a:spLocks noGrp="1"/>
          </p:cNvSpPr>
          <p:nvPr>
            <p:ph type="subTitle" idx="1"/>
          </p:nvPr>
        </p:nvSpPr>
        <p:spPr>
          <a:xfrm>
            <a:off x="846816" y="3120968"/>
            <a:ext cx="6398800" cy="997500"/>
          </a:xfrm>
          <a:prstGeom prst="rect">
            <a:avLst/>
          </a:prstGeom>
        </p:spPr>
        <p:txBody>
          <a:bodyPr spcFirstLastPara="1" wrap="square" lIns="91425" tIns="91425" rIns="91425" bIns="91425" anchor="t" anchorCtr="0">
            <a:noAutofit/>
          </a:bodyPr>
          <a:lstStyle/>
          <a:p>
            <a:endParaRPr lang="en-US" b="1" dirty="0"/>
          </a:p>
          <a:p>
            <a:r>
              <a:rPr lang="en-US" dirty="0"/>
              <a:t>A </a:t>
            </a:r>
            <a:r>
              <a:rPr lang="en-US" b="1" dirty="0"/>
              <a:t>biography</a:t>
            </a:r>
            <a:r>
              <a:rPr lang="en-US" dirty="0"/>
              <a:t> is a </a:t>
            </a:r>
            <a:r>
              <a:rPr lang="en-US" b="1" dirty="0"/>
              <a:t>true story</a:t>
            </a:r>
            <a:r>
              <a:rPr lang="en-US" dirty="0"/>
              <a:t> about a </a:t>
            </a:r>
            <a:r>
              <a:rPr lang="en-US" b="1" dirty="0"/>
              <a:t>real person's life</a:t>
            </a:r>
            <a:r>
              <a:rPr lang="en-US" dirty="0"/>
              <a:t>, written by </a:t>
            </a:r>
            <a:r>
              <a:rPr lang="en-US" b="1" dirty="0"/>
              <a:t>someone else</a:t>
            </a:r>
            <a:r>
              <a:rPr lang="en-US" dirty="0"/>
              <a:t>. It gives readers information about who that person is, what they’ve done, and why they are important or interesting.</a:t>
            </a:r>
          </a:p>
        </p:txBody>
      </p:sp>
      <p:cxnSp>
        <p:nvCxnSpPr>
          <p:cNvPr id="1111" name="Google Shape;1111;p38"/>
          <p:cNvCxnSpPr/>
          <p:nvPr/>
        </p:nvCxnSpPr>
        <p:spPr>
          <a:xfrm>
            <a:off x="3016050" y="3105238"/>
            <a:ext cx="3111900" cy="0"/>
          </a:xfrm>
          <a:prstGeom prst="straightConnector1">
            <a:avLst/>
          </a:prstGeom>
          <a:noFill/>
          <a:ln w="9525" cap="flat" cmpd="sng">
            <a:solidFill>
              <a:schemeClr val="dk1"/>
            </a:solidFill>
            <a:prstDash val="solid"/>
            <a:round/>
            <a:headEnd type="none" w="med" len="med"/>
            <a:tailEnd type="none" w="med" len="med"/>
          </a:ln>
        </p:spPr>
      </p:cxnSp>
      <p:grpSp>
        <p:nvGrpSpPr>
          <p:cNvPr id="1112" name="Google Shape;1112;p38"/>
          <p:cNvGrpSpPr/>
          <p:nvPr/>
        </p:nvGrpSpPr>
        <p:grpSpPr>
          <a:xfrm flipH="1">
            <a:off x="4225027" y="539492"/>
            <a:ext cx="1083645" cy="1354938"/>
            <a:chOff x="4928489" y="1985645"/>
            <a:chExt cx="327405" cy="409384"/>
          </a:xfrm>
        </p:grpSpPr>
        <p:grpSp>
          <p:nvGrpSpPr>
            <p:cNvPr id="1113" name="Google Shape;1113;p38"/>
            <p:cNvGrpSpPr/>
            <p:nvPr/>
          </p:nvGrpSpPr>
          <p:grpSpPr>
            <a:xfrm>
              <a:off x="4928489" y="1985645"/>
              <a:ext cx="327405" cy="409384"/>
              <a:chOff x="4928489" y="1985645"/>
              <a:chExt cx="327405" cy="409384"/>
            </a:xfrm>
          </p:grpSpPr>
          <p:sp>
            <p:nvSpPr>
              <p:cNvPr id="1114" name="Google Shape;1114;p38"/>
              <p:cNvSpPr/>
              <p:nvPr/>
            </p:nvSpPr>
            <p:spPr>
              <a:xfrm>
                <a:off x="4928489" y="1985645"/>
                <a:ext cx="327405" cy="327405"/>
              </a:xfrm>
              <a:custGeom>
                <a:avLst/>
                <a:gdLst/>
                <a:ahLst/>
                <a:cxnLst/>
                <a:rect l="l" t="t" r="r" b="b"/>
                <a:pathLst>
                  <a:path w="327405" h="327405" extrusionOk="0">
                    <a:moveTo>
                      <a:pt x="327406" y="163703"/>
                    </a:moveTo>
                    <a:cubicBezTo>
                      <a:pt x="327406" y="254114"/>
                      <a:pt x="254114" y="327406"/>
                      <a:pt x="163703" y="327406"/>
                    </a:cubicBezTo>
                    <a:cubicBezTo>
                      <a:pt x="73292" y="327406"/>
                      <a:pt x="0" y="254114"/>
                      <a:pt x="0" y="163703"/>
                    </a:cubicBezTo>
                    <a:cubicBezTo>
                      <a:pt x="0" y="73292"/>
                      <a:pt x="73292" y="0"/>
                      <a:pt x="163703" y="0"/>
                    </a:cubicBezTo>
                    <a:cubicBezTo>
                      <a:pt x="254114" y="0"/>
                      <a:pt x="327406" y="73293"/>
                      <a:pt x="327406" y="163703"/>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15" name="Google Shape;1115;p38"/>
              <p:cNvSpPr/>
              <p:nvPr/>
            </p:nvSpPr>
            <p:spPr>
              <a:xfrm>
                <a:off x="5115814" y="2255075"/>
                <a:ext cx="94424" cy="139954"/>
              </a:xfrm>
              <a:custGeom>
                <a:avLst/>
                <a:gdLst/>
                <a:ahLst/>
                <a:cxnLst/>
                <a:rect l="l" t="t" r="r" b="b"/>
                <a:pathLst>
                  <a:path w="94424" h="139954" extrusionOk="0">
                    <a:moveTo>
                      <a:pt x="65405" y="0"/>
                    </a:moveTo>
                    <a:lnTo>
                      <a:pt x="94424" y="139954"/>
                    </a:lnTo>
                    <a:lnTo>
                      <a:pt x="0" y="37401"/>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116" name="Google Shape;1116;p38"/>
            <p:cNvGrpSpPr/>
            <p:nvPr/>
          </p:nvGrpSpPr>
          <p:grpSpPr>
            <a:xfrm>
              <a:off x="4987797" y="2038985"/>
              <a:ext cx="208788" cy="215392"/>
              <a:chOff x="4987797" y="2038985"/>
              <a:chExt cx="208788" cy="215392"/>
            </a:xfrm>
          </p:grpSpPr>
          <p:grpSp>
            <p:nvGrpSpPr>
              <p:cNvPr id="1117" name="Google Shape;1117;p38"/>
              <p:cNvGrpSpPr/>
              <p:nvPr/>
            </p:nvGrpSpPr>
            <p:grpSpPr>
              <a:xfrm>
                <a:off x="5040823" y="2090106"/>
                <a:ext cx="102740" cy="164271"/>
                <a:chOff x="5040823" y="2090106"/>
                <a:chExt cx="102740" cy="164271"/>
              </a:xfrm>
            </p:grpSpPr>
            <p:sp>
              <p:nvSpPr>
                <p:cNvPr id="1118" name="Google Shape;1118;p38"/>
                <p:cNvSpPr/>
                <p:nvPr/>
              </p:nvSpPr>
              <p:spPr>
                <a:xfrm>
                  <a:off x="5040823" y="2090106"/>
                  <a:ext cx="102740" cy="126615"/>
                </a:xfrm>
                <a:custGeom>
                  <a:avLst/>
                  <a:gdLst/>
                  <a:ahLst/>
                  <a:cxnLst/>
                  <a:rect l="l" t="t" r="r" b="b"/>
                  <a:pathLst>
                    <a:path w="102740" h="126615" extrusionOk="0">
                      <a:moveTo>
                        <a:pt x="102740" y="51368"/>
                      </a:moveTo>
                      <a:cubicBezTo>
                        <a:pt x="102740" y="21078"/>
                        <a:pt x="76515" y="-3051"/>
                        <a:pt x="45527" y="314"/>
                      </a:cubicBezTo>
                      <a:cubicBezTo>
                        <a:pt x="22730" y="2854"/>
                        <a:pt x="3934" y="20888"/>
                        <a:pt x="569" y="43621"/>
                      </a:cubicBezTo>
                      <a:cubicBezTo>
                        <a:pt x="-1590" y="58353"/>
                        <a:pt x="2537" y="72069"/>
                        <a:pt x="10602" y="82546"/>
                      </a:cubicBezTo>
                      <a:cubicBezTo>
                        <a:pt x="16634" y="90421"/>
                        <a:pt x="21142" y="99374"/>
                        <a:pt x="23048" y="109153"/>
                      </a:cubicBezTo>
                      <a:lnTo>
                        <a:pt x="25461" y="121599"/>
                      </a:lnTo>
                      <a:cubicBezTo>
                        <a:pt x="26032" y="124520"/>
                        <a:pt x="28572" y="126615"/>
                        <a:pt x="31557" y="126615"/>
                      </a:cubicBezTo>
                      <a:lnTo>
                        <a:pt x="71117" y="126615"/>
                      </a:lnTo>
                      <a:cubicBezTo>
                        <a:pt x="74102" y="126615"/>
                        <a:pt x="76642" y="124520"/>
                        <a:pt x="77213" y="121599"/>
                      </a:cubicBezTo>
                      <a:lnTo>
                        <a:pt x="79626" y="109153"/>
                      </a:lnTo>
                      <a:cubicBezTo>
                        <a:pt x="81531" y="99374"/>
                        <a:pt x="86103" y="90357"/>
                        <a:pt x="92136" y="82483"/>
                      </a:cubicBezTo>
                      <a:cubicBezTo>
                        <a:pt x="98803" y="73847"/>
                        <a:pt x="102740" y="63052"/>
                        <a:pt x="102740" y="5136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119" name="Google Shape;1119;p38"/>
                <p:cNvGrpSpPr/>
                <p:nvPr/>
              </p:nvGrpSpPr>
              <p:grpSpPr>
                <a:xfrm>
                  <a:off x="5067490" y="2216721"/>
                  <a:ext cx="48260" cy="37656"/>
                  <a:chOff x="5067490" y="2216721"/>
                  <a:chExt cx="48260" cy="37656"/>
                </a:xfrm>
              </p:grpSpPr>
              <p:sp>
                <p:nvSpPr>
                  <p:cNvPr id="1120" name="Google Shape;1120;p38"/>
                  <p:cNvSpPr/>
                  <p:nvPr/>
                </p:nvSpPr>
                <p:spPr>
                  <a:xfrm>
                    <a:off x="5075999" y="2236216"/>
                    <a:ext cx="31369" cy="18161"/>
                  </a:xfrm>
                  <a:custGeom>
                    <a:avLst/>
                    <a:gdLst/>
                    <a:ahLst/>
                    <a:cxnLst/>
                    <a:rect l="l" t="t" r="r" b="b"/>
                    <a:pathLst>
                      <a:path w="31369" h="18161" extrusionOk="0">
                        <a:moveTo>
                          <a:pt x="31369" y="9080"/>
                        </a:moveTo>
                        <a:cubicBezTo>
                          <a:pt x="31369" y="14095"/>
                          <a:pt x="24347" y="18161"/>
                          <a:pt x="15685" y="18161"/>
                        </a:cubicBezTo>
                        <a:cubicBezTo>
                          <a:pt x="7022" y="18161"/>
                          <a:pt x="0" y="14095"/>
                          <a:pt x="0" y="9080"/>
                        </a:cubicBezTo>
                        <a:cubicBezTo>
                          <a:pt x="0" y="4065"/>
                          <a:pt x="7022" y="0"/>
                          <a:pt x="15685" y="0"/>
                        </a:cubicBezTo>
                        <a:cubicBezTo>
                          <a:pt x="24347" y="0"/>
                          <a:pt x="31369" y="4065"/>
                          <a:pt x="31369" y="908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21" name="Google Shape;1121;p38"/>
                  <p:cNvSpPr/>
                  <p:nvPr/>
                </p:nvSpPr>
                <p:spPr>
                  <a:xfrm>
                    <a:off x="5067490" y="2216721"/>
                    <a:ext cx="48260" cy="31242"/>
                  </a:xfrm>
                  <a:custGeom>
                    <a:avLst/>
                    <a:gdLst/>
                    <a:ahLst/>
                    <a:cxnLst/>
                    <a:rect l="l" t="t" r="r" b="b"/>
                    <a:pathLst>
                      <a:path w="48260" h="31242" extrusionOk="0">
                        <a:moveTo>
                          <a:pt x="42164" y="31242"/>
                        </a:moveTo>
                        <a:lnTo>
                          <a:pt x="6159" y="31242"/>
                        </a:lnTo>
                        <a:cubicBezTo>
                          <a:pt x="2794" y="31242"/>
                          <a:pt x="0" y="28511"/>
                          <a:pt x="0" y="25083"/>
                        </a:cubicBezTo>
                        <a:lnTo>
                          <a:pt x="0" y="3746"/>
                        </a:lnTo>
                        <a:cubicBezTo>
                          <a:pt x="0" y="1651"/>
                          <a:pt x="1651" y="0"/>
                          <a:pt x="3746" y="0"/>
                        </a:cubicBezTo>
                        <a:lnTo>
                          <a:pt x="44513" y="0"/>
                        </a:lnTo>
                        <a:cubicBezTo>
                          <a:pt x="46609" y="0"/>
                          <a:pt x="48260" y="1651"/>
                          <a:pt x="48260" y="3746"/>
                        </a:cubicBezTo>
                        <a:lnTo>
                          <a:pt x="48260" y="25083"/>
                        </a:lnTo>
                        <a:cubicBezTo>
                          <a:pt x="48323" y="28511"/>
                          <a:pt x="45593" y="31242"/>
                          <a:pt x="42164" y="312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122" name="Google Shape;1122;p38"/>
                <p:cNvSpPr/>
                <p:nvPr/>
              </p:nvSpPr>
              <p:spPr>
                <a:xfrm>
                  <a:off x="5061077" y="2136838"/>
                  <a:ext cx="62483" cy="23812"/>
                </a:xfrm>
                <a:custGeom>
                  <a:avLst/>
                  <a:gdLst/>
                  <a:ahLst/>
                  <a:cxnLst/>
                  <a:rect l="l" t="t" r="r" b="b"/>
                  <a:pathLst>
                    <a:path w="62483" h="23812" extrusionOk="0">
                      <a:moveTo>
                        <a:pt x="60960" y="23813"/>
                      </a:moveTo>
                      <a:cubicBezTo>
                        <a:pt x="58039" y="23813"/>
                        <a:pt x="55499" y="22479"/>
                        <a:pt x="53530" y="20002"/>
                      </a:cubicBezTo>
                      <a:cubicBezTo>
                        <a:pt x="51562" y="22479"/>
                        <a:pt x="49022" y="23813"/>
                        <a:pt x="46101" y="23813"/>
                      </a:cubicBezTo>
                      <a:cubicBezTo>
                        <a:pt x="43116" y="23813"/>
                        <a:pt x="40640" y="22479"/>
                        <a:pt x="38671" y="20002"/>
                      </a:cubicBezTo>
                      <a:cubicBezTo>
                        <a:pt x="36703" y="22479"/>
                        <a:pt x="34163" y="23813"/>
                        <a:pt x="31242" y="23813"/>
                      </a:cubicBezTo>
                      <a:cubicBezTo>
                        <a:pt x="28321" y="23813"/>
                        <a:pt x="25781" y="22479"/>
                        <a:pt x="23813" y="20002"/>
                      </a:cubicBezTo>
                      <a:cubicBezTo>
                        <a:pt x="21844" y="22479"/>
                        <a:pt x="19304" y="23813"/>
                        <a:pt x="16383" y="23813"/>
                      </a:cubicBezTo>
                      <a:cubicBezTo>
                        <a:pt x="13462" y="23813"/>
                        <a:pt x="10922" y="22479"/>
                        <a:pt x="8953" y="20002"/>
                      </a:cubicBezTo>
                      <a:cubicBezTo>
                        <a:pt x="6985" y="22479"/>
                        <a:pt x="4445" y="23813"/>
                        <a:pt x="1524" y="23813"/>
                      </a:cubicBezTo>
                      <a:cubicBezTo>
                        <a:pt x="698" y="23813"/>
                        <a:pt x="0" y="23114"/>
                        <a:pt x="0" y="22288"/>
                      </a:cubicBezTo>
                      <a:cubicBezTo>
                        <a:pt x="0" y="21463"/>
                        <a:pt x="698" y="20764"/>
                        <a:pt x="1524" y="20764"/>
                      </a:cubicBezTo>
                      <a:cubicBezTo>
                        <a:pt x="4064" y="20764"/>
                        <a:pt x="5905" y="19304"/>
                        <a:pt x="7239" y="17208"/>
                      </a:cubicBezTo>
                      <a:cubicBezTo>
                        <a:pt x="6159" y="14986"/>
                        <a:pt x="5270" y="12319"/>
                        <a:pt x="4699" y="9080"/>
                      </a:cubicBezTo>
                      <a:cubicBezTo>
                        <a:pt x="4191" y="6223"/>
                        <a:pt x="4826" y="3111"/>
                        <a:pt x="6223" y="1397"/>
                      </a:cubicBezTo>
                      <a:cubicBezTo>
                        <a:pt x="7176" y="254"/>
                        <a:pt x="8255" y="0"/>
                        <a:pt x="8953" y="0"/>
                      </a:cubicBezTo>
                      <a:cubicBezTo>
                        <a:pt x="9652" y="0"/>
                        <a:pt x="10732" y="254"/>
                        <a:pt x="11684" y="1397"/>
                      </a:cubicBezTo>
                      <a:cubicBezTo>
                        <a:pt x="13145" y="3111"/>
                        <a:pt x="13716" y="6160"/>
                        <a:pt x="13208" y="9080"/>
                      </a:cubicBezTo>
                      <a:cubicBezTo>
                        <a:pt x="12636" y="12319"/>
                        <a:pt x="11811" y="14986"/>
                        <a:pt x="10668" y="17208"/>
                      </a:cubicBezTo>
                      <a:cubicBezTo>
                        <a:pt x="12001" y="19240"/>
                        <a:pt x="13843" y="20764"/>
                        <a:pt x="16383" y="20764"/>
                      </a:cubicBezTo>
                      <a:cubicBezTo>
                        <a:pt x="18923" y="20764"/>
                        <a:pt x="20764" y="19304"/>
                        <a:pt x="22098" y="17208"/>
                      </a:cubicBezTo>
                      <a:cubicBezTo>
                        <a:pt x="20955" y="14986"/>
                        <a:pt x="20129" y="12319"/>
                        <a:pt x="19558" y="9080"/>
                      </a:cubicBezTo>
                      <a:cubicBezTo>
                        <a:pt x="19050" y="6223"/>
                        <a:pt x="19685" y="3111"/>
                        <a:pt x="21082" y="1397"/>
                      </a:cubicBezTo>
                      <a:cubicBezTo>
                        <a:pt x="22034" y="254"/>
                        <a:pt x="23114" y="0"/>
                        <a:pt x="23813" y="0"/>
                      </a:cubicBezTo>
                      <a:cubicBezTo>
                        <a:pt x="24511" y="0"/>
                        <a:pt x="25590" y="254"/>
                        <a:pt x="26543" y="1397"/>
                      </a:cubicBezTo>
                      <a:cubicBezTo>
                        <a:pt x="28003" y="3111"/>
                        <a:pt x="28575" y="6160"/>
                        <a:pt x="28067" y="9080"/>
                      </a:cubicBezTo>
                      <a:cubicBezTo>
                        <a:pt x="27495" y="12319"/>
                        <a:pt x="26670" y="14986"/>
                        <a:pt x="25527" y="17208"/>
                      </a:cubicBezTo>
                      <a:cubicBezTo>
                        <a:pt x="26860" y="19240"/>
                        <a:pt x="28702" y="20764"/>
                        <a:pt x="31242" y="20764"/>
                      </a:cubicBezTo>
                      <a:cubicBezTo>
                        <a:pt x="33782" y="20764"/>
                        <a:pt x="35623" y="19304"/>
                        <a:pt x="36957" y="17208"/>
                      </a:cubicBezTo>
                      <a:cubicBezTo>
                        <a:pt x="35877" y="14986"/>
                        <a:pt x="34989" y="12319"/>
                        <a:pt x="34417" y="9080"/>
                      </a:cubicBezTo>
                      <a:cubicBezTo>
                        <a:pt x="33909" y="6223"/>
                        <a:pt x="34544" y="3111"/>
                        <a:pt x="35941" y="1397"/>
                      </a:cubicBezTo>
                      <a:cubicBezTo>
                        <a:pt x="36893" y="254"/>
                        <a:pt x="37973" y="0"/>
                        <a:pt x="38671" y="0"/>
                      </a:cubicBezTo>
                      <a:cubicBezTo>
                        <a:pt x="39370" y="0"/>
                        <a:pt x="40449" y="254"/>
                        <a:pt x="41402" y="1397"/>
                      </a:cubicBezTo>
                      <a:cubicBezTo>
                        <a:pt x="42863" y="3111"/>
                        <a:pt x="43434" y="6160"/>
                        <a:pt x="42926" y="9080"/>
                      </a:cubicBezTo>
                      <a:cubicBezTo>
                        <a:pt x="42354" y="12319"/>
                        <a:pt x="41529" y="14986"/>
                        <a:pt x="40386" y="17208"/>
                      </a:cubicBezTo>
                      <a:cubicBezTo>
                        <a:pt x="41720" y="19240"/>
                        <a:pt x="43561" y="20764"/>
                        <a:pt x="46101" y="20764"/>
                      </a:cubicBezTo>
                      <a:cubicBezTo>
                        <a:pt x="48641" y="20764"/>
                        <a:pt x="50482" y="19304"/>
                        <a:pt x="51816" y="17208"/>
                      </a:cubicBezTo>
                      <a:cubicBezTo>
                        <a:pt x="50673" y="14986"/>
                        <a:pt x="49847" y="12319"/>
                        <a:pt x="49276" y="9080"/>
                      </a:cubicBezTo>
                      <a:cubicBezTo>
                        <a:pt x="48768" y="6223"/>
                        <a:pt x="49403" y="3111"/>
                        <a:pt x="50800" y="1397"/>
                      </a:cubicBezTo>
                      <a:cubicBezTo>
                        <a:pt x="51752" y="254"/>
                        <a:pt x="52832" y="0"/>
                        <a:pt x="53530" y="0"/>
                      </a:cubicBezTo>
                      <a:cubicBezTo>
                        <a:pt x="54229" y="0"/>
                        <a:pt x="55308" y="254"/>
                        <a:pt x="56261" y="1397"/>
                      </a:cubicBezTo>
                      <a:cubicBezTo>
                        <a:pt x="57721" y="3111"/>
                        <a:pt x="58293" y="6160"/>
                        <a:pt x="57785" y="9080"/>
                      </a:cubicBezTo>
                      <a:cubicBezTo>
                        <a:pt x="57214" y="12319"/>
                        <a:pt x="56388" y="14986"/>
                        <a:pt x="55245" y="17208"/>
                      </a:cubicBezTo>
                      <a:cubicBezTo>
                        <a:pt x="56578" y="19240"/>
                        <a:pt x="58420" y="20764"/>
                        <a:pt x="60960" y="20764"/>
                      </a:cubicBezTo>
                      <a:cubicBezTo>
                        <a:pt x="61785" y="20764"/>
                        <a:pt x="62484" y="21463"/>
                        <a:pt x="62484" y="22288"/>
                      </a:cubicBezTo>
                      <a:cubicBezTo>
                        <a:pt x="62484" y="23114"/>
                        <a:pt x="61785" y="23813"/>
                        <a:pt x="60960" y="23813"/>
                      </a:cubicBezTo>
                      <a:close/>
                      <a:moveTo>
                        <a:pt x="8763" y="3111"/>
                      </a:moveTo>
                      <a:cubicBezTo>
                        <a:pt x="8699" y="3111"/>
                        <a:pt x="8509" y="3238"/>
                        <a:pt x="8382" y="3429"/>
                      </a:cubicBezTo>
                      <a:cubicBezTo>
                        <a:pt x="7683" y="4318"/>
                        <a:pt x="7112" y="6413"/>
                        <a:pt x="7493" y="8636"/>
                      </a:cubicBezTo>
                      <a:cubicBezTo>
                        <a:pt x="7747" y="10096"/>
                        <a:pt x="8128" y="11938"/>
                        <a:pt x="8763" y="13652"/>
                      </a:cubicBezTo>
                      <a:cubicBezTo>
                        <a:pt x="9398" y="11874"/>
                        <a:pt x="9779" y="10096"/>
                        <a:pt x="10033" y="8636"/>
                      </a:cubicBezTo>
                      <a:cubicBezTo>
                        <a:pt x="10414" y="6413"/>
                        <a:pt x="9842" y="4318"/>
                        <a:pt x="9144" y="3429"/>
                      </a:cubicBezTo>
                      <a:cubicBezTo>
                        <a:pt x="8953" y="3238"/>
                        <a:pt x="8826" y="3111"/>
                        <a:pt x="8763" y="3111"/>
                      </a:cubicBezTo>
                      <a:close/>
                      <a:moveTo>
                        <a:pt x="23685" y="3111"/>
                      </a:moveTo>
                      <a:cubicBezTo>
                        <a:pt x="23622" y="3111"/>
                        <a:pt x="23432" y="3238"/>
                        <a:pt x="23304" y="3429"/>
                      </a:cubicBezTo>
                      <a:cubicBezTo>
                        <a:pt x="22606" y="4318"/>
                        <a:pt x="22034" y="6413"/>
                        <a:pt x="22415" y="8636"/>
                      </a:cubicBezTo>
                      <a:cubicBezTo>
                        <a:pt x="22670" y="10096"/>
                        <a:pt x="23051" y="11938"/>
                        <a:pt x="23685" y="13652"/>
                      </a:cubicBezTo>
                      <a:cubicBezTo>
                        <a:pt x="24320" y="11874"/>
                        <a:pt x="24701" y="10096"/>
                        <a:pt x="24955" y="8636"/>
                      </a:cubicBezTo>
                      <a:cubicBezTo>
                        <a:pt x="25336" y="6413"/>
                        <a:pt x="24765" y="4318"/>
                        <a:pt x="24066" y="3429"/>
                      </a:cubicBezTo>
                      <a:cubicBezTo>
                        <a:pt x="23876" y="3238"/>
                        <a:pt x="23749" y="3111"/>
                        <a:pt x="23685" y="3111"/>
                      </a:cubicBezTo>
                      <a:close/>
                      <a:moveTo>
                        <a:pt x="53467" y="3111"/>
                      </a:moveTo>
                      <a:cubicBezTo>
                        <a:pt x="53403" y="3111"/>
                        <a:pt x="53213" y="3238"/>
                        <a:pt x="53086" y="3429"/>
                      </a:cubicBezTo>
                      <a:cubicBezTo>
                        <a:pt x="52388" y="4318"/>
                        <a:pt x="51816" y="6413"/>
                        <a:pt x="52197" y="8636"/>
                      </a:cubicBezTo>
                      <a:cubicBezTo>
                        <a:pt x="52451" y="10096"/>
                        <a:pt x="52832" y="11938"/>
                        <a:pt x="53467" y="13652"/>
                      </a:cubicBezTo>
                      <a:cubicBezTo>
                        <a:pt x="54102" y="11874"/>
                        <a:pt x="54483" y="10096"/>
                        <a:pt x="54737" y="8636"/>
                      </a:cubicBezTo>
                      <a:cubicBezTo>
                        <a:pt x="55118" y="6413"/>
                        <a:pt x="54546" y="4318"/>
                        <a:pt x="53848" y="3429"/>
                      </a:cubicBezTo>
                      <a:cubicBezTo>
                        <a:pt x="53721" y="3238"/>
                        <a:pt x="53530" y="3111"/>
                        <a:pt x="53467" y="3111"/>
                      </a:cubicBezTo>
                      <a:close/>
                      <a:moveTo>
                        <a:pt x="38545" y="3111"/>
                      </a:moveTo>
                      <a:cubicBezTo>
                        <a:pt x="38481" y="3111"/>
                        <a:pt x="38290" y="3238"/>
                        <a:pt x="38164" y="3429"/>
                      </a:cubicBezTo>
                      <a:cubicBezTo>
                        <a:pt x="37465" y="4318"/>
                        <a:pt x="36893" y="6413"/>
                        <a:pt x="37274" y="8636"/>
                      </a:cubicBezTo>
                      <a:cubicBezTo>
                        <a:pt x="37528" y="10096"/>
                        <a:pt x="37909" y="11938"/>
                        <a:pt x="38545" y="13652"/>
                      </a:cubicBezTo>
                      <a:cubicBezTo>
                        <a:pt x="39179" y="11874"/>
                        <a:pt x="39560" y="10096"/>
                        <a:pt x="39814" y="8636"/>
                      </a:cubicBezTo>
                      <a:cubicBezTo>
                        <a:pt x="40195" y="6413"/>
                        <a:pt x="39624" y="4318"/>
                        <a:pt x="38926" y="3429"/>
                      </a:cubicBezTo>
                      <a:cubicBezTo>
                        <a:pt x="38798" y="3238"/>
                        <a:pt x="38671" y="3111"/>
                        <a:pt x="38545" y="3111"/>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123" name="Google Shape;1123;p38"/>
              <p:cNvGrpSpPr/>
              <p:nvPr/>
            </p:nvGrpSpPr>
            <p:grpSpPr>
              <a:xfrm>
                <a:off x="4987797" y="2038985"/>
                <a:ext cx="208788" cy="109791"/>
                <a:chOff x="4987797" y="2038985"/>
                <a:chExt cx="208788" cy="109791"/>
              </a:xfrm>
            </p:grpSpPr>
            <p:sp>
              <p:nvSpPr>
                <p:cNvPr id="1124" name="Google Shape;1124;p38"/>
                <p:cNvSpPr/>
                <p:nvPr/>
              </p:nvSpPr>
              <p:spPr>
                <a:xfrm>
                  <a:off x="5086794" y="2038985"/>
                  <a:ext cx="10795" cy="43941"/>
                </a:xfrm>
                <a:custGeom>
                  <a:avLst/>
                  <a:gdLst/>
                  <a:ahLst/>
                  <a:cxnLst/>
                  <a:rect l="l" t="t" r="r" b="b"/>
                  <a:pathLst>
                    <a:path w="10795" h="43941" extrusionOk="0">
                      <a:moveTo>
                        <a:pt x="5397" y="43942"/>
                      </a:moveTo>
                      <a:cubicBezTo>
                        <a:pt x="2413" y="43942"/>
                        <a:pt x="0" y="41529"/>
                        <a:pt x="0" y="38545"/>
                      </a:cubicBezTo>
                      <a:lnTo>
                        <a:pt x="0" y="5398"/>
                      </a:lnTo>
                      <a:cubicBezTo>
                        <a:pt x="0" y="2413"/>
                        <a:pt x="2413" y="0"/>
                        <a:pt x="5397" y="0"/>
                      </a:cubicBezTo>
                      <a:cubicBezTo>
                        <a:pt x="8382" y="0"/>
                        <a:pt x="10795" y="2413"/>
                        <a:pt x="10795" y="5398"/>
                      </a:cubicBezTo>
                      <a:lnTo>
                        <a:pt x="10795" y="38545"/>
                      </a:lnTo>
                      <a:cubicBezTo>
                        <a:pt x="10795" y="41529"/>
                        <a:pt x="8382" y="43942"/>
                        <a:pt x="5397" y="4394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25" name="Google Shape;1125;p38"/>
                <p:cNvSpPr/>
                <p:nvPr/>
              </p:nvSpPr>
              <p:spPr>
                <a:xfrm>
                  <a:off x="5037281" y="2052174"/>
                  <a:ext cx="27462" cy="39579"/>
                </a:xfrm>
                <a:custGeom>
                  <a:avLst/>
                  <a:gdLst/>
                  <a:ahLst/>
                  <a:cxnLst/>
                  <a:rect l="l" t="t" r="r" b="b"/>
                  <a:pathLst>
                    <a:path w="27462" h="39579" extrusionOk="0">
                      <a:moveTo>
                        <a:pt x="22018" y="39579"/>
                      </a:moveTo>
                      <a:cubicBezTo>
                        <a:pt x="20113" y="39579"/>
                        <a:pt x="18335" y="38627"/>
                        <a:pt x="17319" y="36849"/>
                      </a:cubicBezTo>
                      <a:lnTo>
                        <a:pt x="746" y="8147"/>
                      </a:lnTo>
                      <a:cubicBezTo>
                        <a:pt x="-778" y="5543"/>
                        <a:pt x="110" y="2241"/>
                        <a:pt x="2714" y="717"/>
                      </a:cubicBezTo>
                      <a:cubicBezTo>
                        <a:pt x="5317" y="-743"/>
                        <a:pt x="8620" y="82"/>
                        <a:pt x="10143" y="2686"/>
                      </a:cubicBezTo>
                      <a:lnTo>
                        <a:pt x="26717" y="31388"/>
                      </a:lnTo>
                      <a:cubicBezTo>
                        <a:pt x="28241" y="33991"/>
                        <a:pt x="27352" y="37293"/>
                        <a:pt x="24748" y="38817"/>
                      </a:cubicBezTo>
                      <a:cubicBezTo>
                        <a:pt x="23860" y="39325"/>
                        <a:pt x="22907" y="39579"/>
                        <a:pt x="22018" y="3957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26" name="Google Shape;1126;p38"/>
                <p:cNvSpPr/>
                <p:nvPr/>
              </p:nvSpPr>
              <p:spPr>
                <a:xfrm>
                  <a:off x="5001022" y="2088404"/>
                  <a:ext cx="39591" cy="27415"/>
                </a:xfrm>
                <a:custGeom>
                  <a:avLst/>
                  <a:gdLst/>
                  <a:ahLst/>
                  <a:cxnLst/>
                  <a:rect l="l" t="t" r="r" b="b"/>
                  <a:pathLst>
                    <a:path w="39591" h="27415" extrusionOk="0">
                      <a:moveTo>
                        <a:pt x="34147" y="27416"/>
                      </a:moveTo>
                      <a:cubicBezTo>
                        <a:pt x="33257" y="27416"/>
                        <a:pt x="32305" y="27162"/>
                        <a:pt x="31416" y="26717"/>
                      </a:cubicBezTo>
                      <a:lnTo>
                        <a:pt x="2714" y="10144"/>
                      </a:lnTo>
                      <a:cubicBezTo>
                        <a:pt x="111" y="8619"/>
                        <a:pt x="-778" y="5318"/>
                        <a:pt x="745" y="2714"/>
                      </a:cubicBezTo>
                      <a:cubicBezTo>
                        <a:pt x="2269" y="110"/>
                        <a:pt x="5572" y="-778"/>
                        <a:pt x="8175" y="746"/>
                      </a:cubicBezTo>
                      <a:lnTo>
                        <a:pt x="36877" y="17319"/>
                      </a:lnTo>
                      <a:cubicBezTo>
                        <a:pt x="39481" y="18843"/>
                        <a:pt x="40369" y="22145"/>
                        <a:pt x="38845" y="24749"/>
                      </a:cubicBezTo>
                      <a:cubicBezTo>
                        <a:pt x="37830" y="26463"/>
                        <a:pt x="36051" y="27416"/>
                        <a:pt x="34147" y="27416"/>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27" name="Google Shape;1127;p38"/>
                <p:cNvSpPr/>
                <p:nvPr/>
              </p:nvSpPr>
              <p:spPr>
                <a:xfrm>
                  <a:off x="4987797" y="2137981"/>
                  <a:ext cx="43942" cy="10795"/>
                </a:xfrm>
                <a:custGeom>
                  <a:avLst/>
                  <a:gdLst/>
                  <a:ahLst/>
                  <a:cxnLst/>
                  <a:rect l="l" t="t" r="r" b="b"/>
                  <a:pathLst>
                    <a:path w="43942" h="10795" extrusionOk="0">
                      <a:moveTo>
                        <a:pt x="38545" y="10795"/>
                      </a:moveTo>
                      <a:lnTo>
                        <a:pt x="5398" y="10795"/>
                      </a:lnTo>
                      <a:cubicBezTo>
                        <a:pt x="2413" y="10795"/>
                        <a:pt x="0" y="8382"/>
                        <a:pt x="0" y="5398"/>
                      </a:cubicBezTo>
                      <a:cubicBezTo>
                        <a:pt x="0" y="2413"/>
                        <a:pt x="2413" y="0"/>
                        <a:pt x="5398" y="0"/>
                      </a:cubicBezTo>
                      <a:lnTo>
                        <a:pt x="38545" y="0"/>
                      </a:lnTo>
                      <a:cubicBezTo>
                        <a:pt x="41529" y="0"/>
                        <a:pt x="43942" y="2413"/>
                        <a:pt x="43942" y="5398"/>
                      </a:cubicBezTo>
                      <a:cubicBezTo>
                        <a:pt x="43942" y="8382"/>
                        <a:pt x="41529" y="10795"/>
                        <a:pt x="38545" y="1079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28" name="Google Shape;1128;p38"/>
                <p:cNvSpPr/>
                <p:nvPr/>
              </p:nvSpPr>
              <p:spPr>
                <a:xfrm>
                  <a:off x="5152644" y="2137981"/>
                  <a:ext cx="43941" cy="10795"/>
                </a:xfrm>
                <a:custGeom>
                  <a:avLst/>
                  <a:gdLst/>
                  <a:ahLst/>
                  <a:cxnLst/>
                  <a:rect l="l" t="t" r="r" b="b"/>
                  <a:pathLst>
                    <a:path w="43941" h="10795" extrusionOk="0">
                      <a:moveTo>
                        <a:pt x="38545" y="10795"/>
                      </a:moveTo>
                      <a:lnTo>
                        <a:pt x="5397" y="10795"/>
                      </a:lnTo>
                      <a:cubicBezTo>
                        <a:pt x="2413" y="10795"/>
                        <a:pt x="0" y="8382"/>
                        <a:pt x="0" y="5398"/>
                      </a:cubicBezTo>
                      <a:cubicBezTo>
                        <a:pt x="0" y="2413"/>
                        <a:pt x="2413" y="0"/>
                        <a:pt x="5397" y="0"/>
                      </a:cubicBezTo>
                      <a:lnTo>
                        <a:pt x="38545" y="0"/>
                      </a:lnTo>
                      <a:cubicBezTo>
                        <a:pt x="41529" y="0"/>
                        <a:pt x="43942" y="2413"/>
                        <a:pt x="43942" y="5398"/>
                      </a:cubicBezTo>
                      <a:cubicBezTo>
                        <a:pt x="43942" y="8382"/>
                        <a:pt x="41529" y="10795"/>
                        <a:pt x="38545" y="1079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29" name="Google Shape;1129;p38"/>
                <p:cNvSpPr/>
                <p:nvPr/>
              </p:nvSpPr>
              <p:spPr>
                <a:xfrm>
                  <a:off x="5143770" y="2088340"/>
                  <a:ext cx="39591" cy="27479"/>
                </a:xfrm>
                <a:custGeom>
                  <a:avLst/>
                  <a:gdLst/>
                  <a:ahLst/>
                  <a:cxnLst/>
                  <a:rect l="l" t="t" r="r" b="b"/>
                  <a:pathLst>
                    <a:path w="39591" h="27479" extrusionOk="0">
                      <a:moveTo>
                        <a:pt x="5445" y="27479"/>
                      </a:moveTo>
                      <a:cubicBezTo>
                        <a:pt x="3540" y="27479"/>
                        <a:pt x="1762" y="26526"/>
                        <a:pt x="745" y="24748"/>
                      </a:cubicBezTo>
                      <a:cubicBezTo>
                        <a:pt x="-778" y="22145"/>
                        <a:pt x="111" y="18843"/>
                        <a:pt x="2714" y="17319"/>
                      </a:cubicBezTo>
                      <a:lnTo>
                        <a:pt x="31416" y="745"/>
                      </a:lnTo>
                      <a:cubicBezTo>
                        <a:pt x="34020" y="-778"/>
                        <a:pt x="37322" y="111"/>
                        <a:pt x="38845" y="2714"/>
                      </a:cubicBezTo>
                      <a:cubicBezTo>
                        <a:pt x="40370" y="5318"/>
                        <a:pt x="39481" y="8620"/>
                        <a:pt x="36877" y="10144"/>
                      </a:cubicBezTo>
                      <a:lnTo>
                        <a:pt x="8175" y="26717"/>
                      </a:lnTo>
                      <a:cubicBezTo>
                        <a:pt x="7286" y="27289"/>
                        <a:pt x="6334" y="27479"/>
                        <a:pt x="5445" y="2747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30" name="Google Shape;1130;p38"/>
                <p:cNvSpPr/>
                <p:nvPr/>
              </p:nvSpPr>
              <p:spPr>
                <a:xfrm>
                  <a:off x="5119640" y="2052209"/>
                  <a:ext cx="27462" cy="39544"/>
                </a:xfrm>
                <a:custGeom>
                  <a:avLst/>
                  <a:gdLst/>
                  <a:ahLst/>
                  <a:cxnLst/>
                  <a:rect l="l" t="t" r="r" b="b"/>
                  <a:pathLst>
                    <a:path w="27462" h="39544" extrusionOk="0">
                      <a:moveTo>
                        <a:pt x="5444" y="39544"/>
                      </a:moveTo>
                      <a:cubicBezTo>
                        <a:pt x="4556" y="39544"/>
                        <a:pt x="3603" y="39290"/>
                        <a:pt x="2714" y="38845"/>
                      </a:cubicBezTo>
                      <a:cubicBezTo>
                        <a:pt x="111" y="37322"/>
                        <a:pt x="-778" y="34020"/>
                        <a:pt x="745" y="31416"/>
                      </a:cubicBezTo>
                      <a:lnTo>
                        <a:pt x="17319" y="2714"/>
                      </a:lnTo>
                      <a:cubicBezTo>
                        <a:pt x="18843" y="111"/>
                        <a:pt x="22145" y="-778"/>
                        <a:pt x="24749" y="745"/>
                      </a:cubicBezTo>
                      <a:cubicBezTo>
                        <a:pt x="27352" y="2270"/>
                        <a:pt x="28241" y="5572"/>
                        <a:pt x="26717" y="8175"/>
                      </a:cubicBezTo>
                      <a:lnTo>
                        <a:pt x="10144" y="36877"/>
                      </a:lnTo>
                      <a:cubicBezTo>
                        <a:pt x="9191" y="38592"/>
                        <a:pt x="7350" y="39544"/>
                        <a:pt x="5444" y="39544"/>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grpSp>
        <p:nvGrpSpPr>
          <p:cNvPr id="1131" name="Google Shape;1131;p38"/>
          <p:cNvGrpSpPr/>
          <p:nvPr/>
        </p:nvGrpSpPr>
        <p:grpSpPr>
          <a:xfrm>
            <a:off x="340265" y="1245520"/>
            <a:ext cx="8461843" cy="1404713"/>
            <a:chOff x="340265" y="1245520"/>
            <a:chExt cx="8461843" cy="1404713"/>
          </a:xfrm>
        </p:grpSpPr>
        <p:sp>
          <p:nvSpPr>
            <p:cNvPr id="1132" name="Google Shape;1132;p38"/>
            <p:cNvSpPr/>
            <p:nvPr/>
          </p:nvSpPr>
          <p:spPr>
            <a:xfrm>
              <a:off x="8584806" y="2393325"/>
              <a:ext cx="217303" cy="256907"/>
            </a:xfrm>
            <a:custGeom>
              <a:avLst/>
              <a:gdLst/>
              <a:ahLst/>
              <a:cxnLst/>
              <a:rect l="l" t="t" r="r" b="b"/>
              <a:pathLst>
                <a:path w="98774" h="116776" extrusionOk="0">
                  <a:moveTo>
                    <a:pt x="97584" y="59722"/>
                  </a:moveTo>
                  <a:cubicBezTo>
                    <a:pt x="61389" y="64675"/>
                    <a:pt x="54848" y="72041"/>
                    <a:pt x="50721" y="115538"/>
                  </a:cubicBezTo>
                  <a:cubicBezTo>
                    <a:pt x="50594" y="117189"/>
                    <a:pt x="48181" y="117189"/>
                    <a:pt x="48054" y="115538"/>
                  </a:cubicBezTo>
                  <a:cubicBezTo>
                    <a:pt x="43990" y="72041"/>
                    <a:pt x="37386" y="64675"/>
                    <a:pt x="1191" y="59722"/>
                  </a:cubicBezTo>
                  <a:cubicBezTo>
                    <a:pt x="-397" y="59531"/>
                    <a:pt x="-397" y="57245"/>
                    <a:pt x="1191" y="57055"/>
                  </a:cubicBezTo>
                  <a:cubicBezTo>
                    <a:pt x="37386" y="52102"/>
                    <a:pt x="43926" y="44736"/>
                    <a:pt x="48054" y="1238"/>
                  </a:cubicBezTo>
                  <a:cubicBezTo>
                    <a:pt x="48181" y="-413"/>
                    <a:pt x="50594" y="-413"/>
                    <a:pt x="50721" y="1238"/>
                  </a:cubicBezTo>
                  <a:cubicBezTo>
                    <a:pt x="54785" y="44736"/>
                    <a:pt x="61389" y="52102"/>
                    <a:pt x="97584" y="57055"/>
                  </a:cubicBezTo>
                  <a:cubicBezTo>
                    <a:pt x="99171" y="57245"/>
                    <a:pt x="99171" y="59531"/>
                    <a:pt x="97584" y="59722"/>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33" name="Google Shape;1133;p38"/>
            <p:cNvSpPr/>
            <p:nvPr/>
          </p:nvSpPr>
          <p:spPr>
            <a:xfrm>
              <a:off x="340265" y="124552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134" name="Google Shape;1134;p38"/>
          <p:cNvSpPr/>
          <p:nvPr/>
        </p:nvSpPr>
        <p:spPr>
          <a:xfrm>
            <a:off x="7110018" y="5145805"/>
            <a:ext cx="132604" cy="156772"/>
          </a:xfrm>
          <a:custGeom>
            <a:avLst/>
            <a:gdLst/>
            <a:ahLst/>
            <a:cxnLst/>
            <a:rect l="l" t="t" r="r" b="b"/>
            <a:pathLst>
              <a:path w="98774" h="116776" extrusionOk="0">
                <a:moveTo>
                  <a:pt x="97584" y="59722"/>
                </a:moveTo>
                <a:cubicBezTo>
                  <a:pt x="61389" y="64675"/>
                  <a:pt x="54848" y="72041"/>
                  <a:pt x="50721" y="115538"/>
                </a:cubicBezTo>
                <a:cubicBezTo>
                  <a:pt x="50594" y="117189"/>
                  <a:pt x="48181" y="117189"/>
                  <a:pt x="48054" y="115538"/>
                </a:cubicBezTo>
                <a:cubicBezTo>
                  <a:pt x="43990" y="72041"/>
                  <a:pt x="37386" y="64675"/>
                  <a:pt x="1191" y="59722"/>
                </a:cubicBezTo>
                <a:cubicBezTo>
                  <a:pt x="-397" y="59531"/>
                  <a:pt x="-397" y="57245"/>
                  <a:pt x="1191" y="57055"/>
                </a:cubicBezTo>
                <a:cubicBezTo>
                  <a:pt x="37386" y="52102"/>
                  <a:pt x="43926" y="44736"/>
                  <a:pt x="48054" y="1238"/>
                </a:cubicBezTo>
                <a:cubicBezTo>
                  <a:pt x="48181" y="-413"/>
                  <a:pt x="50594" y="-413"/>
                  <a:pt x="50721" y="1238"/>
                </a:cubicBezTo>
                <a:cubicBezTo>
                  <a:pt x="54785" y="44736"/>
                  <a:pt x="61389" y="52102"/>
                  <a:pt x="97584" y="57055"/>
                </a:cubicBezTo>
                <a:cubicBezTo>
                  <a:pt x="99171" y="57245"/>
                  <a:pt x="99171" y="59531"/>
                  <a:pt x="97584" y="59722"/>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135" name="Google Shape;1135;p38"/>
          <p:cNvGrpSpPr/>
          <p:nvPr/>
        </p:nvGrpSpPr>
        <p:grpSpPr>
          <a:xfrm>
            <a:off x="473274" y="124752"/>
            <a:ext cx="2372754" cy="2688856"/>
            <a:chOff x="473274" y="124752"/>
            <a:chExt cx="2372754" cy="2688856"/>
          </a:xfrm>
        </p:grpSpPr>
        <p:grpSp>
          <p:nvGrpSpPr>
            <p:cNvPr id="1136" name="Google Shape;1136;p38"/>
            <p:cNvGrpSpPr/>
            <p:nvPr/>
          </p:nvGrpSpPr>
          <p:grpSpPr>
            <a:xfrm rot="-564100" flipH="1">
              <a:off x="634846" y="244003"/>
              <a:ext cx="1633746" cy="2112520"/>
              <a:chOff x="-77414" y="210905"/>
              <a:chExt cx="508246" cy="657189"/>
            </a:xfrm>
          </p:grpSpPr>
          <p:grpSp>
            <p:nvGrpSpPr>
              <p:cNvPr id="1137" name="Google Shape;1137;p38"/>
              <p:cNvGrpSpPr/>
              <p:nvPr/>
            </p:nvGrpSpPr>
            <p:grpSpPr>
              <a:xfrm>
                <a:off x="-77414" y="423214"/>
                <a:ext cx="389218" cy="444880"/>
                <a:chOff x="6299617" y="2845180"/>
                <a:chExt cx="389218" cy="444880"/>
              </a:xfrm>
            </p:grpSpPr>
            <p:sp>
              <p:nvSpPr>
                <p:cNvPr id="1138" name="Google Shape;1138;p38"/>
                <p:cNvSpPr/>
                <p:nvPr/>
              </p:nvSpPr>
              <p:spPr>
                <a:xfrm>
                  <a:off x="6299617" y="2845180"/>
                  <a:ext cx="389218" cy="444880"/>
                </a:xfrm>
                <a:custGeom>
                  <a:avLst/>
                  <a:gdLst/>
                  <a:ahLst/>
                  <a:cxnLst/>
                  <a:rect l="l" t="t" r="r" b="b"/>
                  <a:pathLst>
                    <a:path w="389218" h="444880" extrusionOk="0">
                      <a:moveTo>
                        <a:pt x="389218" y="322453"/>
                      </a:moveTo>
                      <a:cubicBezTo>
                        <a:pt x="311113" y="362014"/>
                        <a:pt x="227928" y="402654"/>
                        <a:pt x="137377" y="444881"/>
                      </a:cubicBezTo>
                      <a:cubicBezTo>
                        <a:pt x="184558" y="282194"/>
                        <a:pt x="-93128" y="181166"/>
                        <a:pt x="33301" y="0"/>
                      </a:cubicBezTo>
                      <a:cubicBezTo>
                        <a:pt x="102897" y="8318"/>
                        <a:pt x="180430" y="14923"/>
                        <a:pt x="263488" y="20320"/>
                      </a:cubicBezTo>
                      <a:cubicBezTo>
                        <a:pt x="234850" y="133858"/>
                        <a:pt x="362929" y="219774"/>
                        <a:pt x="389218" y="32245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139" name="Google Shape;1139;p38"/>
                <p:cNvGrpSpPr/>
                <p:nvPr/>
              </p:nvGrpSpPr>
              <p:grpSpPr>
                <a:xfrm>
                  <a:off x="6337672" y="2908109"/>
                  <a:ext cx="290457" cy="307720"/>
                  <a:chOff x="6337672" y="2908109"/>
                  <a:chExt cx="290457" cy="307720"/>
                </a:xfrm>
              </p:grpSpPr>
              <p:sp>
                <p:nvSpPr>
                  <p:cNvPr id="1140" name="Google Shape;1140;p38"/>
                  <p:cNvSpPr/>
                  <p:nvPr/>
                </p:nvSpPr>
                <p:spPr>
                  <a:xfrm>
                    <a:off x="6338442" y="2908109"/>
                    <a:ext cx="115061" cy="7366"/>
                  </a:xfrm>
                  <a:custGeom>
                    <a:avLst/>
                    <a:gdLst/>
                    <a:ahLst/>
                    <a:cxnLst/>
                    <a:rect l="l" t="t" r="r" b="b"/>
                    <a:pathLst>
                      <a:path w="115061" h="7366" extrusionOk="0">
                        <a:moveTo>
                          <a:pt x="2921" y="7366"/>
                        </a:moveTo>
                        <a:cubicBezTo>
                          <a:pt x="1334" y="7366"/>
                          <a:pt x="0" y="6096"/>
                          <a:pt x="0" y="4445"/>
                        </a:cubicBezTo>
                        <a:cubicBezTo>
                          <a:pt x="0" y="2794"/>
                          <a:pt x="1270" y="1461"/>
                          <a:pt x="2921" y="1461"/>
                        </a:cubicBezTo>
                        <a:cubicBezTo>
                          <a:pt x="38798" y="1080"/>
                          <a:pt x="75184" y="571"/>
                          <a:pt x="112078" y="0"/>
                        </a:cubicBezTo>
                        <a:cubicBezTo>
                          <a:pt x="113792" y="0"/>
                          <a:pt x="115062" y="1270"/>
                          <a:pt x="115062" y="2921"/>
                        </a:cubicBezTo>
                        <a:cubicBezTo>
                          <a:pt x="115062" y="4572"/>
                          <a:pt x="113792" y="5905"/>
                          <a:pt x="112141" y="5905"/>
                        </a:cubicBezTo>
                        <a:cubicBezTo>
                          <a:pt x="75184" y="6477"/>
                          <a:pt x="38798" y="6985"/>
                          <a:pt x="2921" y="7366"/>
                        </a:cubicBezTo>
                        <a:cubicBezTo>
                          <a:pt x="2921" y="7366"/>
                          <a:pt x="2921" y="7366"/>
                          <a:pt x="2921" y="736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41" name="Google Shape;1141;p38"/>
                  <p:cNvSpPr/>
                  <p:nvPr/>
                </p:nvSpPr>
                <p:spPr>
                  <a:xfrm>
                    <a:off x="6337672" y="2934634"/>
                    <a:ext cx="187532" cy="17480"/>
                  </a:xfrm>
                  <a:custGeom>
                    <a:avLst/>
                    <a:gdLst/>
                    <a:ahLst/>
                    <a:cxnLst/>
                    <a:rect l="l" t="t" r="r" b="b"/>
                    <a:pathLst>
                      <a:path w="187532" h="17480" extrusionOk="0">
                        <a:moveTo>
                          <a:pt x="2930" y="17481"/>
                        </a:moveTo>
                        <a:cubicBezTo>
                          <a:pt x="1406" y="17481"/>
                          <a:pt x="72" y="16274"/>
                          <a:pt x="9" y="14687"/>
                        </a:cubicBezTo>
                        <a:cubicBezTo>
                          <a:pt x="-118" y="13036"/>
                          <a:pt x="1152" y="11639"/>
                          <a:pt x="2739" y="11575"/>
                        </a:cubicBezTo>
                        <a:cubicBezTo>
                          <a:pt x="62683" y="7829"/>
                          <a:pt x="123326" y="3955"/>
                          <a:pt x="184413" y="18"/>
                        </a:cubicBezTo>
                        <a:cubicBezTo>
                          <a:pt x="186000" y="-172"/>
                          <a:pt x="187461" y="1161"/>
                          <a:pt x="187524" y="2749"/>
                        </a:cubicBezTo>
                        <a:cubicBezTo>
                          <a:pt x="187651" y="4400"/>
                          <a:pt x="186382" y="5797"/>
                          <a:pt x="184794" y="5860"/>
                        </a:cubicBezTo>
                        <a:cubicBezTo>
                          <a:pt x="123707" y="9861"/>
                          <a:pt x="63064" y="13734"/>
                          <a:pt x="3120" y="17417"/>
                        </a:cubicBezTo>
                        <a:cubicBezTo>
                          <a:pt x="3057" y="17481"/>
                          <a:pt x="2993" y="17481"/>
                          <a:pt x="2930" y="1748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42" name="Google Shape;1142;p38"/>
                  <p:cNvSpPr/>
                  <p:nvPr/>
                </p:nvSpPr>
                <p:spPr>
                  <a:xfrm>
                    <a:off x="6345725" y="2961556"/>
                    <a:ext cx="187999" cy="25419"/>
                  </a:xfrm>
                  <a:custGeom>
                    <a:avLst/>
                    <a:gdLst/>
                    <a:ahLst/>
                    <a:cxnLst/>
                    <a:rect l="l" t="t" r="r" b="b"/>
                    <a:pathLst>
                      <a:path w="187999" h="25419" extrusionOk="0">
                        <a:moveTo>
                          <a:pt x="2941" y="25420"/>
                        </a:moveTo>
                        <a:cubicBezTo>
                          <a:pt x="1480" y="25420"/>
                          <a:pt x="147" y="24277"/>
                          <a:pt x="20" y="22816"/>
                        </a:cubicBezTo>
                        <a:cubicBezTo>
                          <a:pt x="-171" y="21229"/>
                          <a:pt x="1036" y="19768"/>
                          <a:pt x="2623" y="19578"/>
                        </a:cubicBezTo>
                        <a:cubicBezTo>
                          <a:pt x="63139" y="13101"/>
                          <a:pt x="123845" y="6560"/>
                          <a:pt x="184742" y="20"/>
                        </a:cubicBezTo>
                        <a:cubicBezTo>
                          <a:pt x="186393" y="-171"/>
                          <a:pt x="187789" y="1036"/>
                          <a:pt x="187980" y="2623"/>
                        </a:cubicBezTo>
                        <a:cubicBezTo>
                          <a:pt x="188170" y="4211"/>
                          <a:pt x="186964" y="5671"/>
                          <a:pt x="185376" y="5862"/>
                        </a:cubicBezTo>
                        <a:cubicBezTo>
                          <a:pt x="124480" y="12402"/>
                          <a:pt x="63774" y="18943"/>
                          <a:pt x="3258" y="25420"/>
                        </a:cubicBezTo>
                        <a:cubicBezTo>
                          <a:pt x="3195" y="25420"/>
                          <a:pt x="3068" y="25420"/>
                          <a:pt x="2941" y="2542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43" name="Google Shape;1143;p38"/>
                  <p:cNvSpPr/>
                  <p:nvPr/>
                </p:nvSpPr>
                <p:spPr>
                  <a:xfrm>
                    <a:off x="6360632" y="2987639"/>
                    <a:ext cx="185427" cy="32864"/>
                  </a:xfrm>
                  <a:custGeom>
                    <a:avLst/>
                    <a:gdLst/>
                    <a:ahLst/>
                    <a:cxnLst/>
                    <a:rect l="l" t="t" r="r" b="b"/>
                    <a:pathLst>
                      <a:path w="185427" h="32864" extrusionOk="0">
                        <a:moveTo>
                          <a:pt x="2956" y="32865"/>
                        </a:moveTo>
                        <a:cubicBezTo>
                          <a:pt x="1496" y="32865"/>
                          <a:pt x="289" y="31785"/>
                          <a:pt x="35" y="30325"/>
                        </a:cubicBezTo>
                        <a:cubicBezTo>
                          <a:pt x="-219" y="28737"/>
                          <a:pt x="924" y="27213"/>
                          <a:pt x="2512" y="26959"/>
                        </a:cubicBezTo>
                        <a:lnTo>
                          <a:pt x="182026" y="35"/>
                        </a:lnTo>
                        <a:cubicBezTo>
                          <a:pt x="183677" y="-219"/>
                          <a:pt x="185138" y="924"/>
                          <a:pt x="185392" y="2512"/>
                        </a:cubicBezTo>
                        <a:cubicBezTo>
                          <a:pt x="185646" y="4099"/>
                          <a:pt x="184503" y="5623"/>
                          <a:pt x="182915" y="5877"/>
                        </a:cubicBezTo>
                        <a:lnTo>
                          <a:pt x="3401" y="32801"/>
                        </a:lnTo>
                        <a:cubicBezTo>
                          <a:pt x="3274" y="32865"/>
                          <a:pt x="3147" y="32865"/>
                          <a:pt x="2956" y="3286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44" name="Google Shape;1144;p38"/>
                  <p:cNvSpPr/>
                  <p:nvPr/>
                </p:nvSpPr>
                <p:spPr>
                  <a:xfrm>
                    <a:off x="6380297" y="3024703"/>
                    <a:ext cx="122284" cy="28376"/>
                  </a:xfrm>
                  <a:custGeom>
                    <a:avLst/>
                    <a:gdLst/>
                    <a:ahLst/>
                    <a:cxnLst/>
                    <a:rect l="l" t="t" r="r" b="b"/>
                    <a:pathLst>
                      <a:path w="122284" h="28376" extrusionOk="0">
                        <a:moveTo>
                          <a:pt x="2976" y="28376"/>
                        </a:moveTo>
                        <a:cubicBezTo>
                          <a:pt x="1580" y="28376"/>
                          <a:pt x="373" y="27424"/>
                          <a:pt x="56" y="25964"/>
                        </a:cubicBezTo>
                        <a:cubicBezTo>
                          <a:pt x="-262" y="24376"/>
                          <a:pt x="818" y="22789"/>
                          <a:pt x="2405" y="22535"/>
                        </a:cubicBezTo>
                        <a:lnTo>
                          <a:pt x="118800" y="55"/>
                        </a:lnTo>
                        <a:cubicBezTo>
                          <a:pt x="120388" y="-262"/>
                          <a:pt x="121975" y="817"/>
                          <a:pt x="122230" y="2405"/>
                        </a:cubicBezTo>
                        <a:cubicBezTo>
                          <a:pt x="122547" y="3992"/>
                          <a:pt x="121468" y="5580"/>
                          <a:pt x="119880" y="5834"/>
                        </a:cubicBezTo>
                        <a:lnTo>
                          <a:pt x="3484" y="28313"/>
                        </a:lnTo>
                        <a:cubicBezTo>
                          <a:pt x="3294" y="28376"/>
                          <a:pt x="3167" y="28376"/>
                          <a:pt x="2976" y="2837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45" name="Google Shape;1145;p38"/>
                  <p:cNvSpPr/>
                  <p:nvPr/>
                </p:nvSpPr>
                <p:spPr>
                  <a:xfrm>
                    <a:off x="6425133" y="3063887"/>
                    <a:ext cx="170217" cy="53073"/>
                  </a:xfrm>
                  <a:custGeom>
                    <a:avLst/>
                    <a:gdLst/>
                    <a:ahLst/>
                    <a:cxnLst/>
                    <a:rect l="l" t="t" r="r" b="b"/>
                    <a:pathLst>
                      <a:path w="170217" h="53073" extrusionOk="0">
                        <a:moveTo>
                          <a:pt x="2972" y="53073"/>
                        </a:moveTo>
                        <a:cubicBezTo>
                          <a:pt x="1702" y="53073"/>
                          <a:pt x="495" y="52248"/>
                          <a:pt x="114" y="50914"/>
                        </a:cubicBezTo>
                        <a:cubicBezTo>
                          <a:pt x="-330" y="49327"/>
                          <a:pt x="559" y="47739"/>
                          <a:pt x="2146" y="47295"/>
                        </a:cubicBezTo>
                        <a:lnTo>
                          <a:pt x="166485" y="114"/>
                        </a:lnTo>
                        <a:cubicBezTo>
                          <a:pt x="168072" y="-330"/>
                          <a:pt x="169660" y="559"/>
                          <a:pt x="170104" y="2146"/>
                        </a:cubicBezTo>
                        <a:cubicBezTo>
                          <a:pt x="170548" y="3734"/>
                          <a:pt x="169660" y="5321"/>
                          <a:pt x="168072" y="5766"/>
                        </a:cubicBezTo>
                        <a:lnTo>
                          <a:pt x="3734" y="52946"/>
                        </a:lnTo>
                        <a:cubicBezTo>
                          <a:pt x="3480" y="53010"/>
                          <a:pt x="3226" y="53073"/>
                          <a:pt x="2972" y="530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46" name="Google Shape;1146;p38"/>
                  <p:cNvSpPr/>
                  <p:nvPr/>
                </p:nvSpPr>
                <p:spPr>
                  <a:xfrm>
                    <a:off x="6446052" y="3089061"/>
                    <a:ext cx="166352" cy="60030"/>
                  </a:xfrm>
                  <a:custGeom>
                    <a:avLst/>
                    <a:gdLst/>
                    <a:ahLst/>
                    <a:cxnLst/>
                    <a:rect l="l" t="t" r="r" b="b"/>
                    <a:pathLst>
                      <a:path w="166352" h="60030" extrusionOk="0">
                        <a:moveTo>
                          <a:pt x="2944" y="60030"/>
                        </a:moveTo>
                        <a:cubicBezTo>
                          <a:pt x="1737" y="60030"/>
                          <a:pt x="594" y="59268"/>
                          <a:pt x="150" y="57998"/>
                        </a:cubicBezTo>
                        <a:cubicBezTo>
                          <a:pt x="-358" y="56474"/>
                          <a:pt x="467" y="54760"/>
                          <a:pt x="1991" y="54252"/>
                        </a:cubicBezTo>
                        <a:cubicBezTo>
                          <a:pt x="55649" y="36154"/>
                          <a:pt x="109179" y="18120"/>
                          <a:pt x="162456" y="150"/>
                        </a:cubicBezTo>
                        <a:cubicBezTo>
                          <a:pt x="163979" y="-358"/>
                          <a:pt x="165694" y="467"/>
                          <a:pt x="166203" y="1991"/>
                        </a:cubicBezTo>
                        <a:cubicBezTo>
                          <a:pt x="166710" y="3515"/>
                          <a:pt x="165885" y="5230"/>
                          <a:pt x="164361" y="5738"/>
                        </a:cubicBezTo>
                        <a:cubicBezTo>
                          <a:pt x="111021" y="23708"/>
                          <a:pt x="57553" y="41742"/>
                          <a:pt x="3833" y="59840"/>
                        </a:cubicBezTo>
                        <a:cubicBezTo>
                          <a:pt x="3579" y="60030"/>
                          <a:pt x="3261" y="60030"/>
                          <a:pt x="2944" y="6003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47" name="Google Shape;1147;p38"/>
                  <p:cNvSpPr/>
                  <p:nvPr/>
                </p:nvSpPr>
                <p:spPr>
                  <a:xfrm>
                    <a:off x="6463221" y="3114548"/>
                    <a:ext cx="164908" cy="67373"/>
                  </a:xfrm>
                  <a:custGeom>
                    <a:avLst/>
                    <a:gdLst/>
                    <a:ahLst/>
                    <a:cxnLst/>
                    <a:rect l="l" t="t" r="r" b="b"/>
                    <a:pathLst>
                      <a:path w="164908" h="67373" extrusionOk="0">
                        <a:moveTo>
                          <a:pt x="2920" y="67373"/>
                        </a:moveTo>
                        <a:cubicBezTo>
                          <a:pt x="1714" y="67373"/>
                          <a:pt x="634" y="66675"/>
                          <a:pt x="190" y="65468"/>
                        </a:cubicBezTo>
                        <a:cubicBezTo>
                          <a:pt x="-382" y="63944"/>
                          <a:pt x="380" y="62230"/>
                          <a:pt x="1904" y="61658"/>
                        </a:cubicBezTo>
                        <a:cubicBezTo>
                          <a:pt x="55435" y="41021"/>
                          <a:pt x="108394" y="20574"/>
                          <a:pt x="160909" y="190"/>
                        </a:cubicBezTo>
                        <a:cubicBezTo>
                          <a:pt x="162432" y="-381"/>
                          <a:pt x="164147" y="381"/>
                          <a:pt x="164718" y="1841"/>
                        </a:cubicBezTo>
                        <a:cubicBezTo>
                          <a:pt x="165290" y="3302"/>
                          <a:pt x="164528" y="5080"/>
                          <a:pt x="163067" y="5651"/>
                        </a:cubicBezTo>
                        <a:cubicBezTo>
                          <a:pt x="110553" y="26035"/>
                          <a:pt x="57594" y="46545"/>
                          <a:pt x="4063" y="67119"/>
                        </a:cubicBezTo>
                        <a:cubicBezTo>
                          <a:pt x="3619" y="67310"/>
                          <a:pt x="3238" y="67373"/>
                          <a:pt x="2920" y="6737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48" name="Google Shape;1148;p38"/>
                  <p:cNvSpPr/>
                  <p:nvPr/>
                </p:nvSpPr>
                <p:spPr>
                  <a:xfrm>
                    <a:off x="6474478" y="3184543"/>
                    <a:ext cx="65050" cy="31286"/>
                  </a:xfrm>
                  <a:custGeom>
                    <a:avLst/>
                    <a:gdLst/>
                    <a:ahLst/>
                    <a:cxnLst/>
                    <a:rect l="l" t="t" r="r" b="b"/>
                    <a:pathLst>
                      <a:path w="65050" h="31286" extrusionOk="0">
                        <a:moveTo>
                          <a:pt x="2966" y="31287"/>
                        </a:moveTo>
                        <a:cubicBezTo>
                          <a:pt x="1823" y="31287"/>
                          <a:pt x="743" y="30588"/>
                          <a:pt x="235" y="29509"/>
                        </a:cubicBezTo>
                        <a:cubicBezTo>
                          <a:pt x="-400" y="27985"/>
                          <a:pt x="299" y="26270"/>
                          <a:pt x="1759" y="25635"/>
                        </a:cubicBezTo>
                        <a:cubicBezTo>
                          <a:pt x="21635" y="17126"/>
                          <a:pt x="41383" y="8681"/>
                          <a:pt x="60941" y="235"/>
                        </a:cubicBezTo>
                        <a:cubicBezTo>
                          <a:pt x="62402" y="-400"/>
                          <a:pt x="64179" y="299"/>
                          <a:pt x="64815" y="1759"/>
                        </a:cubicBezTo>
                        <a:cubicBezTo>
                          <a:pt x="65450" y="3283"/>
                          <a:pt x="64751" y="4998"/>
                          <a:pt x="63290" y="5633"/>
                        </a:cubicBezTo>
                        <a:cubicBezTo>
                          <a:pt x="43733" y="14078"/>
                          <a:pt x="23984" y="22524"/>
                          <a:pt x="4109" y="31033"/>
                        </a:cubicBezTo>
                        <a:cubicBezTo>
                          <a:pt x="3728" y="31223"/>
                          <a:pt x="3347" y="31287"/>
                          <a:pt x="2966" y="3128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1149" name="Google Shape;1149;p38"/>
              <p:cNvGrpSpPr/>
              <p:nvPr/>
            </p:nvGrpSpPr>
            <p:grpSpPr>
              <a:xfrm>
                <a:off x="52090" y="210905"/>
                <a:ext cx="378742" cy="312893"/>
                <a:chOff x="6429121" y="2632871"/>
                <a:chExt cx="378742" cy="312893"/>
              </a:xfrm>
            </p:grpSpPr>
            <p:sp>
              <p:nvSpPr>
                <p:cNvPr id="1150" name="Google Shape;1150;p38"/>
                <p:cNvSpPr/>
                <p:nvPr/>
              </p:nvSpPr>
              <p:spPr>
                <a:xfrm>
                  <a:off x="6754558" y="2632871"/>
                  <a:ext cx="53305" cy="51908"/>
                </a:xfrm>
                <a:custGeom>
                  <a:avLst/>
                  <a:gdLst/>
                  <a:ahLst/>
                  <a:cxnLst/>
                  <a:rect l="l" t="t" r="r" b="b"/>
                  <a:pathLst>
                    <a:path w="53305" h="51908" extrusionOk="0">
                      <a:moveTo>
                        <a:pt x="24003" y="51908"/>
                      </a:moveTo>
                      <a:lnTo>
                        <a:pt x="0" y="22508"/>
                      </a:lnTo>
                      <a:lnTo>
                        <a:pt x="22289" y="4283"/>
                      </a:lnTo>
                      <a:cubicBezTo>
                        <a:pt x="30417" y="-2321"/>
                        <a:pt x="42355" y="-1178"/>
                        <a:pt x="49023" y="6950"/>
                      </a:cubicBezTo>
                      <a:lnTo>
                        <a:pt x="49023" y="6950"/>
                      </a:lnTo>
                      <a:cubicBezTo>
                        <a:pt x="55626" y="15078"/>
                        <a:pt x="54483" y="27016"/>
                        <a:pt x="46355" y="33684"/>
                      </a:cubicBezTo>
                      <a:lnTo>
                        <a:pt x="24003" y="51908"/>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51" name="Google Shape;1151;p38"/>
                <p:cNvSpPr/>
                <p:nvPr/>
              </p:nvSpPr>
              <p:spPr>
                <a:xfrm rot="3046867">
                  <a:off x="6606840" y="2609505"/>
                  <a:ext cx="39510" cy="349750"/>
                </a:xfrm>
                <a:custGeom>
                  <a:avLst/>
                  <a:gdLst/>
                  <a:ahLst/>
                  <a:cxnLst/>
                  <a:rect l="l" t="t" r="r" b="b"/>
                  <a:pathLst>
                    <a:path w="39497" h="349631" extrusionOk="0">
                      <a:moveTo>
                        <a:pt x="0" y="0"/>
                      </a:moveTo>
                      <a:lnTo>
                        <a:pt x="39497" y="0"/>
                      </a:lnTo>
                      <a:lnTo>
                        <a:pt x="39497" y="349632"/>
                      </a:lnTo>
                      <a:lnTo>
                        <a:pt x="0" y="349632"/>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52" name="Google Shape;1152;p38"/>
                <p:cNvSpPr/>
                <p:nvPr/>
              </p:nvSpPr>
              <p:spPr>
                <a:xfrm>
                  <a:off x="6429121" y="2879725"/>
                  <a:ext cx="74612" cy="66039"/>
                </a:xfrm>
                <a:custGeom>
                  <a:avLst/>
                  <a:gdLst/>
                  <a:ahLst/>
                  <a:cxnLst/>
                  <a:rect l="l" t="t" r="r" b="b"/>
                  <a:pathLst>
                    <a:path w="74612" h="66039" extrusionOk="0">
                      <a:moveTo>
                        <a:pt x="49593" y="0"/>
                      </a:moveTo>
                      <a:lnTo>
                        <a:pt x="74612" y="30543"/>
                      </a:lnTo>
                      <a:lnTo>
                        <a:pt x="0" y="6604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153" name="Google Shape;1153;p38"/>
                <p:cNvGrpSpPr/>
                <p:nvPr/>
              </p:nvGrpSpPr>
              <p:grpSpPr>
                <a:xfrm>
                  <a:off x="6492866" y="2670991"/>
                  <a:ext cx="269638" cy="224989"/>
                  <a:chOff x="6492866" y="2670991"/>
                  <a:chExt cx="269638" cy="224989"/>
                </a:xfrm>
              </p:grpSpPr>
              <p:sp>
                <p:nvSpPr>
                  <p:cNvPr id="1154" name="Google Shape;1154;p38"/>
                  <p:cNvSpPr/>
                  <p:nvPr/>
                </p:nvSpPr>
                <p:spPr>
                  <a:xfrm>
                    <a:off x="6492866" y="2670991"/>
                    <a:ext cx="260113" cy="213305"/>
                  </a:xfrm>
                  <a:custGeom>
                    <a:avLst/>
                    <a:gdLst/>
                    <a:ahLst/>
                    <a:cxnLst/>
                    <a:rect l="l" t="t" r="r" b="b"/>
                    <a:pathLst>
                      <a:path w="260113" h="213305" extrusionOk="0">
                        <a:moveTo>
                          <a:pt x="1977" y="213305"/>
                        </a:moveTo>
                        <a:cubicBezTo>
                          <a:pt x="1406" y="213305"/>
                          <a:pt x="834" y="213051"/>
                          <a:pt x="453" y="212543"/>
                        </a:cubicBezTo>
                        <a:cubicBezTo>
                          <a:pt x="-245" y="211718"/>
                          <a:pt x="-118" y="210448"/>
                          <a:pt x="707" y="209749"/>
                        </a:cubicBezTo>
                        <a:lnTo>
                          <a:pt x="256866" y="454"/>
                        </a:lnTo>
                        <a:cubicBezTo>
                          <a:pt x="257692" y="-245"/>
                          <a:pt x="258962" y="-118"/>
                          <a:pt x="259660" y="707"/>
                        </a:cubicBezTo>
                        <a:cubicBezTo>
                          <a:pt x="260359" y="1533"/>
                          <a:pt x="260232" y="2803"/>
                          <a:pt x="259406" y="3501"/>
                        </a:cubicBezTo>
                        <a:lnTo>
                          <a:pt x="3247" y="212798"/>
                        </a:lnTo>
                        <a:cubicBezTo>
                          <a:pt x="2866" y="213179"/>
                          <a:pt x="2422" y="213305"/>
                          <a:pt x="1977" y="21330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55" name="Google Shape;1155;p38"/>
                  <p:cNvSpPr/>
                  <p:nvPr/>
                </p:nvSpPr>
                <p:spPr>
                  <a:xfrm>
                    <a:off x="6502391" y="2682675"/>
                    <a:ext cx="260113" cy="213305"/>
                  </a:xfrm>
                  <a:custGeom>
                    <a:avLst/>
                    <a:gdLst/>
                    <a:ahLst/>
                    <a:cxnLst/>
                    <a:rect l="l" t="t" r="r" b="b"/>
                    <a:pathLst>
                      <a:path w="260113" h="213305" extrusionOk="0">
                        <a:moveTo>
                          <a:pt x="1978" y="213305"/>
                        </a:moveTo>
                        <a:cubicBezTo>
                          <a:pt x="1406" y="213305"/>
                          <a:pt x="834" y="213051"/>
                          <a:pt x="453" y="212543"/>
                        </a:cubicBezTo>
                        <a:cubicBezTo>
                          <a:pt x="-245" y="211718"/>
                          <a:pt x="-118" y="210448"/>
                          <a:pt x="707" y="209749"/>
                        </a:cubicBezTo>
                        <a:lnTo>
                          <a:pt x="256866" y="453"/>
                        </a:lnTo>
                        <a:cubicBezTo>
                          <a:pt x="257692" y="-245"/>
                          <a:pt x="258962" y="-118"/>
                          <a:pt x="259661" y="707"/>
                        </a:cubicBezTo>
                        <a:cubicBezTo>
                          <a:pt x="260359" y="1533"/>
                          <a:pt x="260232" y="2803"/>
                          <a:pt x="259406" y="3501"/>
                        </a:cubicBezTo>
                        <a:lnTo>
                          <a:pt x="3248" y="212797"/>
                        </a:lnTo>
                        <a:cubicBezTo>
                          <a:pt x="2866" y="213178"/>
                          <a:pt x="2422" y="213305"/>
                          <a:pt x="1978" y="21330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156" name="Google Shape;1156;p38"/>
                <p:cNvSpPr/>
                <p:nvPr/>
              </p:nvSpPr>
              <p:spPr>
                <a:xfrm rot="3046867">
                  <a:off x="6743478" y="2653397"/>
                  <a:ext cx="48912" cy="31189"/>
                </a:xfrm>
                <a:custGeom>
                  <a:avLst/>
                  <a:gdLst/>
                  <a:ahLst/>
                  <a:cxnLst/>
                  <a:rect l="l" t="t" r="r" b="b"/>
                  <a:pathLst>
                    <a:path w="48895" h="31178" extrusionOk="0">
                      <a:moveTo>
                        <a:pt x="0" y="0"/>
                      </a:moveTo>
                      <a:lnTo>
                        <a:pt x="48895" y="0"/>
                      </a:lnTo>
                      <a:lnTo>
                        <a:pt x="48895" y="31179"/>
                      </a:lnTo>
                      <a:lnTo>
                        <a:pt x="0" y="3117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57" name="Google Shape;1157;p38"/>
                <p:cNvSpPr/>
                <p:nvPr/>
              </p:nvSpPr>
              <p:spPr>
                <a:xfrm>
                  <a:off x="6636948" y="2678048"/>
                  <a:ext cx="159577" cy="141737"/>
                </a:xfrm>
                <a:custGeom>
                  <a:avLst/>
                  <a:gdLst/>
                  <a:ahLst/>
                  <a:cxnLst/>
                  <a:rect l="l" t="t" r="r" b="b"/>
                  <a:pathLst>
                    <a:path w="159577" h="141737" extrusionOk="0">
                      <a:moveTo>
                        <a:pt x="96655" y="80074"/>
                      </a:moveTo>
                      <a:cubicBezTo>
                        <a:pt x="149043" y="57658"/>
                        <a:pt x="164156" y="19114"/>
                        <a:pt x="158441" y="0"/>
                      </a:cubicBezTo>
                      <a:lnTo>
                        <a:pt x="134310" y="19749"/>
                      </a:lnTo>
                      <a:cubicBezTo>
                        <a:pt x="140216" y="47181"/>
                        <a:pt x="83383" y="80772"/>
                        <a:pt x="50871" y="93536"/>
                      </a:cubicBezTo>
                      <a:cubicBezTo>
                        <a:pt x="18296" y="106299"/>
                        <a:pt x="1849" y="128016"/>
                        <a:pt x="1849" y="128016"/>
                      </a:cubicBezTo>
                      <a:lnTo>
                        <a:pt x="1849" y="128080"/>
                      </a:lnTo>
                      <a:cubicBezTo>
                        <a:pt x="-1008" y="131636"/>
                        <a:pt x="-627" y="137160"/>
                        <a:pt x="3500" y="140208"/>
                      </a:cubicBezTo>
                      <a:cubicBezTo>
                        <a:pt x="6041" y="142049"/>
                        <a:pt x="9596" y="142240"/>
                        <a:pt x="12327" y="140716"/>
                      </a:cubicBezTo>
                      <a:cubicBezTo>
                        <a:pt x="16455" y="138430"/>
                        <a:pt x="17597" y="133668"/>
                        <a:pt x="15946" y="129921"/>
                      </a:cubicBezTo>
                      <a:cubicBezTo>
                        <a:pt x="14740" y="127190"/>
                        <a:pt x="15248" y="123952"/>
                        <a:pt x="17280" y="121793"/>
                      </a:cubicBezTo>
                      <a:cubicBezTo>
                        <a:pt x="33028" y="104521"/>
                        <a:pt x="53666" y="98425"/>
                        <a:pt x="96655" y="8007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sp>
          <p:nvSpPr>
            <p:cNvPr id="1158" name="Google Shape;1158;p38"/>
            <p:cNvSpPr/>
            <p:nvPr/>
          </p:nvSpPr>
          <p:spPr>
            <a:xfrm>
              <a:off x="1206448" y="2556700"/>
              <a:ext cx="217303" cy="256907"/>
            </a:xfrm>
            <a:custGeom>
              <a:avLst/>
              <a:gdLst/>
              <a:ahLst/>
              <a:cxnLst/>
              <a:rect l="l" t="t" r="r" b="b"/>
              <a:pathLst>
                <a:path w="98774" h="116776" extrusionOk="0">
                  <a:moveTo>
                    <a:pt x="97584" y="59722"/>
                  </a:moveTo>
                  <a:cubicBezTo>
                    <a:pt x="61389" y="64675"/>
                    <a:pt x="54848" y="72041"/>
                    <a:pt x="50721" y="115538"/>
                  </a:cubicBezTo>
                  <a:cubicBezTo>
                    <a:pt x="50594" y="117189"/>
                    <a:pt x="48181" y="117189"/>
                    <a:pt x="48054" y="115538"/>
                  </a:cubicBezTo>
                  <a:cubicBezTo>
                    <a:pt x="43990" y="72041"/>
                    <a:pt x="37386" y="64675"/>
                    <a:pt x="1191" y="59722"/>
                  </a:cubicBezTo>
                  <a:cubicBezTo>
                    <a:pt x="-397" y="59531"/>
                    <a:pt x="-397" y="57245"/>
                    <a:pt x="1191" y="57055"/>
                  </a:cubicBezTo>
                  <a:cubicBezTo>
                    <a:pt x="37386" y="52102"/>
                    <a:pt x="43926" y="44736"/>
                    <a:pt x="48054" y="1238"/>
                  </a:cubicBezTo>
                  <a:cubicBezTo>
                    <a:pt x="48181" y="-413"/>
                    <a:pt x="50594" y="-413"/>
                    <a:pt x="50721" y="1238"/>
                  </a:cubicBezTo>
                  <a:cubicBezTo>
                    <a:pt x="54785" y="44736"/>
                    <a:pt x="61389" y="52102"/>
                    <a:pt x="97584" y="57055"/>
                  </a:cubicBezTo>
                  <a:cubicBezTo>
                    <a:pt x="99171" y="57245"/>
                    <a:pt x="99171" y="59531"/>
                    <a:pt x="97584" y="59722"/>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59" name="Google Shape;1159;p38"/>
            <p:cNvSpPr/>
            <p:nvPr/>
          </p:nvSpPr>
          <p:spPr>
            <a:xfrm>
              <a:off x="2628815" y="79392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160" name="Google Shape;1160;p38"/>
          <p:cNvGrpSpPr/>
          <p:nvPr/>
        </p:nvGrpSpPr>
        <p:grpSpPr>
          <a:xfrm>
            <a:off x="6636065" y="2136395"/>
            <a:ext cx="2454026" cy="3177695"/>
            <a:chOff x="6636065" y="2136395"/>
            <a:chExt cx="2454026" cy="3177695"/>
          </a:xfrm>
        </p:grpSpPr>
        <p:grpSp>
          <p:nvGrpSpPr>
            <p:cNvPr id="1161" name="Google Shape;1161;p38"/>
            <p:cNvGrpSpPr/>
            <p:nvPr/>
          </p:nvGrpSpPr>
          <p:grpSpPr>
            <a:xfrm rot="-1082057">
              <a:off x="7278324" y="2655139"/>
              <a:ext cx="1461726" cy="2493917"/>
              <a:chOff x="971119" y="3290570"/>
              <a:chExt cx="612189" cy="1044510"/>
            </a:xfrm>
          </p:grpSpPr>
          <p:sp>
            <p:nvSpPr>
              <p:cNvPr id="1162" name="Google Shape;1162;p38"/>
              <p:cNvSpPr/>
              <p:nvPr/>
            </p:nvSpPr>
            <p:spPr>
              <a:xfrm>
                <a:off x="1259586" y="3938904"/>
                <a:ext cx="75691" cy="126428"/>
              </a:xfrm>
              <a:custGeom>
                <a:avLst/>
                <a:gdLst/>
                <a:ahLst/>
                <a:cxnLst/>
                <a:rect l="l" t="t" r="r" b="b"/>
                <a:pathLst>
                  <a:path w="75691" h="126428" extrusionOk="0">
                    <a:moveTo>
                      <a:pt x="0" y="0"/>
                    </a:moveTo>
                    <a:lnTo>
                      <a:pt x="75692" y="0"/>
                    </a:lnTo>
                    <a:lnTo>
                      <a:pt x="75692" y="126428"/>
                    </a:lnTo>
                    <a:lnTo>
                      <a:pt x="0" y="126428"/>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63" name="Google Shape;1163;p38"/>
              <p:cNvSpPr/>
              <p:nvPr/>
            </p:nvSpPr>
            <p:spPr>
              <a:xfrm>
                <a:off x="1259522" y="3940492"/>
                <a:ext cx="75755" cy="24638"/>
              </a:xfrm>
              <a:custGeom>
                <a:avLst/>
                <a:gdLst/>
                <a:ahLst/>
                <a:cxnLst/>
                <a:rect l="l" t="t" r="r" b="b"/>
                <a:pathLst>
                  <a:path w="75755" h="24638" extrusionOk="0">
                    <a:moveTo>
                      <a:pt x="75755" y="889"/>
                    </a:moveTo>
                    <a:cubicBezTo>
                      <a:pt x="62103" y="2413"/>
                      <a:pt x="48260" y="3048"/>
                      <a:pt x="34290" y="2730"/>
                    </a:cubicBezTo>
                    <a:cubicBezTo>
                      <a:pt x="22733" y="2477"/>
                      <a:pt x="11303" y="1524"/>
                      <a:pt x="0" y="0"/>
                    </a:cubicBezTo>
                    <a:lnTo>
                      <a:pt x="0" y="22035"/>
                    </a:lnTo>
                    <a:cubicBezTo>
                      <a:pt x="11113" y="23432"/>
                      <a:pt x="22415" y="24257"/>
                      <a:pt x="33782" y="24574"/>
                    </a:cubicBezTo>
                    <a:cubicBezTo>
                      <a:pt x="36385" y="24638"/>
                      <a:pt x="39052" y="24638"/>
                      <a:pt x="41656" y="24638"/>
                    </a:cubicBezTo>
                    <a:cubicBezTo>
                      <a:pt x="53149" y="24638"/>
                      <a:pt x="64516" y="24003"/>
                      <a:pt x="75755" y="22860"/>
                    </a:cubicBezTo>
                    <a:lnTo>
                      <a:pt x="75755" y="88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64" name="Google Shape;1164;p38"/>
              <p:cNvSpPr/>
              <p:nvPr/>
            </p:nvSpPr>
            <p:spPr>
              <a:xfrm>
                <a:off x="1259586" y="4034154"/>
                <a:ext cx="75691" cy="31241"/>
              </a:xfrm>
              <a:custGeom>
                <a:avLst/>
                <a:gdLst/>
                <a:ahLst/>
                <a:cxnLst/>
                <a:rect l="l" t="t" r="r" b="b"/>
                <a:pathLst>
                  <a:path w="75691" h="31241" extrusionOk="0">
                    <a:moveTo>
                      <a:pt x="75692" y="31242"/>
                    </a:moveTo>
                    <a:lnTo>
                      <a:pt x="0" y="31242"/>
                    </a:lnTo>
                    <a:lnTo>
                      <a:pt x="0" y="0"/>
                    </a:lnTo>
                    <a:lnTo>
                      <a:pt x="75692" y="15304"/>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65" name="Google Shape;1165;p38"/>
              <p:cNvSpPr/>
              <p:nvPr/>
            </p:nvSpPr>
            <p:spPr>
              <a:xfrm>
                <a:off x="1200150" y="4065396"/>
                <a:ext cx="194627" cy="117665"/>
              </a:xfrm>
              <a:custGeom>
                <a:avLst/>
                <a:gdLst/>
                <a:ahLst/>
                <a:cxnLst/>
                <a:rect l="l" t="t" r="r" b="b"/>
                <a:pathLst>
                  <a:path w="194627" h="117665" extrusionOk="0">
                    <a:moveTo>
                      <a:pt x="142748" y="0"/>
                    </a:moveTo>
                    <a:lnTo>
                      <a:pt x="51879" y="0"/>
                    </a:lnTo>
                    <a:cubicBezTo>
                      <a:pt x="38354" y="0"/>
                      <a:pt x="26543" y="9271"/>
                      <a:pt x="23304" y="22416"/>
                    </a:cubicBezTo>
                    <a:lnTo>
                      <a:pt x="0" y="117666"/>
                    </a:lnTo>
                    <a:lnTo>
                      <a:pt x="194627" y="117666"/>
                    </a:lnTo>
                    <a:lnTo>
                      <a:pt x="171323" y="22416"/>
                    </a:lnTo>
                    <a:cubicBezTo>
                      <a:pt x="168085" y="9208"/>
                      <a:pt x="156274" y="0"/>
                      <a:pt x="142748" y="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66" name="Google Shape;1166;p38"/>
              <p:cNvSpPr/>
              <p:nvPr/>
            </p:nvSpPr>
            <p:spPr>
              <a:xfrm>
                <a:off x="1107821" y="4182998"/>
                <a:ext cx="379348" cy="152082"/>
              </a:xfrm>
              <a:custGeom>
                <a:avLst/>
                <a:gdLst/>
                <a:ahLst/>
                <a:cxnLst/>
                <a:rect l="l" t="t" r="r" b="b"/>
                <a:pathLst>
                  <a:path w="379348" h="152082" extrusionOk="0">
                    <a:moveTo>
                      <a:pt x="298767" y="0"/>
                    </a:moveTo>
                    <a:lnTo>
                      <a:pt x="80518" y="0"/>
                    </a:lnTo>
                    <a:cubicBezTo>
                      <a:pt x="61277" y="0"/>
                      <a:pt x="44259" y="12446"/>
                      <a:pt x="38481" y="30798"/>
                    </a:cubicBezTo>
                    <a:lnTo>
                      <a:pt x="0" y="152083"/>
                    </a:lnTo>
                    <a:lnTo>
                      <a:pt x="379349" y="152083"/>
                    </a:lnTo>
                    <a:lnTo>
                      <a:pt x="340868" y="30798"/>
                    </a:lnTo>
                    <a:cubicBezTo>
                      <a:pt x="334963" y="12446"/>
                      <a:pt x="317944" y="0"/>
                      <a:pt x="298767" y="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67" name="Google Shape;1167;p38"/>
              <p:cNvSpPr/>
              <p:nvPr/>
            </p:nvSpPr>
            <p:spPr>
              <a:xfrm>
                <a:off x="1200150" y="4152138"/>
                <a:ext cx="194627" cy="30860"/>
              </a:xfrm>
              <a:custGeom>
                <a:avLst/>
                <a:gdLst/>
                <a:ahLst/>
                <a:cxnLst/>
                <a:rect l="l" t="t" r="r" b="b"/>
                <a:pathLst>
                  <a:path w="194627" h="30860" extrusionOk="0">
                    <a:moveTo>
                      <a:pt x="0" y="30861"/>
                    </a:moveTo>
                    <a:lnTo>
                      <a:pt x="194627" y="30861"/>
                    </a:lnTo>
                    <a:lnTo>
                      <a:pt x="191770" y="19240"/>
                    </a:lnTo>
                    <a:lnTo>
                      <a:pt x="7557"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168" name="Google Shape;1168;p38"/>
              <p:cNvGrpSpPr/>
              <p:nvPr/>
            </p:nvGrpSpPr>
            <p:grpSpPr>
              <a:xfrm>
                <a:off x="971119" y="3290570"/>
                <a:ext cx="612189" cy="657478"/>
                <a:chOff x="971119" y="3290570"/>
                <a:chExt cx="612189" cy="657478"/>
              </a:xfrm>
            </p:grpSpPr>
            <p:sp>
              <p:nvSpPr>
                <p:cNvPr id="1169" name="Google Shape;1169;p38"/>
                <p:cNvSpPr/>
                <p:nvPr/>
              </p:nvSpPr>
              <p:spPr>
                <a:xfrm rot="-1193110">
                  <a:off x="1296820" y="3298958"/>
                  <a:ext cx="6728" cy="633672"/>
                </a:xfrm>
                <a:custGeom>
                  <a:avLst/>
                  <a:gdLst/>
                  <a:ahLst/>
                  <a:cxnLst/>
                  <a:rect l="l" t="t" r="r" b="b"/>
                  <a:pathLst>
                    <a:path w="6731" h="633926" extrusionOk="0">
                      <a:moveTo>
                        <a:pt x="0" y="0"/>
                      </a:moveTo>
                      <a:lnTo>
                        <a:pt x="6731" y="0"/>
                      </a:lnTo>
                      <a:lnTo>
                        <a:pt x="6731" y="633927"/>
                      </a:lnTo>
                      <a:lnTo>
                        <a:pt x="0" y="633927"/>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170" name="Google Shape;1170;p38"/>
                <p:cNvGrpSpPr/>
                <p:nvPr/>
              </p:nvGrpSpPr>
              <p:grpSpPr>
                <a:xfrm>
                  <a:off x="1018666" y="3335654"/>
                  <a:ext cx="564642" cy="564642"/>
                  <a:chOff x="1018666" y="3335654"/>
                  <a:chExt cx="564642" cy="564642"/>
                </a:xfrm>
              </p:grpSpPr>
              <p:sp>
                <p:nvSpPr>
                  <p:cNvPr id="1171" name="Google Shape;1171;p38"/>
                  <p:cNvSpPr/>
                  <p:nvPr/>
                </p:nvSpPr>
                <p:spPr>
                  <a:xfrm>
                    <a:off x="1018666" y="3335654"/>
                    <a:ext cx="564642" cy="564642"/>
                  </a:xfrm>
                  <a:custGeom>
                    <a:avLst/>
                    <a:gdLst/>
                    <a:ahLst/>
                    <a:cxnLst/>
                    <a:rect l="l" t="t" r="r" b="b"/>
                    <a:pathLst>
                      <a:path w="564642" h="564642" extrusionOk="0">
                        <a:moveTo>
                          <a:pt x="564642" y="282321"/>
                        </a:moveTo>
                        <a:cubicBezTo>
                          <a:pt x="564642" y="438243"/>
                          <a:pt x="438243" y="564642"/>
                          <a:pt x="282321" y="564642"/>
                        </a:cubicBezTo>
                        <a:cubicBezTo>
                          <a:pt x="126399" y="564642"/>
                          <a:pt x="0" y="438243"/>
                          <a:pt x="0" y="282321"/>
                        </a:cubicBezTo>
                        <a:cubicBezTo>
                          <a:pt x="0" y="126400"/>
                          <a:pt x="126399" y="0"/>
                          <a:pt x="282321" y="0"/>
                        </a:cubicBezTo>
                        <a:cubicBezTo>
                          <a:pt x="438243" y="0"/>
                          <a:pt x="564642" y="126399"/>
                          <a:pt x="564642" y="282321"/>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172" name="Google Shape;1172;p38"/>
                  <p:cNvGrpSpPr/>
                  <p:nvPr/>
                </p:nvGrpSpPr>
                <p:grpSpPr>
                  <a:xfrm>
                    <a:off x="1018954" y="3336099"/>
                    <a:ext cx="555718" cy="499427"/>
                    <a:chOff x="1018954" y="3336099"/>
                    <a:chExt cx="555718" cy="499427"/>
                  </a:xfrm>
                </p:grpSpPr>
                <p:sp>
                  <p:nvSpPr>
                    <p:cNvPr id="1173" name="Google Shape;1173;p38"/>
                    <p:cNvSpPr/>
                    <p:nvPr/>
                  </p:nvSpPr>
                  <p:spPr>
                    <a:xfrm>
                      <a:off x="1238377" y="3336099"/>
                      <a:ext cx="51815" cy="32847"/>
                    </a:xfrm>
                    <a:custGeom>
                      <a:avLst/>
                      <a:gdLst/>
                      <a:ahLst/>
                      <a:cxnLst/>
                      <a:rect l="l" t="t" r="r" b="b"/>
                      <a:pathLst>
                        <a:path w="51815" h="32847" extrusionOk="0">
                          <a:moveTo>
                            <a:pt x="8128" y="17653"/>
                          </a:moveTo>
                          <a:cubicBezTo>
                            <a:pt x="10541" y="22035"/>
                            <a:pt x="12446" y="26734"/>
                            <a:pt x="15430" y="30734"/>
                          </a:cubicBezTo>
                          <a:cubicBezTo>
                            <a:pt x="16002" y="31433"/>
                            <a:pt x="16574" y="32131"/>
                            <a:pt x="17399" y="32512"/>
                          </a:cubicBezTo>
                          <a:cubicBezTo>
                            <a:pt x="18351" y="32957"/>
                            <a:pt x="19494" y="32893"/>
                            <a:pt x="20510" y="32703"/>
                          </a:cubicBezTo>
                          <a:cubicBezTo>
                            <a:pt x="28194" y="31560"/>
                            <a:pt x="34925" y="26734"/>
                            <a:pt x="39878" y="20765"/>
                          </a:cubicBezTo>
                          <a:cubicBezTo>
                            <a:pt x="44894" y="14859"/>
                            <a:pt x="48387" y="7810"/>
                            <a:pt x="51816" y="889"/>
                          </a:cubicBezTo>
                          <a:cubicBezTo>
                            <a:pt x="49784" y="572"/>
                            <a:pt x="47815" y="317"/>
                            <a:pt x="45783" y="0"/>
                          </a:cubicBezTo>
                          <a:cubicBezTo>
                            <a:pt x="30416" y="889"/>
                            <a:pt x="15113" y="3048"/>
                            <a:pt x="0" y="6477"/>
                          </a:cubicBezTo>
                          <a:cubicBezTo>
                            <a:pt x="3175" y="9970"/>
                            <a:pt x="5905" y="13653"/>
                            <a:pt x="8128" y="1765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74" name="Google Shape;1174;p38"/>
                    <p:cNvSpPr/>
                    <p:nvPr/>
                  </p:nvSpPr>
                  <p:spPr>
                    <a:xfrm>
                      <a:off x="1325635" y="3360737"/>
                      <a:ext cx="249037" cy="193496"/>
                    </a:xfrm>
                    <a:custGeom>
                      <a:avLst/>
                      <a:gdLst/>
                      <a:ahLst/>
                      <a:cxnLst/>
                      <a:rect l="l" t="t" r="r" b="b"/>
                      <a:pathLst>
                        <a:path w="249037" h="193496" extrusionOk="0">
                          <a:moveTo>
                            <a:pt x="135754" y="24828"/>
                          </a:moveTo>
                          <a:cubicBezTo>
                            <a:pt x="130166" y="26734"/>
                            <a:pt x="124832" y="29528"/>
                            <a:pt x="120133" y="33084"/>
                          </a:cubicBezTo>
                          <a:cubicBezTo>
                            <a:pt x="118482" y="34353"/>
                            <a:pt x="116640" y="35751"/>
                            <a:pt x="114545" y="35560"/>
                          </a:cubicBezTo>
                          <a:cubicBezTo>
                            <a:pt x="112005" y="35242"/>
                            <a:pt x="110481" y="32639"/>
                            <a:pt x="108322" y="31178"/>
                          </a:cubicBezTo>
                          <a:cubicBezTo>
                            <a:pt x="103686" y="28067"/>
                            <a:pt x="95812" y="30226"/>
                            <a:pt x="93272" y="25273"/>
                          </a:cubicBezTo>
                          <a:cubicBezTo>
                            <a:pt x="91939" y="22670"/>
                            <a:pt x="93082" y="19495"/>
                            <a:pt x="94288" y="16828"/>
                          </a:cubicBezTo>
                          <a:cubicBezTo>
                            <a:pt x="96257" y="12573"/>
                            <a:pt x="98479" y="8382"/>
                            <a:pt x="100892" y="4382"/>
                          </a:cubicBezTo>
                          <a:cubicBezTo>
                            <a:pt x="97781" y="2858"/>
                            <a:pt x="94669" y="1460"/>
                            <a:pt x="91558" y="0"/>
                          </a:cubicBezTo>
                          <a:cubicBezTo>
                            <a:pt x="89589" y="3683"/>
                            <a:pt x="87684" y="7429"/>
                            <a:pt x="85970" y="11240"/>
                          </a:cubicBezTo>
                          <a:cubicBezTo>
                            <a:pt x="83176" y="17463"/>
                            <a:pt x="80636" y="24003"/>
                            <a:pt x="75746" y="28766"/>
                          </a:cubicBezTo>
                          <a:cubicBezTo>
                            <a:pt x="72317" y="32131"/>
                            <a:pt x="67872" y="34353"/>
                            <a:pt x="64380" y="37655"/>
                          </a:cubicBezTo>
                          <a:cubicBezTo>
                            <a:pt x="60887" y="40958"/>
                            <a:pt x="58284" y="46038"/>
                            <a:pt x="60062" y="50546"/>
                          </a:cubicBezTo>
                          <a:cubicBezTo>
                            <a:pt x="60760" y="52388"/>
                            <a:pt x="62094" y="53911"/>
                            <a:pt x="63173" y="55563"/>
                          </a:cubicBezTo>
                          <a:cubicBezTo>
                            <a:pt x="64189" y="57277"/>
                            <a:pt x="64888" y="59372"/>
                            <a:pt x="64126" y="61151"/>
                          </a:cubicBezTo>
                          <a:cubicBezTo>
                            <a:pt x="63364" y="62992"/>
                            <a:pt x="58220" y="65341"/>
                            <a:pt x="57585" y="63500"/>
                          </a:cubicBezTo>
                          <a:cubicBezTo>
                            <a:pt x="56188" y="59436"/>
                            <a:pt x="51045" y="57912"/>
                            <a:pt x="46790" y="58547"/>
                          </a:cubicBezTo>
                          <a:cubicBezTo>
                            <a:pt x="42536" y="59182"/>
                            <a:pt x="38599" y="61278"/>
                            <a:pt x="34344" y="61976"/>
                          </a:cubicBezTo>
                          <a:cubicBezTo>
                            <a:pt x="30090" y="62674"/>
                            <a:pt x="24882" y="61278"/>
                            <a:pt x="23422" y="57214"/>
                          </a:cubicBezTo>
                          <a:cubicBezTo>
                            <a:pt x="20565" y="68072"/>
                            <a:pt x="15866" y="78422"/>
                            <a:pt x="9452" y="87566"/>
                          </a:cubicBezTo>
                          <a:cubicBezTo>
                            <a:pt x="4880" y="94171"/>
                            <a:pt x="-898" y="101219"/>
                            <a:pt x="118" y="109220"/>
                          </a:cubicBezTo>
                          <a:cubicBezTo>
                            <a:pt x="943" y="115634"/>
                            <a:pt x="6087" y="121031"/>
                            <a:pt x="6277" y="127508"/>
                          </a:cubicBezTo>
                          <a:cubicBezTo>
                            <a:pt x="6468" y="133541"/>
                            <a:pt x="2340" y="139383"/>
                            <a:pt x="3610" y="145288"/>
                          </a:cubicBezTo>
                          <a:cubicBezTo>
                            <a:pt x="4372" y="148844"/>
                            <a:pt x="7039" y="151828"/>
                            <a:pt x="7293" y="155448"/>
                          </a:cubicBezTo>
                          <a:cubicBezTo>
                            <a:pt x="7357" y="156845"/>
                            <a:pt x="7103" y="158242"/>
                            <a:pt x="7547" y="159512"/>
                          </a:cubicBezTo>
                          <a:cubicBezTo>
                            <a:pt x="7865" y="160401"/>
                            <a:pt x="8436" y="161099"/>
                            <a:pt x="9071" y="161798"/>
                          </a:cubicBezTo>
                          <a:cubicBezTo>
                            <a:pt x="20057" y="173672"/>
                            <a:pt x="42091" y="171767"/>
                            <a:pt x="50791" y="185484"/>
                          </a:cubicBezTo>
                          <a:cubicBezTo>
                            <a:pt x="58284" y="182943"/>
                            <a:pt x="66602" y="179641"/>
                            <a:pt x="69587" y="172339"/>
                          </a:cubicBezTo>
                          <a:cubicBezTo>
                            <a:pt x="70158" y="170878"/>
                            <a:pt x="70539" y="169228"/>
                            <a:pt x="71746" y="168148"/>
                          </a:cubicBezTo>
                          <a:cubicBezTo>
                            <a:pt x="74032" y="166116"/>
                            <a:pt x="77715" y="167322"/>
                            <a:pt x="80509" y="166116"/>
                          </a:cubicBezTo>
                          <a:cubicBezTo>
                            <a:pt x="86668" y="163449"/>
                            <a:pt x="83874" y="151955"/>
                            <a:pt x="90097" y="149416"/>
                          </a:cubicBezTo>
                          <a:cubicBezTo>
                            <a:pt x="91177" y="148971"/>
                            <a:pt x="92383" y="148908"/>
                            <a:pt x="93463" y="148463"/>
                          </a:cubicBezTo>
                          <a:cubicBezTo>
                            <a:pt x="96066" y="147447"/>
                            <a:pt x="97527" y="144653"/>
                            <a:pt x="99114" y="142367"/>
                          </a:cubicBezTo>
                          <a:cubicBezTo>
                            <a:pt x="101337" y="139128"/>
                            <a:pt x="104194" y="136144"/>
                            <a:pt x="107623" y="134239"/>
                          </a:cubicBezTo>
                          <a:cubicBezTo>
                            <a:pt x="107941" y="132969"/>
                            <a:pt x="108195" y="131635"/>
                            <a:pt x="108512" y="130366"/>
                          </a:cubicBezTo>
                          <a:cubicBezTo>
                            <a:pt x="111306" y="128334"/>
                            <a:pt x="115624" y="128905"/>
                            <a:pt x="117720" y="131572"/>
                          </a:cubicBezTo>
                          <a:cubicBezTo>
                            <a:pt x="119434" y="133667"/>
                            <a:pt x="120069" y="137033"/>
                            <a:pt x="122609" y="137922"/>
                          </a:cubicBezTo>
                          <a:cubicBezTo>
                            <a:pt x="123943" y="138366"/>
                            <a:pt x="125403" y="138049"/>
                            <a:pt x="126864" y="137795"/>
                          </a:cubicBezTo>
                          <a:cubicBezTo>
                            <a:pt x="135500" y="136271"/>
                            <a:pt x="144834" y="140462"/>
                            <a:pt x="149470" y="147828"/>
                          </a:cubicBezTo>
                          <a:cubicBezTo>
                            <a:pt x="150359" y="149225"/>
                            <a:pt x="151121" y="150813"/>
                            <a:pt x="152518" y="151828"/>
                          </a:cubicBezTo>
                          <a:cubicBezTo>
                            <a:pt x="153915" y="152908"/>
                            <a:pt x="155756" y="153162"/>
                            <a:pt x="157471" y="153607"/>
                          </a:cubicBezTo>
                          <a:cubicBezTo>
                            <a:pt x="162995" y="155003"/>
                            <a:pt x="168012" y="158242"/>
                            <a:pt x="171568" y="162687"/>
                          </a:cubicBezTo>
                          <a:cubicBezTo>
                            <a:pt x="174743" y="166624"/>
                            <a:pt x="176775" y="171514"/>
                            <a:pt x="180648" y="174816"/>
                          </a:cubicBezTo>
                          <a:cubicBezTo>
                            <a:pt x="187316" y="180530"/>
                            <a:pt x="197285" y="179832"/>
                            <a:pt x="205477" y="183007"/>
                          </a:cubicBezTo>
                          <a:cubicBezTo>
                            <a:pt x="210430" y="184912"/>
                            <a:pt x="214684" y="188151"/>
                            <a:pt x="219383" y="190564"/>
                          </a:cubicBezTo>
                          <a:cubicBezTo>
                            <a:pt x="224082" y="192977"/>
                            <a:pt x="229670" y="194501"/>
                            <a:pt x="234623" y="192722"/>
                          </a:cubicBezTo>
                          <a:cubicBezTo>
                            <a:pt x="237100" y="191834"/>
                            <a:pt x="239259" y="190119"/>
                            <a:pt x="241735" y="189230"/>
                          </a:cubicBezTo>
                          <a:cubicBezTo>
                            <a:pt x="244085" y="188404"/>
                            <a:pt x="246625" y="188341"/>
                            <a:pt x="249038" y="187833"/>
                          </a:cubicBezTo>
                          <a:cubicBezTo>
                            <a:pt x="237481" y="142240"/>
                            <a:pt x="214430" y="98933"/>
                            <a:pt x="179632" y="62484"/>
                          </a:cubicBezTo>
                          <a:cubicBezTo>
                            <a:pt x="166043" y="48070"/>
                            <a:pt x="151311" y="35560"/>
                            <a:pt x="135754" y="2482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75" name="Google Shape;1175;p38"/>
                    <p:cNvSpPr/>
                    <p:nvPr/>
                  </p:nvSpPr>
                  <p:spPr>
                    <a:xfrm>
                      <a:off x="1018954" y="3497897"/>
                      <a:ext cx="441863" cy="337629"/>
                    </a:xfrm>
                    <a:custGeom>
                      <a:avLst/>
                      <a:gdLst/>
                      <a:ahLst/>
                      <a:cxnLst/>
                      <a:rect l="l" t="t" r="r" b="b"/>
                      <a:pathLst>
                        <a:path w="441863" h="337629" extrusionOk="0">
                          <a:moveTo>
                            <a:pt x="395254" y="220790"/>
                          </a:moveTo>
                          <a:cubicBezTo>
                            <a:pt x="394238" y="219202"/>
                            <a:pt x="392587" y="218123"/>
                            <a:pt x="391127" y="216980"/>
                          </a:cubicBezTo>
                          <a:cubicBezTo>
                            <a:pt x="385221" y="212217"/>
                            <a:pt x="381792" y="204534"/>
                            <a:pt x="382237" y="196977"/>
                          </a:cubicBezTo>
                          <a:cubicBezTo>
                            <a:pt x="382745" y="188214"/>
                            <a:pt x="388079" y="179388"/>
                            <a:pt x="385285" y="171069"/>
                          </a:cubicBezTo>
                          <a:cubicBezTo>
                            <a:pt x="381284" y="159068"/>
                            <a:pt x="362488" y="154178"/>
                            <a:pt x="363314" y="141542"/>
                          </a:cubicBezTo>
                          <a:cubicBezTo>
                            <a:pt x="363441" y="139573"/>
                            <a:pt x="364076" y="137668"/>
                            <a:pt x="363822" y="135763"/>
                          </a:cubicBezTo>
                          <a:cubicBezTo>
                            <a:pt x="363187" y="130810"/>
                            <a:pt x="356837" y="128524"/>
                            <a:pt x="351947" y="129731"/>
                          </a:cubicBezTo>
                          <a:cubicBezTo>
                            <a:pt x="347058" y="130937"/>
                            <a:pt x="343121" y="134366"/>
                            <a:pt x="338612" y="136652"/>
                          </a:cubicBezTo>
                          <a:cubicBezTo>
                            <a:pt x="335437" y="138240"/>
                            <a:pt x="331818" y="139446"/>
                            <a:pt x="329786" y="142367"/>
                          </a:cubicBezTo>
                          <a:cubicBezTo>
                            <a:pt x="328579" y="144018"/>
                            <a:pt x="328071" y="146177"/>
                            <a:pt x="326738" y="147701"/>
                          </a:cubicBezTo>
                          <a:cubicBezTo>
                            <a:pt x="322737" y="152527"/>
                            <a:pt x="314482" y="149797"/>
                            <a:pt x="309148" y="153035"/>
                          </a:cubicBezTo>
                          <a:cubicBezTo>
                            <a:pt x="306799" y="154432"/>
                            <a:pt x="304957" y="156972"/>
                            <a:pt x="302227" y="157163"/>
                          </a:cubicBezTo>
                          <a:cubicBezTo>
                            <a:pt x="299115" y="157353"/>
                            <a:pt x="296766" y="154432"/>
                            <a:pt x="293845" y="153480"/>
                          </a:cubicBezTo>
                          <a:cubicBezTo>
                            <a:pt x="284066" y="150432"/>
                            <a:pt x="278668" y="167831"/>
                            <a:pt x="268508" y="166370"/>
                          </a:cubicBezTo>
                          <a:cubicBezTo>
                            <a:pt x="264127" y="165735"/>
                            <a:pt x="259682" y="165100"/>
                            <a:pt x="255300" y="165672"/>
                          </a:cubicBezTo>
                          <a:cubicBezTo>
                            <a:pt x="250919" y="166243"/>
                            <a:pt x="246537" y="168148"/>
                            <a:pt x="243934" y="171768"/>
                          </a:cubicBezTo>
                          <a:cubicBezTo>
                            <a:pt x="242854" y="173228"/>
                            <a:pt x="242092" y="174943"/>
                            <a:pt x="241203" y="176593"/>
                          </a:cubicBezTo>
                          <a:cubicBezTo>
                            <a:pt x="238219" y="181737"/>
                            <a:pt x="233012" y="185484"/>
                            <a:pt x="227233" y="186754"/>
                          </a:cubicBezTo>
                          <a:cubicBezTo>
                            <a:pt x="226027" y="187008"/>
                            <a:pt x="224757" y="187198"/>
                            <a:pt x="223741" y="187897"/>
                          </a:cubicBezTo>
                          <a:cubicBezTo>
                            <a:pt x="222534" y="188722"/>
                            <a:pt x="221836" y="190056"/>
                            <a:pt x="221391" y="191453"/>
                          </a:cubicBezTo>
                          <a:cubicBezTo>
                            <a:pt x="219169" y="197612"/>
                            <a:pt x="220502" y="205423"/>
                            <a:pt x="223741" y="211074"/>
                          </a:cubicBezTo>
                          <a:cubicBezTo>
                            <a:pt x="218915" y="210630"/>
                            <a:pt x="213962" y="212344"/>
                            <a:pt x="210469" y="215710"/>
                          </a:cubicBezTo>
                          <a:cubicBezTo>
                            <a:pt x="208501" y="217551"/>
                            <a:pt x="206977" y="219964"/>
                            <a:pt x="204564" y="221171"/>
                          </a:cubicBezTo>
                          <a:cubicBezTo>
                            <a:pt x="200055" y="223393"/>
                            <a:pt x="194785" y="220599"/>
                            <a:pt x="190530" y="217868"/>
                          </a:cubicBezTo>
                          <a:cubicBezTo>
                            <a:pt x="189197" y="217043"/>
                            <a:pt x="187609" y="216154"/>
                            <a:pt x="186149" y="216662"/>
                          </a:cubicBezTo>
                          <a:cubicBezTo>
                            <a:pt x="185006" y="217043"/>
                            <a:pt x="184307" y="218123"/>
                            <a:pt x="183609" y="219075"/>
                          </a:cubicBezTo>
                          <a:cubicBezTo>
                            <a:pt x="181640" y="221806"/>
                            <a:pt x="178338" y="224409"/>
                            <a:pt x="175227" y="223139"/>
                          </a:cubicBezTo>
                          <a:cubicBezTo>
                            <a:pt x="170655" y="221298"/>
                            <a:pt x="172179" y="214186"/>
                            <a:pt x="169448" y="210058"/>
                          </a:cubicBezTo>
                          <a:cubicBezTo>
                            <a:pt x="167035" y="212408"/>
                            <a:pt x="164559" y="215011"/>
                            <a:pt x="163860" y="218249"/>
                          </a:cubicBezTo>
                          <a:cubicBezTo>
                            <a:pt x="163416" y="220218"/>
                            <a:pt x="163670" y="222187"/>
                            <a:pt x="163606" y="224155"/>
                          </a:cubicBezTo>
                          <a:cubicBezTo>
                            <a:pt x="163352" y="232728"/>
                            <a:pt x="154907" y="240983"/>
                            <a:pt x="146588" y="238697"/>
                          </a:cubicBezTo>
                          <a:cubicBezTo>
                            <a:pt x="141127" y="237173"/>
                            <a:pt x="137571" y="232029"/>
                            <a:pt x="134206" y="227521"/>
                          </a:cubicBezTo>
                          <a:cubicBezTo>
                            <a:pt x="131094" y="223330"/>
                            <a:pt x="127665" y="219139"/>
                            <a:pt x="126586" y="213995"/>
                          </a:cubicBezTo>
                          <a:cubicBezTo>
                            <a:pt x="125570" y="208915"/>
                            <a:pt x="127602" y="202311"/>
                            <a:pt x="132682" y="201168"/>
                          </a:cubicBezTo>
                          <a:cubicBezTo>
                            <a:pt x="134650" y="198057"/>
                            <a:pt x="137635" y="195580"/>
                            <a:pt x="141064" y="194247"/>
                          </a:cubicBezTo>
                          <a:cubicBezTo>
                            <a:pt x="137889" y="191326"/>
                            <a:pt x="138905" y="185674"/>
                            <a:pt x="142143" y="182880"/>
                          </a:cubicBezTo>
                          <a:cubicBezTo>
                            <a:pt x="145445" y="180086"/>
                            <a:pt x="150144" y="179642"/>
                            <a:pt x="154399" y="180213"/>
                          </a:cubicBezTo>
                          <a:cubicBezTo>
                            <a:pt x="159225" y="180848"/>
                            <a:pt x="163924" y="182626"/>
                            <a:pt x="167988" y="185420"/>
                          </a:cubicBezTo>
                          <a:cubicBezTo>
                            <a:pt x="169766" y="186627"/>
                            <a:pt x="172369" y="187897"/>
                            <a:pt x="173703" y="186246"/>
                          </a:cubicBezTo>
                          <a:cubicBezTo>
                            <a:pt x="174655" y="184976"/>
                            <a:pt x="173830" y="183134"/>
                            <a:pt x="172941" y="181864"/>
                          </a:cubicBezTo>
                          <a:cubicBezTo>
                            <a:pt x="170147" y="177927"/>
                            <a:pt x="166337" y="174752"/>
                            <a:pt x="162019" y="172593"/>
                          </a:cubicBezTo>
                          <a:cubicBezTo>
                            <a:pt x="159225" y="171196"/>
                            <a:pt x="156177" y="170180"/>
                            <a:pt x="154018" y="167894"/>
                          </a:cubicBezTo>
                          <a:cubicBezTo>
                            <a:pt x="148176" y="161608"/>
                            <a:pt x="153256" y="151257"/>
                            <a:pt x="151224" y="142939"/>
                          </a:cubicBezTo>
                          <a:cubicBezTo>
                            <a:pt x="150208" y="138938"/>
                            <a:pt x="147604" y="135509"/>
                            <a:pt x="145572" y="131953"/>
                          </a:cubicBezTo>
                          <a:cubicBezTo>
                            <a:pt x="143540" y="128334"/>
                            <a:pt x="142016" y="123952"/>
                            <a:pt x="143540" y="120142"/>
                          </a:cubicBezTo>
                          <a:cubicBezTo>
                            <a:pt x="144493" y="117793"/>
                            <a:pt x="146398" y="115951"/>
                            <a:pt x="147795" y="113856"/>
                          </a:cubicBezTo>
                          <a:cubicBezTo>
                            <a:pt x="149192" y="111760"/>
                            <a:pt x="150017" y="108839"/>
                            <a:pt x="148557" y="106743"/>
                          </a:cubicBezTo>
                          <a:cubicBezTo>
                            <a:pt x="147668" y="105474"/>
                            <a:pt x="146144" y="104775"/>
                            <a:pt x="144937" y="103759"/>
                          </a:cubicBezTo>
                          <a:cubicBezTo>
                            <a:pt x="142334" y="101473"/>
                            <a:pt x="141889" y="97409"/>
                            <a:pt x="143223" y="94234"/>
                          </a:cubicBezTo>
                          <a:cubicBezTo>
                            <a:pt x="144556" y="91059"/>
                            <a:pt x="147350" y="88710"/>
                            <a:pt x="150462" y="87186"/>
                          </a:cubicBezTo>
                          <a:cubicBezTo>
                            <a:pt x="152176" y="86297"/>
                            <a:pt x="154272" y="85408"/>
                            <a:pt x="154716" y="83503"/>
                          </a:cubicBezTo>
                          <a:cubicBezTo>
                            <a:pt x="154907" y="82550"/>
                            <a:pt x="154653" y="81534"/>
                            <a:pt x="154462" y="80582"/>
                          </a:cubicBezTo>
                          <a:cubicBezTo>
                            <a:pt x="153510" y="75946"/>
                            <a:pt x="154526" y="71311"/>
                            <a:pt x="157066" y="67374"/>
                          </a:cubicBezTo>
                          <a:cubicBezTo>
                            <a:pt x="152430" y="66802"/>
                            <a:pt x="148938" y="72517"/>
                            <a:pt x="144302" y="72327"/>
                          </a:cubicBezTo>
                          <a:cubicBezTo>
                            <a:pt x="141572" y="72199"/>
                            <a:pt x="139413" y="70041"/>
                            <a:pt x="137508" y="68072"/>
                          </a:cubicBezTo>
                          <a:cubicBezTo>
                            <a:pt x="136555" y="72390"/>
                            <a:pt x="133761" y="76264"/>
                            <a:pt x="130015" y="78613"/>
                          </a:cubicBezTo>
                          <a:cubicBezTo>
                            <a:pt x="125443" y="71818"/>
                            <a:pt x="127729" y="61405"/>
                            <a:pt x="134714" y="57150"/>
                          </a:cubicBezTo>
                          <a:cubicBezTo>
                            <a:pt x="135857" y="56452"/>
                            <a:pt x="137127" y="55880"/>
                            <a:pt x="137889" y="54801"/>
                          </a:cubicBezTo>
                          <a:cubicBezTo>
                            <a:pt x="139984" y="51880"/>
                            <a:pt x="137190" y="47562"/>
                            <a:pt x="138524" y="44260"/>
                          </a:cubicBezTo>
                          <a:cubicBezTo>
                            <a:pt x="139984" y="40449"/>
                            <a:pt x="145953" y="40577"/>
                            <a:pt x="148747" y="43498"/>
                          </a:cubicBezTo>
                          <a:cubicBezTo>
                            <a:pt x="151541" y="46482"/>
                            <a:pt x="152049" y="50864"/>
                            <a:pt x="152367" y="54928"/>
                          </a:cubicBezTo>
                          <a:cubicBezTo>
                            <a:pt x="156431" y="51499"/>
                            <a:pt x="161638" y="49467"/>
                            <a:pt x="166908" y="49213"/>
                          </a:cubicBezTo>
                          <a:cubicBezTo>
                            <a:pt x="164051" y="44641"/>
                            <a:pt x="159161" y="41783"/>
                            <a:pt x="154462" y="39116"/>
                          </a:cubicBezTo>
                          <a:cubicBezTo>
                            <a:pt x="153192" y="38418"/>
                            <a:pt x="151986" y="37719"/>
                            <a:pt x="150716" y="37021"/>
                          </a:cubicBezTo>
                          <a:cubicBezTo>
                            <a:pt x="148303" y="35687"/>
                            <a:pt x="145953" y="34290"/>
                            <a:pt x="143477" y="33084"/>
                          </a:cubicBezTo>
                          <a:cubicBezTo>
                            <a:pt x="138143" y="30417"/>
                            <a:pt x="132301" y="28194"/>
                            <a:pt x="126332" y="28893"/>
                          </a:cubicBezTo>
                          <a:cubicBezTo>
                            <a:pt x="123855" y="29147"/>
                            <a:pt x="121442" y="29909"/>
                            <a:pt x="118966" y="29845"/>
                          </a:cubicBezTo>
                          <a:cubicBezTo>
                            <a:pt x="116489" y="29782"/>
                            <a:pt x="113822" y="28639"/>
                            <a:pt x="112933" y="26353"/>
                          </a:cubicBezTo>
                          <a:cubicBezTo>
                            <a:pt x="112425" y="25083"/>
                            <a:pt x="112489" y="23559"/>
                            <a:pt x="111473" y="22670"/>
                          </a:cubicBezTo>
                          <a:cubicBezTo>
                            <a:pt x="110838" y="22162"/>
                            <a:pt x="110012" y="22035"/>
                            <a:pt x="109187" y="21971"/>
                          </a:cubicBezTo>
                          <a:cubicBezTo>
                            <a:pt x="104805" y="21717"/>
                            <a:pt x="100360" y="22543"/>
                            <a:pt x="96360" y="24384"/>
                          </a:cubicBezTo>
                          <a:cubicBezTo>
                            <a:pt x="99471" y="25464"/>
                            <a:pt x="102202" y="28321"/>
                            <a:pt x="102265" y="31623"/>
                          </a:cubicBezTo>
                          <a:cubicBezTo>
                            <a:pt x="102329" y="34925"/>
                            <a:pt x="99090" y="38164"/>
                            <a:pt x="95915" y="37402"/>
                          </a:cubicBezTo>
                          <a:cubicBezTo>
                            <a:pt x="90645" y="36132"/>
                            <a:pt x="90454" y="27178"/>
                            <a:pt x="85184" y="26035"/>
                          </a:cubicBezTo>
                          <a:cubicBezTo>
                            <a:pt x="82771" y="25527"/>
                            <a:pt x="80485" y="26924"/>
                            <a:pt x="78389" y="28258"/>
                          </a:cubicBezTo>
                          <a:cubicBezTo>
                            <a:pt x="75532" y="30163"/>
                            <a:pt x="72738" y="32004"/>
                            <a:pt x="69880" y="33909"/>
                          </a:cubicBezTo>
                          <a:cubicBezTo>
                            <a:pt x="66896" y="35878"/>
                            <a:pt x="63594" y="38608"/>
                            <a:pt x="64038" y="42164"/>
                          </a:cubicBezTo>
                          <a:cubicBezTo>
                            <a:pt x="64546" y="45847"/>
                            <a:pt x="68864" y="47625"/>
                            <a:pt x="72547" y="48133"/>
                          </a:cubicBezTo>
                          <a:cubicBezTo>
                            <a:pt x="76230" y="48705"/>
                            <a:pt x="80485" y="49022"/>
                            <a:pt x="82707" y="52007"/>
                          </a:cubicBezTo>
                          <a:cubicBezTo>
                            <a:pt x="85501" y="55880"/>
                            <a:pt x="83088" y="61151"/>
                            <a:pt x="82453" y="65849"/>
                          </a:cubicBezTo>
                          <a:cubicBezTo>
                            <a:pt x="81882" y="69850"/>
                            <a:pt x="82707" y="73978"/>
                            <a:pt x="84739" y="77470"/>
                          </a:cubicBezTo>
                          <a:cubicBezTo>
                            <a:pt x="85247" y="78296"/>
                            <a:pt x="85819" y="79185"/>
                            <a:pt x="85819" y="80137"/>
                          </a:cubicBezTo>
                          <a:cubicBezTo>
                            <a:pt x="85819" y="81661"/>
                            <a:pt x="84485" y="82741"/>
                            <a:pt x="83279" y="83630"/>
                          </a:cubicBezTo>
                          <a:cubicBezTo>
                            <a:pt x="79723" y="86233"/>
                            <a:pt x="76230" y="88900"/>
                            <a:pt x="72674" y="91504"/>
                          </a:cubicBezTo>
                          <a:cubicBezTo>
                            <a:pt x="69626" y="93790"/>
                            <a:pt x="66261" y="96139"/>
                            <a:pt x="62451" y="96330"/>
                          </a:cubicBezTo>
                          <a:cubicBezTo>
                            <a:pt x="58323" y="96520"/>
                            <a:pt x="54386" y="94107"/>
                            <a:pt x="50259" y="94488"/>
                          </a:cubicBezTo>
                          <a:cubicBezTo>
                            <a:pt x="48290" y="94615"/>
                            <a:pt x="46322" y="95441"/>
                            <a:pt x="44417" y="95123"/>
                          </a:cubicBezTo>
                          <a:cubicBezTo>
                            <a:pt x="40416" y="94552"/>
                            <a:pt x="38511" y="90043"/>
                            <a:pt x="37432" y="86170"/>
                          </a:cubicBezTo>
                          <a:cubicBezTo>
                            <a:pt x="34574" y="75946"/>
                            <a:pt x="32987" y="65342"/>
                            <a:pt x="32606" y="54737"/>
                          </a:cubicBezTo>
                          <a:cubicBezTo>
                            <a:pt x="32415" y="50038"/>
                            <a:pt x="35273" y="44768"/>
                            <a:pt x="38448" y="41339"/>
                          </a:cubicBezTo>
                          <a:cubicBezTo>
                            <a:pt x="40924" y="41021"/>
                            <a:pt x="47528" y="40196"/>
                            <a:pt x="47528" y="40196"/>
                          </a:cubicBezTo>
                          <a:cubicBezTo>
                            <a:pt x="47528" y="40196"/>
                            <a:pt x="51592" y="35624"/>
                            <a:pt x="48798" y="33465"/>
                          </a:cubicBezTo>
                          <a:cubicBezTo>
                            <a:pt x="46068" y="31306"/>
                            <a:pt x="41369" y="35052"/>
                            <a:pt x="34257" y="26099"/>
                          </a:cubicBezTo>
                          <a:cubicBezTo>
                            <a:pt x="27081" y="17145"/>
                            <a:pt x="34447" y="19114"/>
                            <a:pt x="35654" y="12446"/>
                          </a:cubicBezTo>
                          <a:cubicBezTo>
                            <a:pt x="36860" y="5842"/>
                            <a:pt x="33050" y="2540"/>
                            <a:pt x="29304" y="0"/>
                          </a:cubicBezTo>
                          <a:cubicBezTo>
                            <a:pt x="28288" y="445"/>
                            <a:pt x="27272" y="762"/>
                            <a:pt x="26256" y="1080"/>
                          </a:cubicBezTo>
                          <a:cubicBezTo>
                            <a:pt x="-9241" y="77470"/>
                            <a:pt x="-8860" y="166688"/>
                            <a:pt x="28097" y="243015"/>
                          </a:cubicBezTo>
                          <a:cubicBezTo>
                            <a:pt x="33876" y="244666"/>
                            <a:pt x="39146" y="247206"/>
                            <a:pt x="43083" y="251651"/>
                          </a:cubicBezTo>
                          <a:cubicBezTo>
                            <a:pt x="43972" y="252667"/>
                            <a:pt x="44861" y="253873"/>
                            <a:pt x="46131" y="254381"/>
                          </a:cubicBezTo>
                          <a:cubicBezTo>
                            <a:pt x="47020" y="254762"/>
                            <a:pt x="48036" y="254699"/>
                            <a:pt x="48989" y="254635"/>
                          </a:cubicBezTo>
                          <a:cubicBezTo>
                            <a:pt x="57053" y="254127"/>
                            <a:pt x="65245" y="252032"/>
                            <a:pt x="72992" y="254127"/>
                          </a:cubicBezTo>
                          <a:cubicBezTo>
                            <a:pt x="79342" y="255842"/>
                            <a:pt x="84612" y="260223"/>
                            <a:pt x="90518" y="263081"/>
                          </a:cubicBezTo>
                          <a:cubicBezTo>
                            <a:pt x="96423" y="265938"/>
                            <a:pt x="104170" y="267018"/>
                            <a:pt x="109060" y="262636"/>
                          </a:cubicBezTo>
                          <a:cubicBezTo>
                            <a:pt x="104170" y="260287"/>
                            <a:pt x="98646" y="259715"/>
                            <a:pt x="93375" y="258318"/>
                          </a:cubicBezTo>
                          <a:cubicBezTo>
                            <a:pt x="88105" y="256921"/>
                            <a:pt x="82707" y="254381"/>
                            <a:pt x="80104" y="249618"/>
                          </a:cubicBezTo>
                          <a:cubicBezTo>
                            <a:pt x="79596" y="248730"/>
                            <a:pt x="79215" y="247650"/>
                            <a:pt x="79532" y="246698"/>
                          </a:cubicBezTo>
                          <a:cubicBezTo>
                            <a:pt x="79786" y="245936"/>
                            <a:pt x="80421" y="245364"/>
                            <a:pt x="81056" y="244920"/>
                          </a:cubicBezTo>
                          <a:cubicBezTo>
                            <a:pt x="84231" y="242951"/>
                            <a:pt x="88359" y="243713"/>
                            <a:pt x="91851" y="245110"/>
                          </a:cubicBezTo>
                          <a:cubicBezTo>
                            <a:pt x="95344" y="246507"/>
                            <a:pt x="98646" y="248476"/>
                            <a:pt x="102392" y="248857"/>
                          </a:cubicBezTo>
                          <a:cubicBezTo>
                            <a:pt x="105123" y="249111"/>
                            <a:pt x="107980" y="248476"/>
                            <a:pt x="110647" y="249174"/>
                          </a:cubicBezTo>
                          <a:cubicBezTo>
                            <a:pt x="115791" y="250508"/>
                            <a:pt x="118839" y="256286"/>
                            <a:pt x="123982" y="257810"/>
                          </a:cubicBezTo>
                          <a:cubicBezTo>
                            <a:pt x="126776" y="258636"/>
                            <a:pt x="129697" y="258064"/>
                            <a:pt x="132555" y="257429"/>
                          </a:cubicBezTo>
                          <a:cubicBezTo>
                            <a:pt x="139032" y="255968"/>
                            <a:pt x="145699" y="254127"/>
                            <a:pt x="151986" y="252095"/>
                          </a:cubicBezTo>
                          <a:cubicBezTo>
                            <a:pt x="164559" y="239395"/>
                            <a:pt x="182212" y="231839"/>
                            <a:pt x="200055" y="231585"/>
                          </a:cubicBezTo>
                          <a:cubicBezTo>
                            <a:pt x="201516" y="231585"/>
                            <a:pt x="203040" y="231585"/>
                            <a:pt x="204310" y="230949"/>
                          </a:cubicBezTo>
                          <a:cubicBezTo>
                            <a:pt x="205453" y="230378"/>
                            <a:pt x="206278" y="229426"/>
                            <a:pt x="207104" y="228473"/>
                          </a:cubicBezTo>
                          <a:cubicBezTo>
                            <a:pt x="212184" y="222250"/>
                            <a:pt x="218407" y="214440"/>
                            <a:pt x="226281" y="216091"/>
                          </a:cubicBezTo>
                          <a:cubicBezTo>
                            <a:pt x="233583" y="217615"/>
                            <a:pt x="236504" y="226441"/>
                            <a:pt x="237457" y="233871"/>
                          </a:cubicBezTo>
                          <a:cubicBezTo>
                            <a:pt x="238409" y="241300"/>
                            <a:pt x="239425" y="249936"/>
                            <a:pt x="245775" y="253810"/>
                          </a:cubicBezTo>
                          <a:cubicBezTo>
                            <a:pt x="255046" y="259398"/>
                            <a:pt x="268381" y="250317"/>
                            <a:pt x="277462" y="256286"/>
                          </a:cubicBezTo>
                          <a:cubicBezTo>
                            <a:pt x="279938" y="257937"/>
                            <a:pt x="281843" y="260541"/>
                            <a:pt x="284637" y="261493"/>
                          </a:cubicBezTo>
                          <a:cubicBezTo>
                            <a:pt x="290860" y="263652"/>
                            <a:pt x="296194" y="256731"/>
                            <a:pt x="302354" y="254508"/>
                          </a:cubicBezTo>
                          <a:cubicBezTo>
                            <a:pt x="310291" y="251651"/>
                            <a:pt x="318673" y="256731"/>
                            <a:pt x="325595" y="261557"/>
                          </a:cubicBezTo>
                          <a:cubicBezTo>
                            <a:pt x="336072" y="268923"/>
                            <a:pt x="346550" y="276289"/>
                            <a:pt x="357027" y="283655"/>
                          </a:cubicBezTo>
                          <a:cubicBezTo>
                            <a:pt x="363758" y="288417"/>
                            <a:pt x="370616" y="293243"/>
                            <a:pt x="375633" y="299720"/>
                          </a:cubicBezTo>
                          <a:cubicBezTo>
                            <a:pt x="378935" y="303974"/>
                            <a:pt x="382046" y="309309"/>
                            <a:pt x="387317" y="310007"/>
                          </a:cubicBezTo>
                          <a:cubicBezTo>
                            <a:pt x="390746" y="310515"/>
                            <a:pt x="395000" y="309118"/>
                            <a:pt x="397096" y="311849"/>
                          </a:cubicBezTo>
                          <a:cubicBezTo>
                            <a:pt x="398048" y="313119"/>
                            <a:pt x="398112" y="314833"/>
                            <a:pt x="398747" y="316294"/>
                          </a:cubicBezTo>
                          <a:cubicBezTo>
                            <a:pt x="399636" y="318326"/>
                            <a:pt x="401541" y="319659"/>
                            <a:pt x="403319" y="320929"/>
                          </a:cubicBezTo>
                          <a:cubicBezTo>
                            <a:pt x="414558" y="328676"/>
                            <a:pt x="426496" y="336614"/>
                            <a:pt x="440085" y="337630"/>
                          </a:cubicBezTo>
                          <a:cubicBezTo>
                            <a:pt x="440657" y="335979"/>
                            <a:pt x="441292" y="334264"/>
                            <a:pt x="441863" y="332613"/>
                          </a:cubicBezTo>
                          <a:cubicBezTo>
                            <a:pt x="440149" y="333312"/>
                            <a:pt x="438434" y="333947"/>
                            <a:pt x="436720" y="334645"/>
                          </a:cubicBezTo>
                          <a:cubicBezTo>
                            <a:pt x="431195" y="327597"/>
                            <a:pt x="426560" y="319786"/>
                            <a:pt x="422940" y="311531"/>
                          </a:cubicBezTo>
                          <a:cubicBezTo>
                            <a:pt x="418876" y="314579"/>
                            <a:pt x="411891" y="310324"/>
                            <a:pt x="412780" y="305308"/>
                          </a:cubicBezTo>
                          <a:cubicBezTo>
                            <a:pt x="412971" y="304292"/>
                            <a:pt x="413352" y="303276"/>
                            <a:pt x="413098" y="302324"/>
                          </a:cubicBezTo>
                          <a:cubicBezTo>
                            <a:pt x="412717" y="301117"/>
                            <a:pt x="411447" y="300482"/>
                            <a:pt x="410431" y="299720"/>
                          </a:cubicBezTo>
                          <a:cubicBezTo>
                            <a:pt x="407256" y="297434"/>
                            <a:pt x="406049" y="292735"/>
                            <a:pt x="407764" y="289179"/>
                          </a:cubicBezTo>
                          <a:cubicBezTo>
                            <a:pt x="404144" y="289878"/>
                            <a:pt x="400334" y="289497"/>
                            <a:pt x="396905" y="288036"/>
                          </a:cubicBezTo>
                          <a:cubicBezTo>
                            <a:pt x="399445" y="286131"/>
                            <a:pt x="401414" y="283401"/>
                            <a:pt x="402430" y="280416"/>
                          </a:cubicBezTo>
                          <a:cubicBezTo>
                            <a:pt x="399445" y="280226"/>
                            <a:pt x="396778" y="277876"/>
                            <a:pt x="396270" y="274955"/>
                          </a:cubicBezTo>
                          <a:cubicBezTo>
                            <a:pt x="395762" y="272034"/>
                            <a:pt x="397477" y="268859"/>
                            <a:pt x="400207" y="267716"/>
                          </a:cubicBezTo>
                          <a:cubicBezTo>
                            <a:pt x="397350" y="264922"/>
                            <a:pt x="394429" y="262001"/>
                            <a:pt x="393286" y="258191"/>
                          </a:cubicBezTo>
                          <a:cubicBezTo>
                            <a:pt x="392143" y="254381"/>
                            <a:pt x="393476" y="249492"/>
                            <a:pt x="397223" y="248095"/>
                          </a:cubicBezTo>
                          <a:cubicBezTo>
                            <a:pt x="398048" y="247777"/>
                            <a:pt x="398937" y="247587"/>
                            <a:pt x="399445" y="246952"/>
                          </a:cubicBezTo>
                          <a:cubicBezTo>
                            <a:pt x="399953" y="246253"/>
                            <a:pt x="399826" y="245364"/>
                            <a:pt x="399699" y="244539"/>
                          </a:cubicBezTo>
                          <a:cubicBezTo>
                            <a:pt x="398747" y="238316"/>
                            <a:pt x="397794" y="232029"/>
                            <a:pt x="396842" y="225806"/>
                          </a:cubicBezTo>
                          <a:cubicBezTo>
                            <a:pt x="396461" y="224092"/>
                            <a:pt x="396207" y="222250"/>
                            <a:pt x="395254" y="22079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76" name="Google Shape;1176;p38"/>
                    <p:cNvSpPr/>
                    <p:nvPr/>
                  </p:nvSpPr>
                  <p:spPr>
                    <a:xfrm>
                      <a:off x="1054925" y="3462591"/>
                      <a:ext cx="58243" cy="57530"/>
                    </a:xfrm>
                    <a:custGeom>
                      <a:avLst/>
                      <a:gdLst/>
                      <a:ahLst/>
                      <a:cxnLst/>
                      <a:rect l="l" t="t" r="r" b="b"/>
                      <a:pathLst>
                        <a:path w="58243" h="57530" extrusionOk="0">
                          <a:moveTo>
                            <a:pt x="4064" y="25083"/>
                          </a:moveTo>
                          <a:cubicBezTo>
                            <a:pt x="6096" y="27242"/>
                            <a:pt x="8572" y="28893"/>
                            <a:pt x="10858" y="30861"/>
                          </a:cubicBezTo>
                          <a:cubicBezTo>
                            <a:pt x="14541" y="28639"/>
                            <a:pt x="19749" y="29147"/>
                            <a:pt x="22860" y="32131"/>
                          </a:cubicBezTo>
                          <a:cubicBezTo>
                            <a:pt x="19812" y="40196"/>
                            <a:pt x="18478" y="48895"/>
                            <a:pt x="18923" y="57531"/>
                          </a:cubicBezTo>
                          <a:cubicBezTo>
                            <a:pt x="20828" y="54991"/>
                            <a:pt x="24321" y="54229"/>
                            <a:pt x="27496" y="54420"/>
                          </a:cubicBezTo>
                          <a:cubicBezTo>
                            <a:pt x="30671" y="54610"/>
                            <a:pt x="33782" y="55436"/>
                            <a:pt x="36957" y="55245"/>
                          </a:cubicBezTo>
                          <a:cubicBezTo>
                            <a:pt x="44323" y="54801"/>
                            <a:pt x="50101" y="48959"/>
                            <a:pt x="55118" y="43498"/>
                          </a:cubicBezTo>
                          <a:cubicBezTo>
                            <a:pt x="57150" y="41275"/>
                            <a:pt x="59309" y="38037"/>
                            <a:pt x="57658" y="35560"/>
                          </a:cubicBezTo>
                          <a:cubicBezTo>
                            <a:pt x="56769" y="34290"/>
                            <a:pt x="55182" y="33718"/>
                            <a:pt x="53721" y="33274"/>
                          </a:cubicBezTo>
                          <a:cubicBezTo>
                            <a:pt x="50038" y="32131"/>
                            <a:pt x="46355" y="30988"/>
                            <a:pt x="42608" y="29845"/>
                          </a:cubicBezTo>
                          <a:cubicBezTo>
                            <a:pt x="40449" y="29210"/>
                            <a:pt x="38036" y="28258"/>
                            <a:pt x="37401" y="26099"/>
                          </a:cubicBezTo>
                          <a:cubicBezTo>
                            <a:pt x="36893" y="24257"/>
                            <a:pt x="38036" y="22289"/>
                            <a:pt x="39560" y="21082"/>
                          </a:cubicBezTo>
                          <a:cubicBezTo>
                            <a:pt x="41085" y="19876"/>
                            <a:pt x="42989" y="19241"/>
                            <a:pt x="44640" y="18288"/>
                          </a:cubicBezTo>
                          <a:cubicBezTo>
                            <a:pt x="49847" y="15240"/>
                            <a:pt x="52705" y="8699"/>
                            <a:pt x="51371" y="2858"/>
                          </a:cubicBezTo>
                          <a:cubicBezTo>
                            <a:pt x="47053" y="6858"/>
                            <a:pt x="41910" y="9970"/>
                            <a:pt x="36385" y="11938"/>
                          </a:cubicBezTo>
                          <a:cubicBezTo>
                            <a:pt x="35115" y="12383"/>
                            <a:pt x="33846" y="12764"/>
                            <a:pt x="32512" y="12700"/>
                          </a:cubicBezTo>
                          <a:cubicBezTo>
                            <a:pt x="30099" y="12446"/>
                            <a:pt x="28194" y="10541"/>
                            <a:pt x="26352" y="8890"/>
                          </a:cubicBezTo>
                          <a:cubicBezTo>
                            <a:pt x="22924" y="5779"/>
                            <a:pt x="16383" y="953"/>
                            <a:pt x="10477" y="0"/>
                          </a:cubicBezTo>
                          <a:cubicBezTo>
                            <a:pt x="6794" y="5588"/>
                            <a:pt x="3238" y="11240"/>
                            <a:pt x="0" y="17018"/>
                          </a:cubicBezTo>
                          <a:cubicBezTo>
                            <a:pt x="762" y="20193"/>
                            <a:pt x="2222" y="23114"/>
                            <a:pt x="4064" y="2508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77" name="Google Shape;1177;p38"/>
                    <p:cNvSpPr/>
                    <p:nvPr/>
                  </p:nvSpPr>
                  <p:spPr>
                    <a:xfrm>
                      <a:off x="1083183" y="3373628"/>
                      <a:ext cx="91027" cy="101624"/>
                    </a:xfrm>
                    <a:custGeom>
                      <a:avLst/>
                      <a:gdLst/>
                      <a:ahLst/>
                      <a:cxnLst/>
                      <a:rect l="l" t="t" r="r" b="b"/>
                      <a:pathLst>
                        <a:path w="91027" h="101624" extrusionOk="0">
                          <a:moveTo>
                            <a:pt x="65468" y="38290"/>
                          </a:moveTo>
                          <a:cubicBezTo>
                            <a:pt x="67119" y="31369"/>
                            <a:pt x="70676" y="25019"/>
                            <a:pt x="74866" y="19240"/>
                          </a:cubicBezTo>
                          <a:cubicBezTo>
                            <a:pt x="76390" y="17145"/>
                            <a:pt x="77978" y="15049"/>
                            <a:pt x="78740" y="12573"/>
                          </a:cubicBezTo>
                          <a:cubicBezTo>
                            <a:pt x="80010" y="8382"/>
                            <a:pt x="78549" y="3937"/>
                            <a:pt x="76454" y="0"/>
                          </a:cubicBezTo>
                          <a:cubicBezTo>
                            <a:pt x="57468" y="10985"/>
                            <a:pt x="39497" y="24320"/>
                            <a:pt x="22924" y="40132"/>
                          </a:cubicBezTo>
                          <a:cubicBezTo>
                            <a:pt x="14668" y="48006"/>
                            <a:pt x="7112" y="56324"/>
                            <a:pt x="0" y="64897"/>
                          </a:cubicBezTo>
                          <a:cubicBezTo>
                            <a:pt x="14351" y="69151"/>
                            <a:pt x="27622" y="76835"/>
                            <a:pt x="37973" y="87693"/>
                          </a:cubicBezTo>
                          <a:cubicBezTo>
                            <a:pt x="39815" y="89662"/>
                            <a:pt x="41656" y="91757"/>
                            <a:pt x="44005" y="93091"/>
                          </a:cubicBezTo>
                          <a:cubicBezTo>
                            <a:pt x="45974" y="94170"/>
                            <a:pt x="48133" y="94742"/>
                            <a:pt x="50292" y="95250"/>
                          </a:cubicBezTo>
                          <a:cubicBezTo>
                            <a:pt x="58039" y="97155"/>
                            <a:pt x="65786" y="99060"/>
                            <a:pt x="73533" y="100965"/>
                          </a:cubicBezTo>
                          <a:cubicBezTo>
                            <a:pt x="74993" y="101346"/>
                            <a:pt x="76518" y="101727"/>
                            <a:pt x="78041" y="101600"/>
                          </a:cubicBezTo>
                          <a:cubicBezTo>
                            <a:pt x="83820" y="101346"/>
                            <a:pt x="87376" y="95313"/>
                            <a:pt x="89852" y="90106"/>
                          </a:cubicBezTo>
                          <a:cubicBezTo>
                            <a:pt x="90488" y="88709"/>
                            <a:pt x="91186" y="87249"/>
                            <a:pt x="90996" y="85725"/>
                          </a:cubicBezTo>
                          <a:cubicBezTo>
                            <a:pt x="90868" y="84772"/>
                            <a:pt x="90488" y="83820"/>
                            <a:pt x="89979" y="82994"/>
                          </a:cubicBezTo>
                          <a:cubicBezTo>
                            <a:pt x="84582" y="73469"/>
                            <a:pt x="73088" y="68580"/>
                            <a:pt x="67754" y="58991"/>
                          </a:cubicBezTo>
                          <a:cubicBezTo>
                            <a:pt x="64262" y="52832"/>
                            <a:pt x="63818" y="45212"/>
                            <a:pt x="65468" y="3829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78" name="Google Shape;1178;p38"/>
                    <p:cNvSpPr/>
                    <p:nvPr/>
                  </p:nvSpPr>
                  <p:spPr>
                    <a:xfrm>
                      <a:off x="1285162" y="3336163"/>
                      <a:ext cx="121997" cy="135191"/>
                    </a:xfrm>
                    <a:custGeom>
                      <a:avLst/>
                      <a:gdLst/>
                      <a:ahLst/>
                      <a:cxnLst/>
                      <a:rect l="l" t="t" r="r" b="b"/>
                      <a:pathLst>
                        <a:path w="121997" h="135191" extrusionOk="0">
                          <a:moveTo>
                            <a:pt x="20080" y="93472"/>
                          </a:moveTo>
                          <a:cubicBezTo>
                            <a:pt x="19318" y="96076"/>
                            <a:pt x="17731" y="98361"/>
                            <a:pt x="16461" y="100711"/>
                          </a:cubicBezTo>
                          <a:cubicBezTo>
                            <a:pt x="12206" y="108839"/>
                            <a:pt x="11635" y="118301"/>
                            <a:pt x="11127" y="127445"/>
                          </a:cubicBezTo>
                          <a:cubicBezTo>
                            <a:pt x="11063" y="128270"/>
                            <a:pt x="11063" y="129159"/>
                            <a:pt x="11444" y="129858"/>
                          </a:cubicBezTo>
                          <a:cubicBezTo>
                            <a:pt x="11952" y="130746"/>
                            <a:pt x="12968" y="131191"/>
                            <a:pt x="13857" y="131572"/>
                          </a:cubicBezTo>
                          <a:cubicBezTo>
                            <a:pt x="16842" y="132778"/>
                            <a:pt x="19826" y="133985"/>
                            <a:pt x="22747" y="135191"/>
                          </a:cubicBezTo>
                          <a:cubicBezTo>
                            <a:pt x="24271" y="132969"/>
                            <a:pt x="25351" y="130429"/>
                            <a:pt x="26430" y="127953"/>
                          </a:cubicBezTo>
                          <a:cubicBezTo>
                            <a:pt x="29986" y="119952"/>
                            <a:pt x="33542" y="111823"/>
                            <a:pt x="34368" y="103124"/>
                          </a:cubicBezTo>
                          <a:cubicBezTo>
                            <a:pt x="35130" y="94552"/>
                            <a:pt x="33161" y="85915"/>
                            <a:pt x="34368" y="77407"/>
                          </a:cubicBezTo>
                          <a:cubicBezTo>
                            <a:pt x="34558" y="76136"/>
                            <a:pt x="34812" y="74803"/>
                            <a:pt x="35574" y="73723"/>
                          </a:cubicBezTo>
                          <a:cubicBezTo>
                            <a:pt x="36527" y="72327"/>
                            <a:pt x="38178" y="71501"/>
                            <a:pt x="39638" y="70676"/>
                          </a:cubicBezTo>
                          <a:cubicBezTo>
                            <a:pt x="45226" y="67691"/>
                            <a:pt x="50370" y="63817"/>
                            <a:pt x="54751" y="59309"/>
                          </a:cubicBezTo>
                          <a:cubicBezTo>
                            <a:pt x="59196" y="54737"/>
                            <a:pt x="63197" y="49276"/>
                            <a:pt x="69166" y="47053"/>
                          </a:cubicBezTo>
                          <a:cubicBezTo>
                            <a:pt x="74627" y="45021"/>
                            <a:pt x="80659" y="46038"/>
                            <a:pt x="86438" y="45276"/>
                          </a:cubicBezTo>
                          <a:cubicBezTo>
                            <a:pt x="96852" y="43942"/>
                            <a:pt x="105551" y="37021"/>
                            <a:pt x="113171" y="29845"/>
                          </a:cubicBezTo>
                          <a:cubicBezTo>
                            <a:pt x="116283" y="26924"/>
                            <a:pt x="119394" y="23685"/>
                            <a:pt x="121998" y="20193"/>
                          </a:cubicBezTo>
                          <a:cubicBezTo>
                            <a:pt x="93677" y="8699"/>
                            <a:pt x="63832" y="1968"/>
                            <a:pt x="33733" y="0"/>
                          </a:cubicBezTo>
                          <a:cubicBezTo>
                            <a:pt x="29669" y="6985"/>
                            <a:pt x="24081" y="13398"/>
                            <a:pt x="20969" y="20891"/>
                          </a:cubicBezTo>
                          <a:cubicBezTo>
                            <a:pt x="18493" y="26734"/>
                            <a:pt x="16715" y="27368"/>
                            <a:pt x="11508" y="30226"/>
                          </a:cubicBezTo>
                          <a:cubicBezTo>
                            <a:pt x="6491" y="32957"/>
                            <a:pt x="3824" y="37402"/>
                            <a:pt x="1348" y="42482"/>
                          </a:cubicBezTo>
                          <a:cubicBezTo>
                            <a:pt x="840" y="43561"/>
                            <a:pt x="268" y="44704"/>
                            <a:pt x="205" y="45910"/>
                          </a:cubicBezTo>
                          <a:cubicBezTo>
                            <a:pt x="-113" y="50165"/>
                            <a:pt x="5221" y="53213"/>
                            <a:pt x="5031" y="57404"/>
                          </a:cubicBezTo>
                          <a:cubicBezTo>
                            <a:pt x="4967" y="58738"/>
                            <a:pt x="4332" y="60008"/>
                            <a:pt x="3824" y="61214"/>
                          </a:cubicBezTo>
                          <a:cubicBezTo>
                            <a:pt x="2110" y="65215"/>
                            <a:pt x="1348" y="69596"/>
                            <a:pt x="649" y="73851"/>
                          </a:cubicBezTo>
                          <a:cubicBezTo>
                            <a:pt x="141" y="76708"/>
                            <a:pt x="-303" y="79692"/>
                            <a:pt x="268" y="82550"/>
                          </a:cubicBezTo>
                          <a:cubicBezTo>
                            <a:pt x="840" y="85408"/>
                            <a:pt x="2745" y="88202"/>
                            <a:pt x="5539" y="88964"/>
                          </a:cubicBezTo>
                          <a:cubicBezTo>
                            <a:pt x="9031" y="85217"/>
                            <a:pt x="15127" y="82169"/>
                            <a:pt x="18747" y="85725"/>
                          </a:cubicBezTo>
                          <a:cubicBezTo>
                            <a:pt x="20652" y="87757"/>
                            <a:pt x="20842" y="90868"/>
                            <a:pt x="20080" y="9347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sp>
              <p:nvSpPr>
                <p:cNvPr id="1179" name="Google Shape;1179;p38"/>
                <p:cNvSpPr/>
                <p:nvPr/>
              </p:nvSpPr>
              <p:spPr>
                <a:xfrm>
                  <a:off x="971119" y="3290570"/>
                  <a:ext cx="557833" cy="657478"/>
                </a:xfrm>
                <a:custGeom>
                  <a:avLst/>
                  <a:gdLst/>
                  <a:ahLst/>
                  <a:cxnLst/>
                  <a:rect l="l" t="t" r="r" b="b"/>
                  <a:pathLst>
                    <a:path w="557833" h="657478" extrusionOk="0">
                      <a:moveTo>
                        <a:pt x="330123" y="657479"/>
                      </a:moveTo>
                      <a:cubicBezTo>
                        <a:pt x="327519" y="657479"/>
                        <a:pt x="324916" y="657479"/>
                        <a:pt x="322249" y="657415"/>
                      </a:cubicBezTo>
                      <a:cubicBezTo>
                        <a:pt x="234111" y="655383"/>
                        <a:pt x="152005" y="619125"/>
                        <a:pt x="91172" y="555371"/>
                      </a:cubicBezTo>
                      <a:cubicBezTo>
                        <a:pt x="-34494" y="423735"/>
                        <a:pt x="-29668" y="214376"/>
                        <a:pt x="102031" y="88709"/>
                      </a:cubicBezTo>
                      <a:cubicBezTo>
                        <a:pt x="153466" y="39624"/>
                        <a:pt x="217791" y="8953"/>
                        <a:pt x="288149" y="0"/>
                      </a:cubicBezTo>
                      <a:lnTo>
                        <a:pt x="290880" y="21590"/>
                      </a:lnTo>
                      <a:cubicBezTo>
                        <a:pt x="225221" y="29908"/>
                        <a:pt x="165086" y="58547"/>
                        <a:pt x="117017" y="104394"/>
                      </a:cubicBezTo>
                      <a:cubicBezTo>
                        <a:pt x="-5919" y="221805"/>
                        <a:pt x="-10491" y="417322"/>
                        <a:pt x="106920" y="540258"/>
                      </a:cubicBezTo>
                      <a:cubicBezTo>
                        <a:pt x="163816" y="599821"/>
                        <a:pt x="240461" y="633666"/>
                        <a:pt x="322757" y="635571"/>
                      </a:cubicBezTo>
                      <a:cubicBezTo>
                        <a:pt x="405180" y="637540"/>
                        <a:pt x="483221" y="607251"/>
                        <a:pt x="542784" y="550354"/>
                      </a:cubicBezTo>
                      <a:lnTo>
                        <a:pt x="557834" y="566102"/>
                      </a:lnTo>
                      <a:cubicBezTo>
                        <a:pt x="495921" y="625221"/>
                        <a:pt x="415340" y="657479"/>
                        <a:pt x="330123" y="65747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sp>
          <p:nvSpPr>
            <p:cNvPr id="1180" name="Google Shape;1180;p38"/>
            <p:cNvSpPr/>
            <p:nvPr/>
          </p:nvSpPr>
          <p:spPr>
            <a:xfrm>
              <a:off x="8037315" y="2136395"/>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81" name="Google Shape;1181;p38"/>
            <p:cNvSpPr/>
            <p:nvPr/>
          </p:nvSpPr>
          <p:spPr>
            <a:xfrm>
              <a:off x="6636065" y="4196595"/>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5"/>
        <p:cNvGrpSpPr/>
        <p:nvPr/>
      </p:nvGrpSpPr>
      <p:grpSpPr>
        <a:xfrm>
          <a:off x="0" y="0"/>
          <a:ext cx="0" cy="0"/>
          <a:chOff x="0" y="0"/>
          <a:chExt cx="0" cy="0"/>
        </a:xfrm>
      </p:grpSpPr>
      <p:sp>
        <p:nvSpPr>
          <p:cNvPr id="1186" name="Google Shape;1186;p39"/>
          <p:cNvSpPr txBox="1">
            <a:spLocks noGrp="1"/>
          </p:cNvSpPr>
          <p:nvPr>
            <p:ph type="title"/>
          </p:nvPr>
        </p:nvSpPr>
        <p:spPr>
          <a:xfrm>
            <a:off x="4255625" y="2140575"/>
            <a:ext cx="4175100" cy="800400"/>
          </a:xfrm>
          <a:prstGeom prst="rect">
            <a:avLst/>
          </a:prstGeom>
        </p:spPr>
        <p:txBody>
          <a:bodyPr spcFirstLastPara="1" wrap="square" lIns="91425" tIns="91425" rIns="91425" bIns="91425" anchor="b" anchorCtr="0">
            <a:noAutofit/>
          </a:bodyPr>
          <a:lstStyle/>
          <a:p>
            <a:r>
              <a:rPr lang="en-US" sz="2400" b="1" dirty="0"/>
              <a:t>📌 Purpose of a Biography</a:t>
            </a:r>
          </a:p>
        </p:txBody>
      </p:sp>
      <p:sp>
        <p:nvSpPr>
          <p:cNvPr id="1188" name="Google Shape;1188;p39"/>
          <p:cNvSpPr txBox="1">
            <a:spLocks noGrp="1"/>
          </p:cNvSpPr>
          <p:nvPr>
            <p:ph type="subTitle" idx="1"/>
          </p:nvPr>
        </p:nvSpPr>
        <p:spPr>
          <a:xfrm>
            <a:off x="3894255" y="3160539"/>
            <a:ext cx="5529704" cy="714300"/>
          </a:xfrm>
          <a:prstGeom prst="rect">
            <a:avLst/>
          </a:prstGeom>
        </p:spPr>
        <p:txBody>
          <a:bodyPr spcFirstLastPara="1" wrap="square" lIns="91425" tIns="91425" rIns="91425" bIns="91425" anchor="t" anchorCtr="0">
            <a:noAutofit/>
          </a:bodyPr>
          <a:lstStyle/>
          <a:p>
            <a:r>
              <a:rPr lang="en-US" dirty="0" smtClean="0"/>
              <a:t>To </a:t>
            </a:r>
            <a:r>
              <a:rPr lang="en-US" b="1" dirty="0" smtClean="0"/>
              <a:t>inform</a:t>
            </a:r>
            <a:r>
              <a:rPr lang="en-US" dirty="0" smtClean="0"/>
              <a:t> </a:t>
            </a:r>
            <a:r>
              <a:rPr lang="en-US" dirty="0"/>
              <a:t>readers about a person's life.</a:t>
            </a:r>
          </a:p>
          <a:p>
            <a:r>
              <a:rPr lang="en-US" dirty="0"/>
              <a:t>To </a:t>
            </a:r>
            <a:r>
              <a:rPr lang="en-US" b="1" dirty="0"/>
              <a:t>inspire</a:t>
            </a:r>
            <a:r>
              <a:rPr lang="en-US" dirty="0"/>
              <a:t> or </a:t>
            </a:r>
            <a:r>
              <a:rPr lang="en-US" b="1" dirty="0"/>
              <a:t>educate</a:t>
            </a:r>
            <a:r>
              <a:rPr lang="en-US" dirty="0"/>
              <a:t> others through their experiences.</a:t>
            </a:r>
          </a:p>
          <a:p>
            <a:r>
              <a:rPr lang="en-US" dirty="0"/>
              <a:t>To share achievements, struggles, and important life events.</a:t>
            </a:r>
          </a:p>
        </p:txBody>
      </p:sp>
      <p:cxnSp>
        <p:nvCxnSpPr>
          <p:cNvPr id="1189" name="Google Shape;1189;p39"/>
          <p:cNvCxnSpPr/>
          <p:nvPr/>
        </p:nvCxnSpPr>
        <p:spPr>
          <a:xfrm>
            <a:off x="4365975" y="3048413"/>
            <a:ext cx="2974200" cy="0"/>
          </a:xfrm>
          <a:prstGeom prst="straightConnector1">
            <a:avLst/>
          </a:prstGeom>
          <a:noFill/>
          <a:ln w="9525" cap="flat" cmpd="sng">
            <a:solidFill>
              <a:schemeClr val="dk1"/>
            </a:solidFill>
            <a:prstDash val="solid"/>
            <a:round/>
            <a:headEnd type="none" w="med" len="med"/>
            <a:tailEnd type="none" w="med" len="med"/>
          </a:ln>
        </p:spPr>
      </p:cxnSp>
      <p:grpSp>
        <p:nvGrpSpPr>
          <p:cNvPr id="1190" name="Google Shape;1190;p39"/>
          <p:cNvGrpSpPr/>
          <p:nvPr/>
        </p:nvGrpSpPr>
        <p:grpSpPr>
          <a:xfrm>
            <a:off x="440233" y="-1041459"/>
            <a:ext cx="4552376" cy="5649481"/>
            <a:chOff x="440233" y="-1041459"/>
            <a:chExt cx="4552376" cy="5649481"/>
          </a:xfrm>
        </p:grpSpPr>
        <p:grpSp>
          <p:nvGrpSpPr>
            <p:cNvPr id="1191" name="Google Shape;1191;p39"/>
            <p:cNvGrpSpPr/>
            <p:nvPr/>
          </p:nvGrpSpPr>
          <p:grpSpPr>
            <a:xfrm>
              <a:off x="440233" y="1488838"/>
              <a:ext cx="3550861" cy="3119185"/>
              <a:chOff x="242274" y="1222710"/>
              <a:chExt cx="3259764" cy="2863476"/>
            </a:xfrm>
          </p:grpSpPr>
          <p:grpSp>
            <p:nvGrpSpPr>
              <p:cNvPr id="1192" name="Google Shape;1192;p39"/>
              <p:cNvGrpSpPr/>
              <p:nvPr/>
            </p:nvGrpSpPr>
            <p:grpSpPr>
              <a:xfrm>
                <a:off x="649560" y="3096762"/>
                <a:ext cx="2852478" cy="989331"/>
                <a:chOff x="1574609" y="3655314"/>
                <a:chExt cx="1959927" cy="679766"/>
              </a:xfrm>
            </p:grpSpPr>
            <p:grpSp>
              <p:nvGrpSpPr>
                <p:cNvPr id="1193" name="Google Shape;1193;p39"/>
                <p:cNvGrpSpPr/>
                <p:nvPr/>
              </p:nvGrpSpPr>
              <p:grpSpPr>
                <a:xfrm>
                  <a:off x="1686179" y="3988053"/>
                  <a:ext cx="1848357" cy="347027"/>
                  <a:chOff x="1686179" y="3988053"/>
                  <a:chExt cx="1848357" cy="347027"/>
                </a:xfrm>
              </p:grpSpPr>
              <p:sp>
                <p:nvSpPr>
                  <p:cNvPr id="1194" name="Google Shape;1194;p39"/>
                  <p:cNvSpPr/>
                  <p:nvPr/>
                </p:nvSpPr>
                <p:spPr>
                  <a:xfrm>
                    <a:off x="2346007" y="3988053"/>
                    <a:ext cx="1188465" cy="347027"/>
                  </a:xfrm>
                  <a:custGeom>
                    <a:avLst/>
                    <a:gdLst/>
                    <a:ahLst/>
                    <a:cxnLst/>
                    <a:rect l="l" t="t" r="r" b="b"/>
                    <a:pathLst>
                      <a:path w="1188465" h="347027" extrusionOk="0">
                        <a:moveTo>
                          <a:pt x="0" y="0"/>
                        </a:moveTo>
                        <a:lnTo>
                          <a:pt x="1053846" y="0"/>
                        </a:lnTo>
                        <a:cubicBezTo>
                          <a:pt x="1128204" y="0"/>
                          <a:pt x="1188466" y="62865"/>
                          <a:pt x="1188466" y="140399"/>
                        </a:cubicBezTo>
                        <a:lnTo>
                          <a:pt x="1188466" y="206629"/>
                        </a:lnTo>
                        <a:cubicBezTo>
                          <a:pt x="1188466" y="284163"/>
                          <a:pt x="1128204" y="347028"/>
                          <a:pt x="1053846" y="347028"/>
                        </a:cubicBezTo>
                        <a:lnTo>
                          <a:pt x="0" y="347028"/>
                        </a:ln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95" name="Google Shape;1195;p39"/>
                  <p:cNvSpPr/>
                  <p:nvPr/>
                </p:nvSpPr>
                <p:spPr>
                  <a:xfrm>
                    <a:off x="3377057" y="3988053"/>
                    <a:ext cx="157479" cy="347027"/>
                  </a:xfrm>
                  <a:custGeom>
                    <a:avLst/>
                    <a:gdLst/>
                    <a:ahLst/>
                    <a:cxnLst/>
                    <a:rect l="l" t="t" r="r" b="b"/>
                    <a:pathLst>
                      <a:path w="157479" h="347027" extrusionOk="0">
                        <a:moveTo>
                          <a:pt x="134620" y="206629"/>
                        </a:moveTo>
                        <a:lnTo>
                          <a:pt x="134620" y="140399"/>
                        </a:lnTo>
                        <a:cubicBezTo>
                          <a:pt x="134620" y="62865"/>
                          <a:pt x="74359" y="0"/>
                          <a:pt x="0" y="0"/>
                        </a:cubicBezTo>
                        <a:lnTo>
                          <a:pt x="22860" y="0"/>
                        </a:lnTo>
                        <a:cubicBezTo>
                          <a:pt x="97218" y="0"/>
                          <a:pt x="157480" y="62865"/>
                          <a:pt x="157480" y="140399"/>
                        </a:cubicBezTo>
                        <a:lnTo>
                          <a:pt x="157480" y="206629"/>
                        </a:lnTo>
                        <a:cubicBezTo>
                          <a:pt x="157480" y="284163"/>
                          <a:pt x="97218" y="347028"/>
                          <a:pt x="22860" y="347028"/>
                        </a:cubicBezTo>
                        <a:lnTo>
                          <a:pt x="0" y="347028"/>
                        </a:lnTo>
                        <a:cubicBezTo>
                          <a:pt x="74295" y="347028"/>
                          <a:pt x="134620" y="284163"/>
                          <a:pt x="134620" y="20662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96" name="Google Shape;1196;p39"/>
                  <p:cNvSpPr/>
                  <p:nvPr/>
                </p:nvSpPr>
                <p:spPr>
                  <a:xfrm>
                    <a:off x="3325304" y="3988053"/>
                    <a:ext cx="157479" cy="347027"/>
                  </a:xfrm>
                  <a:custGeom>
                    <a:avLst/>
                    <a:gdLst/>
                    <a:ahLst/>
                    <a:cxnLst/>
                    <a:rect l="l" t="t" r="r" b="b"/>
                    <a:pathLst>
                      <a:path w="157479" h="347027" extrusionOk="0">
                        <a:moveTo>
                          <a:pt x="134620" y="206629"/>
                        </a:moveTo>
                        <a:lnTo>
                          <a:pt x="134620" y="140399"/>
                        </a:lnTo>
                        <a:cubicBezTo>
                          <a:pt x="134620" y="62865"/>
                          <a:pt x="74359" y="0"/>
                          <a:pt x="0" y="0"/>
                        </a:cubicBezTo>
                        <a:lnTo>
                          <a:pt x="22860" y="0"/>
                        </a:lnTo>
                        <a:cubicBezTo>
                          <a:pt x="97218" y="0"/>
                          <a:pt x="157480" y="62865"/>
                          <a:pt x="157480" y="140399"/>
                        </a:cubicBezTo>
                        <a:lnTo>
                          <a:pt x="157480" y="206629"/>
                        </a:lnTo>
                        <a:cubicBezTo>
                          <a:pt x="157480" y="284163"/>
                          <a:pt x="97218" y="347028"/>
                          <a:pt x="22860" y="347028"/>
                        </a:cubicBezTo>
                        <a:lnTo>
                          <a:pt x="0" y="347028"/>
                        </a:lnTo>
                        <a:cubicBezTo>
                          <a:pt x="74359" y="347028"/>
                          <a:pt x="134620" y="284163"/>
                          <a:pt x="134620" y="20662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97" name="Google Shape;1197;p39"/>
                  <p:cNvSpPr/>
                  <p:nvPr/>
                </p:nvSpPr>
                <p:spPr>
                  <a:xfrm>
                    <a:off x="2468245" y="3988053"/>
                    <a:ext cx="157479" cy="347027"/>
                  </a:xfrm>
                  <a:custGeom>
                    <a:avLst/>
                    <a:gdLst/>
                    <a:ahLst/>
                    <a:cxnLst/>
                    <a:rect l="l" t="t" r="r" b="b"/>
                    <a:pathLst>
                      <a:path w="157479" h="347027" extrusionOk="0">
                        <a:moveTo>
                          <a:pt x="134620" y="206629"/>
                        </a:moveTo>
                        <a:lnTo>
                          <a:pt x="134620" y="140399"/>
                        </a:lnTo>
                        <a:cubicBezTo>
                          <a:pt x="134620" y="62865"/>
                          <a:pt x="74358" y="0"/>
                          <a:pt x="0" y="0"/>
                        </a:cubicBezTo>
                        <a:lnTo>
                          <a:pt x="22860" y="0"/>
                        </a:lnTo>
                        <a:cubicBezTo>
                          <a:pt x="97218" y="0"/>
                          <a:pt x="157480" y="62865"/>
                          <a:pt x="157480" y="140399"/>
                        </a:cubicBezTo>
                        <a:lnTo>
                          <a:pt x="157480" y="206629"/>
                        </a:lnTo>
                        <a:cubicBezTo>
                          <a:pt x="157480" y="284163"/>
                          <a:pt x="97218" y="347028"/>
                          <a:pt x="22860" y="347028"/>
                        </a:cubicBezTo>
                        <a:lnTo>
                          <a:pt x="0" y="347028"/>
                        </a:lnTo>
                        <a:cubicBezTo>
                          <a:pt x="74358" y="347028"/>
                          <a:pt x="134620" y="284163"/>
                          <a:pt x="134620" y="20662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198" name="Google Shape;1198;p39"/>
                  <p:cNvSpPr/>
                  <p:nvPr/>
                </p:nvSpPr>
                <p:spPr>
                  <a:xfrm>
                    <a:off x="2416492" y="3988053"/>
                    <a:ext cx="157480" cy="347027"/>
                  </a:xfrm>
                  <a:custGeom>
                    <a:avLst/>
                    <a:gdLst/>
                    <a:ahLst/>
                    <a:cxnLst/>
                    <a:rect l="l" t="t" r="r" b="b"/>
                    <a:pathLst>
                      <a:path w="157480" h="347027" extrusionOk="0">
                        <a:moveTo>
                          <a:pt x="134620" y="206629"/>
                        </a:moveTo>
                        <a:lnTo>
                          <a:pt x="134620" y="140399"/>
                        </a:lnTo>
                        <a:cubicBezTo>
                          <a:pt x="134620" y="62865"/>
                          <a:pt x="74359" y="0"/>
                          <a:pt x="0" y="0"/>
                        </a:cubicBezTo>
                        <a:lnTo>
                          <a:pt x="22860" y="0"/>
                        </a:lnTo>
                        <a:cubicBezTo>
                          <a:pt x="97218" y="0"/>
                          <a:pt x="157480" y="62865"/>
                          <a:pt x="157480" y="140399"/>
                        </a:cubicBezTo>
                        <a:lnTo>
                          <a:pt x="157480" y="206629"/>
                        </a:lnTo>
                        <a:cubicBezTo>
                          <a:pt x="157480" y="284163"/>
                          <a:pt x="97218" y="347028"/>
                          <a:pt x="22860" y="347028"/>
                        </a:cubicBezTo>
                        <a:lnTo>
                          <a:pt x="0" y="347028"/>
                        </a:lnTo>
                        <a:cubicBezTo>
                          <a:pt x="74359" y="347028"/>
                          <a:pt x="134620" y="284163"/>
                          <a:pt x="134620" y="206629"/>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199" name="Google Shape;1199;p39"/>
                  <p:cNvGrpSpPr/>
                  <p:nvPr/>
                </p:nvGrpSpPr>
                <p:grpSpPr>
                  <a:xfrm>
                    <a:off x="1686179" y="3988053"/>
                    <a:ext cx="860805" cy="347027"/>
                    <a:chOff x="1686179" y="3988053"/>
                    <a:chExt cx="860805" cy="347027"/>
                  </a:xfrm>
                </p:grpSpPr>
                <p:sp>
                  <p:nvSpPr>
                    <p:cNvPr id="1200" name="Google Shape;1200;p39"/>
                    <p:cNvSpPr/>
                    <p:nvPr/>
                  </p:nvSpPr>
                  <p:spPr>
                    <a:xfrm>
                      <a:off x="1686179" y="3988053"/>
                      <a:ext cx="860805" cy="347027"/>
                    </a:xfrm>
                    <a:custGeom>
                      <a:avLst/>
                      <a:gdLst/>
                      <a:ahLst/>
                      <a:cxnLst/>
                      <a:rect l="l" t="t" r="r" b="b"/>
                      <a:pathLst>
                        <a:path w="860805" h="347027" extrusionOk="0">
                          <a:moveTo>
                            <a:pt x="48514" y="322326"/>
                          </a:moveTo>
                          <a:lnTo>
                            <a:pt x="48514" y="24702"/>
                          </a:lnTo>
                          <a:lnTo>
                            <a:pt x="0" y="24702"/>
                          </a:lnTo>
                          <a:lnTo>
                            <a:pt x="0" y="0"/>
                          </a:lnTo>
                          <a:lnTo>
                            <a:pt x="726186" y="0"/>
                          </a:lnTo>
                          <a:cubicBezTo>
                            <a:pt x="800544" y="0"/>
                            <a:pt x="860806" y="62865"/>
                            <a:pt x="860806" y="140399"/>
                          </a:cubicBezTo>
                          <a:lnTo>
                            <a:pt x="860806" y="206629"/>
                          </a:lnTo>
                          <a:cubicBezTo>
                            <a:pt x="860806" y="284163"/>
                            <a:pt x="800544" y="347028"/>
                            <a:pt x="726186" y="347028"/>
                          </a:cubicBezTo>
                          <a:lnTo>
                            <a:pt x="63" y="347028"/>
                          </a:lnTo>
                          <a:lnTo>
                            <a:pt x="63" y="322326"/>
                          </a:lnTo>
                          <a:lnTo>
                            <a:pt x="48514" y="322326"/>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01" name="Google Shape;1201;p39"/>
                    <p:cNvSpPr/>
                    <p:nvPr/>
                  </p:nvSpPr>
                  <p:spPr>
                    <a:xfrm>
                      <a:off x="1702180" y="4012819"/>
                      <a:ext cx="822198" cy="297624"/>
                    </a:xfrm>
                    <a:custGeom>
                      <a:avLst/>
                      <a:gdLst/>
                      <a:ahLst/>
                      <a:cxnLst/>
                      <a:rect l="l" t="t" r="r" b="b"/>
                      <a:pathLst>
                        <a:path w="822198" h="297624" extrusionOk="0">
                          <a:moveTo>
                            <a:pt x="254" y="297561"/>
                          </a:moveTo>
                          <a:cubicBezTo>
                            <a:pt x="127" y="296863"/>
                            <a:pt x="0" y="296164"/>
                            <a:pt x="0" y="295465"/>
                          </a:cubicBezTo>
                          <a:cubicBezTo>
                            <a:pt x="0" y="291909"/>
                            <a:pt x="1778" y="288544"/>
                            <a:pt x="4953" y="285496"/>
                          </a:cubicBezTo>
                          <a:cubicBezTo>
                            <a:pt x="11684" y="279019"/>
                            <a:pt x="11684" y="270002"/>
                            <a:pt x="4953" y="263525"/>
                          </a:cubicBezTo>
                          <a:cubicBezTo>
                            <a:pt x="1778" y="260477"/>
                            <a:pt x="0" y="257111"/>
                            <a:pt x="0" y="253555"/>
                          </a:cubicBezTo>
                          <a:cubicBezTo>
                            <a:pt x="0" y="249999"/>
                            <a:pt x="1778" y="246634"/>
                            <a:pt x="4953" y="243586"/>
                          </a:cubicBezTo>
                          <a:cubicBezTo>
                            <a:pt x="11684" y="237109"/>
                            <a:pt x="11684" y="228092"/>
                            <a:pt x="4953" y="221615"/>
                          </a:cubicBezTo>
                          <a:cubicBezTo>
                            <a:pt x="1778" y="218567"/>
                            <a:pt x="0" y="215202"/>
                            <a:pt x="0" y="211646"/>
                          </a:cubicBezTo>
                          <a:cubicBezTo>
                            <a:pt x="0" y="208090"/>
                            <a:pt x="1778" y="204724"/>
                            <a:pt x="4953" y="201676"/>
                          </a:cubicBezTo>
                          <a:cubicBezTo>
                            <a:pt x="11684" y="195199"/>
                            <a:pt x="11684" y="186182"/>
                            <a:pt x="4953" y="179705"/>
                          </a:cubicBezTo>
                          <a:cubicBezTo>
                            <a:pt x="1778" y="176657"/>
                            <a:pt x="0" y="173291"/>
                            <a:pt x="0" y="169735"/>
                          </a:cubicBezTo>
                          <a:cubicBezTo>
                            <a:pt x="0" y="166179"/>
                            <a:pt x="1778" y="162814"/>
                            <a:pt x="4953" y="159766"/>
                          </a:cubicBezTo>
                          <a:cubicBezTo>
                            <a:pt x="11684" y="153289"/>
                            <a:pt x="11684" y="144272"/>
                            <a:pt x="4953" y="137795"/>
                          </a:cubicBezTo>
                          <a:cubicBezTo>
                            <a:pt x="1778" y="134747"/>
                            <a:pt x="0" y="131382"/>
                            <a:pt x="0" y="127826"/>
                          </a:cubicBezTo>
                          <a:cubicBezTo>
                            <a:pt x="0" y="124270"/>
                            <a:pt x="1778" y="120904"/>
                            <a:pt x="4953" y="117856"/>
                          </a:cubicBezTo>
                          <a:cubicBezTo>
                            <a:pt x="11684" y="111379"/>
                            <a:pt x="11684" y="102362"/>
                            <a:pt x="4953" y="95885"/>
                          </a:cubicBezTo>
                          <a:cubicBezTo>
                            <a:pt x="1778" y="92837"/>
                            <a:pt x="0" y="89472"/>
                            <a:pt x="0" y="85915"/>
                          </a:cubicBezTo>
                          <a:cubicBezTo>
                            <a:pt x="0" y="82359"/>
                            <a:pt x="1778" y="78994"/>
                            <a:pt x="4953" y="75946"/>
                          </a:cubicBezTo>
                          <a:cubicBezTo>
                            <a:pt x="11684" y="69469"/>
                            <a:pt x="11684" y="60452"/>
                            <a:pt x="4953" y="53975"/>
                          </a:cubicBezTo>
                          <a:cubicBezTo>
                            <a:pt x="1778" y="50927"/>
                            <a:pt x="0" y="47561"/>
                            <a:pt x="0" y="44005"/>
                          </a:cubicBezTo>
                          <a:cubicBezTo>
                            <a:pt x="0" y="40449"/>
                            <a:pt x="1778" y="37084"/>
                            <a:pt x="4953" y="34036"/>
                          </a:cubicBezTo>
                          <a:cubicBezTo>
                            <a:pt x="11684" y="27559"/>
                            <a:pt x="11684" y="18542"/>
                            <a:pt x="4953" y="12065"/>
                          </a:cubicBezTo>
                          <a:cubicBezTo>
                            <a:pt x="1778" y="9017"/>
                            <a:pt x="0" y="5652"/>
                            <a:pt x="0" y="2096"/>
                          </a:cubicBezTo>
                          <a:cubicBezTo>
                            <a:pt x="0" y="1397"/>
                            <a:pt x="127" y="698"/>
                            <a:pt x="254" y="0"/>
                          </a:cubicBezTo>
                          <a:lnTo>
                            <a:pt x="711962" y="0"/>
                          </a:lnTo>
                          <a:cubicBezTo>
                            <a:pt x="772858" y="0"/>
                            <a:pt x="822198" y="51498"/>
                            <a:pt x="822198" y="114998"/>
                          </a:cubicBezTo>
                          <a:lnTo>
                            <a:pt x="822198" y="182626"/>
                          </a:lnTo>
                          <a:cubicBezTo>
                            <a:pt x="822198" y="246126"/>
                            <a:pt x="772858" y="297624"/>
                            <a:pt x="711962" y="297624"/>
                          </a:cubicBezTo>
                          <a:lnTo>
                            <a:pt x="254" y="297624"/>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202" name="Google Shape;1202;p39"/>
                    <p:cNvGrpSpPr/>
                    <p:nvPr/>
                  </p:nvGrpSpPr>
                  <p:grpSpPr>
                    <a:xfrm>
                      <a:off x="1702180" y="4035107"/>
                      <a:ext cx="822198" cy="252920"/>
                      <a:chOff x="1702180" y="4035107"/>
                      <a:chExt cx="822198" cy="252920"/>
                    </a:xfrm>
                  </p:grpSpPr>
                  <p:sp>
                    <p:nvSpPr>
                      <p:cNvPr id="1203" name="Google Shape;1203;p39"/>
                      <p:cNvSpPr/>
                      <p:nvPr/>
                    </p:nvSpPr>
                    <p:spPr>
                      <a:xfrm>
                        <a:off x="1706879" y="4206049"/>
                        <a:ext cx="816927" cy="8699"/>
                      </a:xfrm>
                      <a:custGeom>
                        <a:avLst/>
                        <a:gdLst/>
                        <a:ahLst/>
                        <a:cxnLst/>
                        <a:rect l="l" t="t" r="r" b="b"/>
                        <a:pathLst>
                          <a:path w="816927" h="8699" extrusionOk="0">
                            <a:moveTo>
                              <a:pt x="254" y="8446"/>
                            </a:moveTo>
                            <a:cubicBezTo>
                              <a:pt x="190" y="8509"/>
                              <a:pt x="127" y="8636"/>
                              <a:pt x="0" y="8699"/>
                            </a:cubicBezTo>
                            <a:lnTo>
                              <a:pt x="815785" y="8699"/>
                            </a:lnTo>
                            <a:cubicBezTo>
                              <a:pt x="816229" y="5842"/>
                              <a:pt x="816674" y="2921"/>
                              <a:pt x="816928" y="0"/>
                            </a:cubicBezTo>
                            <a:lnTo>
                              <a:pt x="5017" y="0"/>
                            </a:lnTo>
                            <a:cubicBezTo>
                              <a:pt x="4445" y="2985"/>
                              <a:pt x="2921" y="5905"/>
                              <a:pt x="254" y="8446"/>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04" name="Google Shape;1204;p39"/>
                      <p:cNvSpPr/>
                      <p:nvPr/>
                    </p:nvSpPr>
                    <p:spPr>
                      <a:xfrm>
                        <a:off x="1702180" y="4181665"/>
                        <a:ext cx="822198" cy="8699"/>
                      </a:xfrm>
                      <a:custGeom>
                        <a:avLst/>
                        <a:gdLst/>
                        <a:ahLst/>
                        <a:cxnLst/>
                        <a:rect l="l" t="t" r="r" b="b"/>
                        <a:pathLst>
                          <a:path w="822198" h="8699" extrusionOk="0">
                            <a:moveTo>
                              <a:pt x="0" y="889"/>
                            </a:moveTo>
                            <a:cubicBezTo>
                              <a:pt x="0" y="3619"/>
                              <a:pt x="1080" y="6223"/>
                              <a:pt x="2985" y="8699"/>
                            </a:cubicBezTo>
                            <a:lnTo>
                              <a:pt x="822198" y="8699"/>
                            </a:lnTo>
                            <a:lnTo>
                              <a:pt x="822198" y="0"/>
                            </a:lnTo>
                            <a:lnTo>
                              <a:pt x="127" y="0"/>
                            </a:lnTo>
                            <a:cubicBezTo>
                              <a:pt x="64" y="254"/>
                              <a:pt x="0" y="571"/>
                              <a:pt x="0" y="889"/>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05" name="Google Shape;1205;p39"/>
                      <p:cNvSpPr/>
                      <p:nvPr/>
                    </p:nvSpPr>
                    <p:spPr>
                      <a:xfrm>
                        <a:off x="1703958" y="4084002"/>
                        <a:ext cx="815086" cy="8699"/>
                      </a:xfrm>
                      <a:custGeom>
                        <a:avLst/>
                        <a:gdLst/>
                        <a:ahLst/>
                        <a:cxnLst/>
                        <a:rect l="l" t="t" r="r" b="b"/>
                        <a:pathLst>
                          <a:path w="815086" h="8699" extrusionOk="0">
                            <a:moveTo>
                              <a:pt x="3175" y="4699"/>
                            </a:moveTo>
                            <a:cubicBezTo>
                              <a:pt x="1842" y="5969"/>
                              <a:pt x="826" y="7302"/>
                              <a:pt x="0" y="8699"/>
                            </a:cubicBezTo>
                            <a:lnTo>
                              <a:pt x="815086" y="8699"/>
                            </a:lnTo>
                            <a:cubicBezTo>
                              <a:pt x="814197" y="5715"/>
                              <a:pt x="813181" y="2857"/>
                              <a:pt x="812038" y="0"/>
                            </a:cubicBezTo>
                            <a:lnTo>
                              <a:pt x="6668" y="0"/>
                            </a:lnTo>
                            <a:cubicBezTo>
                              <a:pt x="5842" y="1651"/>
                              <a:pt x="4699" y="3238"/>
                              <a:pt x="3175" y="4699"/>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06" name="Google Shape;1206;p39"/>
                      <p:cNvSpPr/>
                      <p:nvPr/>
                    </p:nvSpPr>
                    <p:spPr>
                      <a:xfrm>
                        <a:off x="1702180" y="4132770"/>
                        <a:ext cx="822198" cy="8699"/>
                      </a:xfrm>
                      <a:custGeom>
                        <a:avLst/>
                        <a:gdLst/>
                        <a:ahLst/>
                        <a:cxnLst/>
                        <a:rect l="l" t="t" r="r" b="b"/>
                        <a:pathLst>
                          <a:path w="822198" h="8699" extrusionOk="0">
                            <a:moveTo>
                              <a:pt x="2985" y="0"/>
                            </a:moveTo>
                            <a:cubicBezTo>
                              <a:pt x="1080" y="2476"/>
                              <a:pt x="0" y="5080"/>
                              <a:pt x="0" y="7810"/>
                            </a:cubicBezTo>
                            <a:cubicBezTo>
                              <a:pt x="0" y="8128"/>
                              <a:pt x="64" y="8445"/>
                              <a:pt x="127" y="8699"/>
                            </a:cubicBezTo>
                            <a:lnTo>
                              <a:pt x="822198" y="8699"/>
                            </a:lnTo>
                            <a:lnTo>
                              <a:pt x="822198" y="0"/>
                            </a:lnTo>
                            <a:lnTo>
                              <a:pt x="2985" y="0"/>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07" name="Google Shape;1207;p39"/>
                      <p:cNvSpPr/>
                      <p:nvPr/>
                    </p:nvSpPr>
                    <p:spPr>
                      <a:xfrm>
                        <a:off x="1703958" y="4230496"/>
                        <a:ext cx="815149" cy="8699"/>
                      </a:xfrm>
                      <a:custGeom>
                        <a:avLst/>
                        <a:gdLst/>
                        <a:ahLst/>
                        <a:cxnLst/>
                        <a:rect l="l" t="t" r="r" b="b"/>
                        <a:pathLst>
                          <a:path w="815149" h="8699" extrusionOk="0">
                            <a:moveTo>
                              <a:pt x="3175" y="3937"/>
                            </a:moveTo>
                            <a:cubicBezTo>
                              <a:pt x="4699" y="5398"/>
                              <a:pt x="5842" y="6985"/>
                              <a:pt x="6668" y="8700"/>
                            </a:cubicBezTo>
                            <a:lnTo>
                              <a:pt x="812102" y="8700"/>
                            </a:lnTo>
                            <a:cubicBezTo>
                              <a:pt x="813245" y="5842"/>
                              <a:pt x="814261" y="2921"/>
                              <a:pt x="815150" y="0"/>
                            </a:cubicBezTo>
                            <a:lnTo>
                              <a:pt x="0" y="0"/>
                            </a:lnTo>
                            <a:cubicBezTo>
                              <a:pt x="826" y="1334"/>
                              <a:pt x="1842" y="2667"/>
                              <a:pt x="3175" y="3937"/>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08" name="Google Shape;1208;p39"/>
                      <p:cNvSpPr/>
                      <p:nvPr/>
                    </p:nvSpPr>
                    <p:spPr>
                      <a:xfrm>
                        <a:off x="1702561" y="4059554"/>
                        <a:ext cx="805751" cy="8699"/>
                      </a:xfrm>
                      <a:custGeom>
                        <a:avLst/>
                        <a:gdLst/>
                        <a:ahLst/>
                        <a:cxnLst/>
                        <a:rect l="l" t="t" r="r" b="b"/>
                        <a:pathLst>
                          <a:path w="805751" h="8699" extrusionOk="0">
                            <a:moveTo>
                              <a:pt x="5905" y="8699"/>
                            </a:moveTo>
                            <a:lnTo>
                              <a:pt x="805752" y="8699"/>
                            </a:lnTo>
                            <a:cubicBezTo>
                              <a:pt x="804037" y="5715"/>
                              <a:pt x="802132" y="2794"/>
                              <a:pt x="800164" y="0"/>
                            </a:cubicBezTo>
                            <a:lnTo>
                              <a:pt x="0" y="0"/>
                            </a:lnTo>
                            <a:cubicBezTo>
                              <a:pt x="699" y="2540"/>
                              <a:pt x="2223" y="4953"/>
                              <a:pt x="4572" y="7176"/>
                            </a:cubicBezTo>
                            <a:cubicBezTo>
                              <a:pt x="5080" y="7684"/>
                              <a:pt x="5461" y="8192"/>
                              <a:pt x="5905" y="8699"/>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09" name="Google Shape;1209;p39"/>
                      <p:cNvSpPr/>
                      <p:nvPr/>
                    </p:nvSpPr>
                    <p:spPr>
                      <a:xfrm>
                        <a:off x="1709610" y="4035107"/>
                        <a:ext cx="779779" cy="8699"/>
                      </a:xfrm>
                      <a:custGeom>
                        <a:avLst/>
                        <a:gdLst/>
                        <a:ahLst/>
                        <a:cxnLst/>
                        <a:rect l="l" t="t" r="r" b="b"/>
                        <a:pathLst>
                          <a:path w="779779" h="8699" extrusionOk="0">
                            <a:moveTo>
                              <a:pt x="769683" y="0"/>
                            </a:moveTo>
                            <a:lnTo>
                              <a:pt x="2540" y="0"/>
                            </a:lnTo>
                            <a:cubicBezTo>
                              <a:pt x="2667" y="2984"/>
                              <a:pt x="1841" y="5969"/>
                              <a:pt x="0" y="8699"/>
                            </a:cubicBezTo>
                            <a:lnTo>
                              <a:pt x="779780" y="8699"/>
                            </a:lnTo>
                            <a:cubicBezTo>
                              <a:pt x="776541" y="5652"/>
                              <a:pt x="773176" y="2730"/>
                              <a:pt x="769683" y="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10" name="Google Shape;1210;p39"/>
                      <p:cNvSpPr/>
                      <p:nvPr/>
                    </p:nvSpPr>
                    <p:spPr>
                      <a:xfrm>
                        <a:off x="1706879" y="4108386"/>
                        <a:ext cx="816927" cy="8699"/>
                      </a:xfrm>
                      <a:custGeom>
                        <a:avLst/>
                        <a:gdLst/>
                        <a:ahLst/>
                        <a:cxnLst/>
                        <a:rect l="l" t="t" r="r" b="b"/>
                        <a:pathLst>
                          <a:path w="816927" h="8699" extrusionOk="0">
                            <a:moveTo>
                              <a:pt x="254" y="254"/>
                            </a:moveTo>
                            <a:cubicBezTo>
                              <a:pt x="2921" y="2794"/>
                              <a:pt x="4445" y="5715"/>
                              <a:pt x="5017" y="8699"/>
                            </a:cubicBezTo>
                            <a:lnTo>
                              <a:pt x="816928" y="8699"/>
                            </a:lnTo>
                            <a:cubicBezTo>
                              <a:pt x="816674" y="5779"/>
                              <a:pt x="816229" y="2858"/>
                              <a:pt x="815785" y="0"/>
                            </a:cubicBezTo>
                            <a:lnTo>
                              <a:pt x="0" y="0"/>
                            </a:lnTo>
                            <a:cubicBezTo>
                              <a:pt x="127" y="64"/>
                              <a:pt x="190" y="191"/>
                              <a:pt x="254" y="254"/>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11" name="Google Shape;1211;p39"/>
                      <p:cNvSpPr/>
                      <p:nvPr/>
                    </p:nvSpPr>
                    <p:spPr>
                      <a:xfrm>
                        <a:off x="1709610" y="4279328"/>
                        <a:ext cx="779779" cy="8699"/>
                      </a:xfrm>
                      <a:custGeom>
                        <a:avLst/>
                        <a:gdLst/>
                        <a:ahLst/>
                        <a:cxnLst/>
                        <a:rect l="l" t="t" r="r" b="b"/>
                        <a:pathLst>
                          <a:path w="779779" h="8699" extrusionOk="0">
                            <a:moveTo>
                              <a:pt x="2540" y="8700"/>
                            </a:moveTo>
                            <a:lnTo>
                              <a:pt x="769683" y="8700"/>
                            </a:lnTo>
                            <a:cubicBezTo>
                              <a:pt x="773239" y="5969"/>
                              <a:pt x="776605" y="3112"/>
                              <a:pt x="779780" y="0"/>
                            </a:cubicBezTo>
                            <a:lnTo>
                              <a:pt x="0" y="0"/>
                            </a:lnTo>
                            <a:cubicBezTo>
                              <a:pt x="1841" y="2731"/>
                              <a:pt x="2667" y="5715"/>
                              <a:pt x="2540" y="870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12" name="Google Shape;1212;p39"/>
                      <p:cNvSpPr/>
                      <p:nvPr/>
                    </p:nvSpPr>
                    <p:spPr>
                      <a:xfrm>
                        <a:off x="1702561" y="4254880"/>
                        <a:ext cx="805751" cy="8699"/>
                      </a:xfrm>
                      <a:custGeom>
                        <a:avLst/>
                        <a:gdLst/>
                        <a:ahLst/>
                        <a:cxnLst/>
                        <a:rect l="l" t="t" r="r" b="b"/>
                        <a:pathLst>
                          <a:path w="805751" h="8699" extrusionOk="0">
                            <a:moveTo>
                              <a:pt x="4572" y="1524"/>
                            </a:moveTo>
                            <a:cubicBezTo>
                              <a:pt x="2223" y="3747"/>
                              <a:pt x="699" y="6160"/>
                              <a:pt x="0" y="8699"/>
                            </a:cubicBezTo>
                            <a:lnTo>
                              <a:pt x="800164" y="8699"/>
                            </a:lnTo>
                            <a:cubicBezTo>
                              <a:pt x="802132" y="5905"/>
                              <a:pt x="804037" y="2985"/>
                              <a:pt x="805752" y="0"/>
                            </a:cubicBezTo>
                            <a:lnTo>
                              <a:pt x="5905" y="0"/>
                            </a:lnTo>
                            <a:cubicBezTo>
                              <a:pt x="5461" y="508"/>
                              <a:pt x="5080" y="1016"/>
                              <a:pt x="4572" y="1524"/>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13" name="Google Shape;1213;p39"/>
                      <p:cNvSpPr/>
                      <p:nvPr/>
                    </p:nvSpPr>
                    <p:spPr>
                      <a:xfrm>
                        <a:off x="1711388" y="4157217"/>
                        <a:ext cx="812990" cy="8699"/>
                      </a:xfrm>
                      <a:custGeom>
                        <a:avLst/>
                        <a:gdLst/>
                        <a:ahLst/>
                        <a:cxnLst/>
                        <a:rect l="l" t="t" r="r" b="b"/>
                        <a:pathLst>
                          <a:path w="812990" h="8699" extrusionOk="0">
                            <a:moveTo>
                              <a:pt x="0" y="8699"/>
                            </a:moveTo>
                            <a:lnTo>
                              <a:pt x="812991" y="8699"/>
                            </a:lnTo>
                            <a:lnTo>
                              <a:pt x="812991" y="0"/>
                            </a:lnTo>
                            <a:lnTo>
                              <a:pt x="0" y="0"/>
                            </a:lnTo>
                            <a:cubicBezTo>
                              <a:pt x="952" y="2858"/>
                              <a:pt x="952" y="5842"/>
                              <a:pt x="0" y="8699"/>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sp>
                <p:nvSpPr>
                  <p:cNvPr id="1214" name="Google Shape;1214;p39"/>
                  <p:cNvSpPr/>
                  <p:nvPr/>
                </p:nvSpPr>
                <p:spPr>
                  <a:xfrm>
                    <a:off x="2640282" y="4109545"/>
                    <a:ext cx="137890" cy="104044"/>
                  </a:xfrm>
                  <a:custGeom>
                    <a:avLst/>
                    <a:gdLst/>
                    <a:ahLst/>
                    <a:cxnLst/>
                    <a:rect l="l" t="t" r="r" b="b"/>
                    <a:pathLst>
                      <a:path w="137890" h="104044" extrusionOk="0">
                        <a:moveTo>
                          <a:pt x="60881" y="2524"/>
                        </a:moveTo>
                        <a:lnTo>
                          <a:pt x="6144" y="40307"/>
                        </a:lnTo>
                        <a:cubicBezTo>
                          <a:pt x="-2048" y="45958"/>
                          <a:pt x="-2048" y="58087"/>
                          <a:pt x="6144" y="63738"/>
                        </a:cubicBezTo>
                        <a:lnTo>
                          <a:pt x="60881" y="101521"/>
                        </a:lnTo>
                        <a:cubicBezTo>
                          <a:pt x="65770" y="104886"/>
                          <a:pt x="72184" y="104886"/>
                          <a:pt x="77010" y="101521"/>
                        </a:cubicBezTo>
                        <a:lnTo>
                          <a:pt x="131747" y="63738"/>
                        </a:lnTo>
                        <a:cubicBezTo>
                          <a:pt x="139938" y="58087"/>
                          <a:pt x="139938" y="45958"/>
                          <a:pt x="131747" y="40307"/>
                        </a:cubicBezTo>
                        <a:lnTo>
                          <a:pt x="77010" y="2524"/>
                        </a:lnTo>
                        <a:cubicBezTo>
                          <a:pt x="72184" y="-841"/>
                          <a:pt x="65707" y="-841"/>
                          <a:pt x="60881" y="2524"/>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15" name="Google Shape;1215;p39"/>
                  <p:cNvSpPr/>
                  <p:nvPr/>
                </p:nvSpPr>
                <p:spPr>
                  <a:xfrm>
                    <a:off x="3308048" y="4109545"/>
                    <a:ext cx="137890" cy="104044"/>
                  </a:xfrm>
                  <a:custGeom>
                    <a:avLst/>
                    <a:gdLst/>
                    <a:ahLst/>
                    <a:cxnLst/>
                    <a:rect l="l" t="t" r="r" b="b"/>
                    <a:pathLst>
                      <a:path w="137890" h="104044" extrusionOk="0">
                        <a:moveTo>
                          <a:pt x="60880" y="2524"/>
                        </a:moveTo>
                        <a:lnTo>
                          <a:pt x="6144" y="40307"/>
                        </a:lnTo>
                        <a:cubicBezTo>
                          <a:pt x="-2048" y="45958"/>
                          <a:pt x="-2048" y="58087"/>
                          <a:pt x="6144" y="63738"/>
                        </a:cubicBezTo>
                        <a:lnTo>
                          <a:pt x="60880" y="101521"/>
                        </a:lnTo>
                        <a:cubicBezTo>
                          <a:pt x="65770" y="104886"/>
                          <a:pt x="72184" y="104886"/>
                          <a:pt x="77010" y="101521"/>
                        </a:cubicBezTo>
                        <a:lnTo>
                          <a:pt x="131747" y="63738"/>
                        </a:lnTo>
                        <a:cubicBezTo>
                          <a:pt x="139938" y="58087"/>
                          <a:pt x="139938" y="45958"/>
                          <a:pt x="131747" y="40307"/>
                        </a:cubicBezTo>
                        <a:lnTo>
                          <a:pt x="77010" y="2524"/>
                        </a:lnTo>
                        <a:cubicBezTo>
                          <a:pt x="72184" y="-841"/>
                          <a:pt x="65770" y="-841"/>
                          <a:pt x="60880" y="2524"/>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16" name="Google Shape;1216;p39"/>
                  <p:cNvSpPr/>
                  <p:nvPr/>
                </p:nvSpPr>
                <p:spPr>
                  <a:xfrm>
                    <a:off x="2811272" y="4093273"/>
                    <a:ext cx="461137" cy="136588"/>
                  </a:xfrm>
                  <a:custGeom>
                    <a:avLst/>
                    <a:gdLst/>
                    <a:ahLst/>
                    <a:cxnLst/>
                    <a:rect l="l" t="t" r="r" b="b"/>
                    <a:pathLst>
                      <a:path w="461137" h="136588" extrusionOk="0">
                        <a:moveTo>
                          <a:pt x="407098" y="136589"/>
                        </a:moveTo>
                        <a:lnTo>
                          <a:pt x="54039" y="136589"/>
                        </a:lnTo>
                        <a:cubicBezTo>
                          <a:pt x="24257" y="136589"/>
                          <a:pt x="0" y="112332"/>
                          <a:pt x="0" y="82550"/>
                        </a:cubicBezTo>
                        <a:lnTo>
                          <a:pt x="0" y="54039"/>
                        </a:lnTo>
                        <a:cubicBezTo>
                          <a:pt x="0" y="24257"/>
                          <a:pt x="24257" y="0"/>
                          <a:pt x="54039" y="0"/>
                        </a:cubicBezTo>
                        <a:lnTo>
                          <a:pt x="407098" y="0"/>
                        </a:lnTo>
                        <a:cubicBezTo>
                          <a:pt x="436880" y="0"/>
                          <a:pt x="461137" y="24257"/>
                          <a:pt x="461137" y="54039"/>
                        </a:cubicBezTo>
                        <a:lnTo>
                          <a:pt x="461137" y="82550"/>
                        </a:lnTo>
                        <a:cubicBezTo>
                          <a:pt x="461137" y="112332"/>
                          <a:pt x="436880" y="136589"/>
                          <a:pt x="407098" y="136589"/>
                        </a:cubicBezTo>
                        <a:close/>
                        <a:moveTo>
                          <a:pt x="54102" y="14542"/>
                        </a:moveTo>
                        <a:cubicBezTo>
                          <a:pt x="32321" y="14542"/>
                          <a:pt x="14605" y="32258"/>
                          <a:pt x="14605" y="54039"/>
                        </a:cubicBezTo>
                        <a:lnTo>
                          <a:pt x="14605" y="82550"/>
                        </a:lnTo>
                        <a:cubicBezTo>
                          <a:pt x="14605" y="104330"/>
                          <a:pt x="32321" y="122047"/>
                          <a:pt x="54102" y="122047"/>
                        </a:cubicBezTo>
                        <a:lnTo>
                          <a:pt x="407162" y="122047"/>
                        </a:lnTo>
                        <a:cubicBezTo>
                          <a:pt x="428942" y="122047"/>
                          <a:pt x="446659" y="104330"/>
                          <a:pt x="446659" y="82550"/>
                        </a:cubicBezTo>
                        <a:lnTo>
                          <a:pt x="446659" y="54039"/>
                        </a:lnTo>
                        <a:cubicBezTo>
                          <a:pt x="446659" y="32258"/>
                          <a:pt x="428942" y="14542"/>
                          <a:pt x="407162" y="14542"/>
                        </a:cubicBezTo>
                        <a:lnTo>
                          <a:pt x="54102" y="14542"/>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217" name="Google Shape;1217;p39"/>
                <p:cNvGrpSpPr/>
                <p:nvPr/>
              </p:nvGrpSpPr>
              <p:grpSpPr>
                <a:xfrm>
                  <a:off x="1574609" y="3655314"/>
                  <a:ext cx="1747266" cy="332739"/>
                  <a:chOff x="1574609" y="3655314"/>
                  <a:chExt cx="1747266" cy="332739"/>
                </a:xfrm>
              </p:grpSpPr>
              <p:sp>
                <p:nvSpPr>
                  <p:cNvPr id="1218" name="Google Shape;1218;p39"/>
                  <p:cNvSpPr/>
                  <p:nvPr/>
                </p:nvSpPr>
                <p:spPr>
                  <a:xfrm>
                    <a:off x="1574609" y="3655314"/>
                    <a:ext cx="933005" cy="332676"/>
                  </a:xfrm>
                  <a:custGeom>
                    <a:avLst/>
                    <a:gdLst/>
                    <a:ahLst/>
                    <a:cxnLst/>
                    <a:rect l="l" t="t" r="r" b="b"/>
                    <a:pathLst>
                      <a:path w="933005" h="332676" extrusionOk="0">
                        <a:moveTo>
                          <a:pt x="933005" y="0"/>
                        </a:moveTo>
                        <a:lnTo>
                          <a:pt x="134620" y="0"/>
                        </a:lnTo>
                        <a:cubicBezTo>
                          <a:pt x="60261" y="0"/>
                          <a:pt x="0" y="60261"/>
                          <a:pt x="0" y="134620"/>
                        </a:cubicBezTo>
                        <a:lnTo>
                          <a:pt x="0" y="198057"/>
                        </a:lnTo>
                        <a:cubicBezTo>
                          <a:pt x="0" y="272415"/>
                          <a:pt x="60261" y="332677"/>
                          <a:pt x="134620" y="332677"/>
                        </a:cubicBezTo>
                        <a:lnTo>
                          <a:pt x="933005" y="332677"/>
                        </a:lnTo>
                        <a:lnTo>
                          <a:pt x="933005"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19" name="Google Shape;1219;p39"/>
                  <p:cNvSpPr/>
                  <p:nvPr/>
                </p:nvSpPr>
                <p:spPr>
                  <a:xfrm>
                    <a:off x="2197544" y="3655314"/>
                    <a:ext cx="933005" cy="332676"/>
                  </a:xfrm>
                  <a:custGeom>
                    <a:avLst/>
                    <a:gdLst/>
                    <a:ahLst/>
                    <a:cxnLst/>
                    <a:rect l="l" t="t" r="r" b="b"/>
                    <a:pathLst>
                      <a:path w="933005" h="332676" extrusionOk="0">
                        <a:moveTo>
                          <a:pt x="932942" y="0"/>
                        </a:moveTo>
                        <a:lnTo>
                          <a:pt x="134620" y="0"/>
                        </a:lnTo>
                        <a:cubicBezTo>
                          <a:pt x="60261" y="0"/>
                          <a:pt x="0" y="60261"/>
                          <a:pt x="0" y="134620"/>
                        </a:cubicBezTo>
                        <a:lnTo>
                          <a:pt x="0" y="198057"/>
                        </a:lnTo>
                        <a:cubicBezTo>
                          <a:pt x="0" y="272415"/>
                          <a:pt x="60261" y="332677"/>
                          <a:pt x="134620" y="332677"/>
                        </a:cubicBezTo>
                        <a:lnTo>
                          <a:pt x="933005" y="332677"/>
                        </a:lnTo>
                        <a:lnTo>
                          <a:pt x="933005" y="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20" name="Google Shape;1220;p39"/>
                  <p:cNvSpPr/>
                  <p:nvPr/>
                </p:nvSpPr>
                <p:spPr>
                  <a:xfrm>
                    <a:off x="1574609" y="3655377"/>
                    <a:ext cx="230822" cy="332676"/>
                  </a:xfrm>
                  <a:custGeom>
                    <a:avLst/>
                    <a:gdLst/>
                    <a:ahLst/>
                    <a:cxnLst/>
                    <a:rect l="l" t="t" r="r" b="b"/>
                    <a:pathLst>
                      <a:path w="230822" h="332676" extrusionOk="0">
                        <a:moveTo>
                          <a:pt x="96202" y="198057"/>
                        </a:moveTo>
                        <a:lnTo>
                          <a:pt x="96202" y="134620"/>
                        </a:lnTo>
                        <a:cubicBezTo>
                          <a:pt x="96202" y="60261"/>
                          <a:pt x="156464" y="0"/>
                          <a:pt x="230823" y="0"/>
                        </a:cubicBezTo>
                        <a:lnTo>
                          <a:pt x="134620" y="0"/>
                        </a:lnTo>
                        <a:cubicBezTo>
                          <a:pt x="60261" y="0"/>
                          <a:pt x="0" y="60261"/>
                          <a:pt x="0" y="134620"/>
                        </a:cubicBezTo>
                        <a:lnTo>
                          <a:pt x="0" y="198057"/>
                        </a:lnTo>
                        <a:cubicBezTo>
                          <a:pt x="0" y="272415"/>
                          <a:pt x="60261" y="332676"/>
                          <a:pt x="134620" y="332676"/>
                        </a:cubicBezTo>
                        <a:lnTo>
                          <a:pt x="230823" y="332676"/>
                        </a:lnTo>
                        <a:cubicBezTo>
                          <a:pt x="156464" y="332676"/>
                          <a:pt x="96202" y="272415"/>
                          <a:pt x="96202" y="198057"/>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21" name="Google Shape;1221;p39"/>
                  <p:cNvSpPr/>
                  <p:nvPr/>
                </p:nvSpPr>
                <p:spPr>
                  <a:xfrm>
                    <a:off x="2294001" y="3655377"/>
                    <a:ext cx="1027874" cy="332676"/>
                  </a:xfrm>
                  <a:custGeom>
                    <a:avLst/>
                    <a:gdLst/>
                    <a:ahLst/>
                    <a:cxnLst/>
                    <a:rect l="l" t="t" r="r" b="b"/>
                    <a:pathLst>
                      <a:path w="1027874" h="332676" extrusionOk="0">
                        <a:moveTo>
                          <a:pt x="979360" y="308991"/>
                        </a:moveTo>
                        <a:lnTo>
                          <a:pt x="979360" y="23685"/>
                        </a:lnTo>
                        <a:lnTo>
                          <a:pt x="1027875" y="23685"/>
                        </a:lnTo>
                        <a:lnTo>
                          <a:pt x="1027875" y="0"/>
                        </a:lnTo>
                        <a:lnTo>
                          <a:pt x="134620" y="0"/>
                        </a:lnTo>
                        <a:cubicBezTo>
                          <a:pt x="60261" y="0"/>
                          <a:pt x="0" y="60261"/>
                          <a:pt x="0" y="134620"/>
                        </a:cubicBezTo>
                        <a:lnTo>
                          <a:pt x="0" y="198057"/>
                        </a:lnTo>
                        <a:cubicBezTo>
                          <a:pt x="0" y="272415"/>
                          <a:pt x="60261" y="332676"/>
                          <a:pt x="134620" y="332676"/>
                        </a:cubicBezTo>
                        <a:lnTo>
                          <a:pt x="1027811" y="332676"/>
                        </a:lnTo>
                        <a:lnTo>
                          <a:pt x="1027811" y="308991"/>
                        </a:lnTo>
                        <a:lnTo>
                          <a:pt x="979360" y="308991"/>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22" name="Google Shape;1222;p39"/>
                  <p:cNvSpPr/>
                  <p:nvPr/>
                </p:nvSpPr>
                <p:spPr>
                  <a:xfrm>
                    <a:off x="2316670" y="3678618"/>
                    <a:ext cx="989202" cy="285750"/>
                  </a:xfrm>
                  <a:custGeom>
                    <a:avLst/>
                    <a:gdLst/>
                    <a:ahLst/>
                    <a:cxnLst/>
                    <a:rect l="l" t="t" r="r" b="b"/>
                    <a:pathLst>
                      <a:path w="989202" h="285750" extrusionOk="0">
                        <a:moveTo>
                          <a:pt x="988949" y="285750"/>
                        </a:moveTo>
                        <a:cubicBezTo>
                          <a:pt x="989076" y="285115"/>
                          <a:pt x="989203" y="284416"/>
                          <a:pt x="989203" y="283782"/>
                        </a:cubicBezTo>
                        <a:cubicBezTo>
                          <a:pt x="989203" y="280353"/>
                          <a:pt x="987425" y="277178"/>
                          <a:pt x="984250" y="274193"/>
                        </a:cubicBezTo>
                        <a:cubicBezTo>
                          <a:pt x="977519" y="267970"/>
                          <a:pt x="977519" y="259334"/>
                          <a:pt x="984250" y="253111"/>
                        </a:cubicBezTo>
                        <a:cubicBezTo>
                          <a:pt x="987425" y="250190"/>
                          <a:pt x="989203" y="246952"/>
                          <a:pt x="989203" y="243522"/>
                        </a:cubicBezTo>
                        <a:cubicBezTo>
                          <a:pt x="989203" y="240093"/>
                          <a:pt x="987425" y="236918"/>
                          <a:pt x="984250" y="233934"/>
                        </a:cubicBezTo>
                        <a:cubicBezTo>
                          <a:pt x="977519" y="227711"/>
                          <a:pt x="977519" y="219075"/>
                          <a:pt x="984250" y="212852"/>
                        </a:cubicBezTo>
                        <a:cubicBezTo>
                          <a:pt x="987425" y="209931"/>
                          <a:pt x="989203" y="206692"/>
                          <a:pt x="989203" y="203264"/>
                        </a:cubicBezTo>
                        <a:cubicBezTo>
                          <a:pt x="989203" y="199835"/>
                          <a:pt x="987425" y="196660"/>
                          <a:pt x="984250" y="193675"/>
                        </a:cubicBezTo>
                        <a:cubicBezTo>
                          <a:pt x="977519" y="187452"/>
                          <a:pt x="977519" y="178816"/>
                          <a:pt x="984250" y="172593"/>
                        </a:cubicBezTo>
                        <a:cubicBezTo>
                          <a:pt x="987425" y="169672"/>
                          <a:pt x="989203" y="166434"/>
                          <a:pt x="989203" y="163004"/>
                        </a:cubicBezTo>
                        <a:cubicBezTo>
                          <a:pt x="989203" y="159576"/>
                          <a:pt x="987425" y="156401"/>
                          <a:pt x="984250" y="153416"/>
                        </a:cubicBezTo>
                        <a:cubicBezTo>
                          <a:pt x="977519" y="147193"/>
                          <a:pt x="977519" y="138557"/>
                          <a:pt x="984250" y="132334"/>
                        </a:cubicBezTo>
                        <a:cubicBezTo>
                          <a:pt x="987425" y="129413"/>
                          <a:pt x="989203" y="126174"/>
                          <a:pt x="989203" y="122746"/>
                        </a:cubicBezTo>
                        <a:cubicBezTo>
                          <a:pt x="989203" y="119316"/>
                          <a:pt x="987425" y="116141"/>
                          <a:pt x="984250" y="113157"/>
                        </a:cubicBezTo>
                        <a:cubicBezTo>
                          <a:pt x="977519" y="106934"/>
                          <a:pt x="977519" y="98298"/>
                          <a:pt x="984250" y="92075"/>
                        </a:cubicBezTo>
                        <a:cubicBezTo>
                          <a:pt x="987425" y="89154"/>
                          <a:pt x="989203" y="85916"/>
                          <a:pt x="989203" y="82486"/>
                        </a:cubicBezTo>
                        <a:cubicBezTo>
                          <a:pt x="989203" y="79058"/>
                          <a:pt x="987425" y="75883"/>
                          <a:pt x="984250" y="72898"/>
                        </a:cubicBezTo>
                        <a:cubicBezTo>
                          <a:pt x="977519" y="66675"/>
                          <a:pt x="977519" y="58039"/>
                          <a:pt x="984250" y="51816"/>
                        </a:cubicBezTo>
                        <a:cubicBezTo>
                          <a:pt x="987425" y="48895"/>
                          <a:pt x="989203" y="45657"/>
                          <a:pt x="989203" y="42228"/>
                        </a:cubicBezTo>
                        <a:cubicBezTo>
                          <a:pt x="989203" y="38798"/>
                          <a:pt x="987425" y="35623"/>
                          <a:pt x="984250" y="32639"/>
                        </a:cubicBezTo>
                        <a:cubicBezTo>
                          <a:pt x="977519" y="26416"/>
                          <a:pt x="977519" y="17780"/>
                          <a:pt x="984250" y="11557"/>
                        </a:cubicBezTo>
                        <a:cubicBezTo>
                          <a:pt x="987425" y="8636"/>
                          <a:pt x="989203" y="5397"/>
                          <a:pt x="989203" y="1968"/>
                        </a:cubicBezTo>
                        <a:cubicBezTo>
                          <a:pt x="989203" y="1270"/>
                          <a:pt x="989076" y="635"/>
                          <a:pt x="988949" y="0"/>
                        </a:cubicBezTo>
                        <a:lnTo>
                          <a:pt x="110236" y="0"/>
                        </a:lnTo>
                        <a:cubicBezTo>
                          <a:pt x="49340" y="0"/>
                          <a:pt x="0" y="49340"/>
                          <a:pt x="0" y="110236"/>
                        </a:cubicBezTo>
                        <a:lnTo>
                          <a:pt x="0" y="175070"/>
                        </a:lnTo>
                        <a:cubicBezTo>
                          <a:pt x="0" y="235966"/>
                          <a:pt x="49340" y="285305"/>
                          <a:pt x="110236" y="285305"/>
                        </a:cubicBezTo>
                        <a:lnTo>
                          <a:pt x="988949" y="285305"/>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223" name="Google Shape;1223;p39"/>
                  <p:cNvGrpSpPr/>
                  <p:nvPr/>
                </p:nvGrpSpPr>
                <p:grpSpPr>
                  <a:xfrm>
                    <a:off x="2316607" y="3700462"/>
                    <a:ext cx="989266" cy="242443"/>
                    <a:chOff x="2316607" y="3700462"/>
                    <a:chExt cx="989266" cy="242443"/>
                  </a:xfrm>
                </p:grpSpPr>
                <p:sp>
                  <p:nvSpPr>
                    <p:cNvPr id="1224" name="Google Shape;1224;p39"/>
                    <p:cNvSpPr/>
                    <p:nvPr/>
                  </p:nvSpPr>
                  <p:spPr>
                    <a:xfrm>
                      <a:off x="2317114" y="3864292"/>
                      <a:ext cx="983995" cy="8382"/>
                    </a:xfrm>
                    <a:custGeom>
                      <a:avLst/>
                      <a:gdLst/>
                      <a:ahLst/>
                      <a:cxnLst/>
                      <a:rect l="l" t="t" r="r" b="b"/>
                      <a:pathLst>
                        <a:path w="983995" h="8382" extrusionOk="0">
                          <a:moveTo>
                            <a:pt x="983806" y="8128"/>
                          </a:moveTo>
                          <a:cubicBezTo>
                            <a:pt x="981138" y="5715"/>
                            <a:pt x="979614" y="2921"/>
                            <a:pt x="979043" y="0"/>
                          </a:cubicBezTo>
                          <a:lnTo>
                            <a:pt x="0" y="0"/>
                          </a:lnTo>
                          <a:cubicBezTo>
                            <a:pt x="254" y="2858"/>
                            <a:pt x="699" y="5588"/>
                            <a:pt x="1143" y="8382"/>
                          </a:cubicBezTo>
                          <a:lnTo>
                            <a:pt x="983996" y="8382"/>
                          </a:lnTo>
                          <a:cubicBezTo>
                            <a:pt x="983932" y="8318"/>
                            <a:pt x="983869" y="8192"/>
                            <a:pt x="983806" y="812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25" name="Google Shape;1225;p39"/>
                    <p:cNvSpPr/>
                    <p:nvPr/>
                  </p:nvSpPr>
                  <p:spPr>
                    <a:xfrm>
                      <a:off x="2316607" y="3840924"/>
                      <a:ext cx="989202" cy="8382"/>
                    </a:xfrm>
                    <a:custGeom>
                      <a:avLst/>
                      <a:gdLst/>
                      <a:ahLst/>
                      <a:cxnLst/>
                      <a:rect l="l" t="t" r="r" b="b"/>
                      <a:pathLst>
                        <a:path w="989202" h="8382" extrusionOk="0">
                          <a:moveTo>
                            <a:pt x="0" y="0"/>
                          </a:moveTo>
                          <a:lnTo>
                            <a:pt x="0" y="8382"/>
                          </a:lnTo>
                          <a:lnTo>
                            <a:pt x="986219" y="8382"/>
                          </a:lnTo>
                          <a:cubicBezTo>
                            <a:pt x="988123" y="6033"/>
                            <a:pt x="989203" y="3492"/>
                            <a:pt x="989203" y="889"/>
                          </a:cubicBezTo>
                          <a:cubicBezTo>
                            <a:pt x="989203" y="572"/>
                            <a:pt x="989140" y="317"/>
                            <a:pt x="989076" y="0"/>
                          </a:cubicBezTo>
                          <a:lnTo>
                            <a:pt x="0"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26" name="Google Shape;1226;p39"/>
                    <p:cNvSpPr/>
                    <p:nvPr/>
                  </p:nvSpPr>
                  <p:spPr>
                    <a:xfrm>
                      <a:off x="2321877" y="3747261"/>
                      <a:ext cx="982154" cy="8382"/>
                    </a:xfrm>
                    <a:custGeom>
                      <a:avLst/>
                      <a:gdLst/>
                      <a:ahLst/>
                      <a:cxnLst/>
                      <a:rect l="l" t="t" r="r" b="b"/>
                      <a:pathLst>
                        <a:path w="982154" h="8382" extrusionOk="0">
                          <a:moveTo>
                            <a:pt x="979043" y="4572"/>
                          </a:moveTo>
                          <a:cubicBezTo>
                            <a:pt x="977519" y="3175"/>
                            <a:pt x="976376" y="1651"/>
                            <a:pt x="975551" y="0"/>
                          </a:cubicBezTo>
                          <a:lnTo>
                            <a:pt x="3048" y="0"/>
                          </a:lnTo>
                          <a:cubicBezTo>
                            <a:pt x="1905" y="2730"/>
                            <a:pt x="889" y="5524"/>
                            <a:pt x="0" y="8382"/>
                          </a:cubicBezTo>
                          <a:lnTo>
                            <a:pt x="982155" y="8382"/>
                          </a:lnTo>
                          <a:cubicBezTo>
                            <a:pt x="981393" y="7048"/>
                            <a:pt x="980376" y="5779"/>
                            <a:pt x="979043" y="457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27" name="Google Shape;1227;p39"/>
                    <p:cNvSpPr/>
                    <p:nvPr/>
                  </p:nvSpPr>
                  <p:spPr>
                    <a:xfrm>
                      <a:off x="2316607" y="3794125"/>
                      <a:ext cx="989266" cy="8382"/>
                    </a:xfrm>
                    <a:custGeom>
                      <a:avLst/>
                      <a:gdLst/>
                      <a:ahLst/>
                      <a:cxnLst/>
                      <a:rect l="l" t="t" r="r" b="b"/>
                      <a:pathLst>
                        <a:path w="989266" h="8382" extrusionOk="0">
                          <a:moveTo>
                            <a:pt x="989266" y="7493"/>
                          </a:moveTo>
                          <a:cubicBezTo>
                            <a:pt x="989266" y="4890"/>
                            <a:pt x="988187" y="2349"/>
                            <a:pt x="986282" y="0"/>
                          </a:cubicBezTo>
                          <a:lnTo>
                            <a:pt x="0" y="0"/>
                          </a:lnTo>
                          <a:lnTo>
                            <a:pt x="0" y="8382"/>
                          </a:lnTo>
                          <a:lnTo>
                            <a:pt x="989140" y="8382"/>
                          </a:lnTo>
                          <a:cubicBezTo>
                            <a:pt x="989203" y="8065"/>
                            <a:pt x="989266" y="7747"/>
                            <a:pt x="989266" y="749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28" name="Google Shape;1228;p39"/>
                    <p:cNvSpPr/>
                    <p:nvPr/>
                  </p:nvSpPr>
                  <p:spPr>
                    <a:xfrm>
                      <a:off x="2321877" y="3887723"/>
                      <a:ext cx="982218" cy="8382"/>
                    </a:xfrm>
                    <a:custGeom>
                      <a:avLst/>
                      <a:gdLst/>
                      <a:ahLst/>
                      <a:cxnLst/>
                      <a:rect l="l" t="t" r="r" b="b"/>
                      <a:pathLst>
                        <a:path w="982218" h="8382" extrusionOk="0">
                          <a:moveTo>
                            <a:pt x="979043" y="3810"/>
                          </a:moveTo>
                          <a:cubicBezTo>
                            <a:pt x="980376" y="2604"/>
                            <a:pt x="981393" y="1334"/>
                            <a:pt x="982218" y="0"/>
                          </a:cubicBezTo>
                          <a:lnTo>
                            <a:pt x="0" y="0"/>
                          </a:lnTo>
                          <a:cubicBezTo>
                            <a:pt x="889" y="2858"/>
                            <a:pt x="1905" y="5652"/>
                            <a:pt x="3048" y="8382"/>
                          </a:cubicBezTo>
                          <a:lnTo>
                            <a:pt x="975487" y="8382"/>
                          </a:lnTo>
                          <a:cubicBezTo>
                            <a:pt x="976376" y="6795"/>
                            <a:pt x="977519" y="5207"/>
                            <a:pt x="979043" y="381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29" name="Google Shape;1229;p39"/>
                    <p:cNvSpPr/>
                    <p:nvPr/>
                  </p:nvSpPr>
                  <p:spPr>
                    <a:xfrm>
                      <a:off x="2332672" y="3723894"/>
                      <a:ext cx="972819" cy="8382"/>
                    </a:xfrm>
                    <a:custGeom>
                      <a:avLst/>
                      <a:gdLst/>
                      <a:ahLst/>
                      <a:cxnLst/>
                      <a:rect l="l" t="t" r="r" b="b"/>
                      <a:pathLst>
                        <a:path w="972819" h="8382" extrusionOk="0">
                          <a:moveTo>
                            <a:pt x="968248" y="6858"/>
                          </a:moveTo>
                          <a:cubicBezTo>
                            <a:pt x="970598" y="4699"/>
                            <a:pt x="972122" y="2413"/>
                            <a:pt x="972820" y="0"/>
                          </a:cubicBezTo>
                          <a:lnTo>
                            <a:pt x="5588" y="0"/>
                          </a:lnTo>
                          <a:cubicBezTo>
                            <a:pt x="3620" y="2667"/>
                            <a:pt x="1714" y="5461"/>
                            <a:pt x="0" y="8382"/>
                          </a:cubicBezTo>
                          <a:lnTo>
                            <a:pt x="966914" y="8382"/>
                          </a:lnTo>
                          <a:cubicBezTo>
                            <a:pt x="967359" y="7874"/>
                            <a:pt x="967740" y="7366"/>
                            <a:pt x="968248" y="685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30" name="Google Shape;1230;p39"/>
                    <p:cNvSpPr/>
                    <p:nvPr/>
                  </p:nvSpPr>
                  <p:spPr>
                    <a:xfrm>
                      <a:off x="2351658" y="3700462"/>
                      <a:ext cx="946848" cy="8382"/>
                    </a:xfrm>
                    <a:custGeom>
                      <a:avLst/>
                      <a:gdLst/>
                      <a:ahLst/>
                      <a:cxnLst/>
                      <a:rect l="l" t="t" r="r" b="b"/>
                      <a:pathLst>
                        <a:path w="946848" h="8382" extrusionOk="0">
                          <a:moveTo>
                            <a:pt x="944245" y="0"/>
                          </a:moveTo>
                          <a:lnTo>
                            <a:pt x="10096" y="0"/>
                          </a:lnTo>
                          <a:cubicBezTo>
                            <a:pt x="6540" y="2603"/>
                            <a:pt x="3175" y="5397"/>
                            <a:pt x="0" y="8382"/>
                          </a:cubicBezTo>
                          <a:lnTo>
                            <a:pt x="946849" y="8382"/>
                          </a:lnTo>
                          <a:cubicBezTo>
                            <a:pt x="944944" y="5778"/>
                            <a:pt x="944118" y="2858"/>
                            <a:pt x="944245"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31" name="Google Shape;1231;p39"/>
                    <p:cNvSpPr/>
                    <p:nvPr/>
                  </p:nvSpPr>
                  <p:spPr>
                    <a:xfrm>
                      <a:off x="2317178" y="3770693"/>
                      <a:ext cx="983995" cy="8382"/>
                    </a:xfrm>
                    <a:custGeom>
                      <a:avLst/>
                      <a:gdLst/>
                      <a:ahLst/>
                      <a:cxnLst/>
                      <a:rect l="l" t="t" r="r" b="b"/>
                      <a:pathLst>
                        <a:path w="983995" h="8382" extrusionOk="0">
                          <a:moveTo>
                            <a:pt x="983742" y="254"/>
                          </a:moveTo>
                          <a:cubicBezTo>
                            <a:pt x="983806" y="191"/>
                            <a:pt x="983869" y="64"/>
                            <a:pt x="983996" y="0"/>
                          </a:cubicBezTo>
                          <a:lnTo>
                            <a:pt x="1143" y="0"/>
                          </a:lnTo>
                          <a:cubicBezTo>
                            <a:pt x="698" y="2730"/>
                            <a:pt x="254" y="5524"/>
                            <a:pt x="0" y="8382"/>
                          </a:cubicBezTo>
                          <a:lnTo>
                            <a:pt x="978980" y="8382"/>
                          </a:lnTo>
                          <a:cubicBezTo>
                            <a:pt x="979551" y="5461"/>
                            <a:pt x="981075" y="2667"/>
                            <a:pt x="983742" y="25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32" name="Google Shape;1232;p39"/>
                    <p:cNvSpPr/>
                    <p:nvPr/>
                  </p:nvSpPr>
                  <p:spPr>
                    <a:xfrm>
                      <a:off x="2351658" y="3934523"/>
                      <a:ext cx="946848" cy="8382"/>
                    </a:xfrm>
                    <a:custGeom>
                      <a:avLst/>
                      <a:gdLst/>
                      <a:ahLst/>
                      <a:cxnLst/>
                      <a:rect l="l" t="t" r="r" b="b"/>
                      <a:pathLst>
                        <a:path w="946848" h="8382" extrusionOk="0">
                          <a:moveTo>
                            <a:pt x="10096" y="8382"/>
                          </a:moveTo>
                          <a:lnTo>
                            <a:pt x="944308" y="8382"/>
                          </a:lnTo>
                          <a:cubicBezTo>
                            <a:pt x="944182" y="5524"/>
                            <a:pt x="945007" y="2667"/>
                            <a:pt x="946849" y="0"/>
                          </a:cubicBezTo>
                          <a:lnTo>
                            <a:pt x="0" y="0"/>
                          </a:lnTo>
                          <a:cubicBezTo>
                            <a:pt x="3175" y="2985"/>
                            <a:pt x="6540" y="5779"/>
                            <a:pt x="10096" y="838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33" name="Google Shape;1233;p39"/>
                    <p:cNvSpPr/>
                    <p:nvPr/>
                  </p:nvSpPr>
                  <p:spPr>
                    <a:xfrm>
                      <a:off x="2332672" y="3911155"/>
                      <a:ext cx="972819" cy="8382"/>
                    </a:xfrm>
                    <a:custGeom>
                      <a:avLst/>
                      <a:gdLst/>
                      <a:ahLst/>
                      <a:cxnLst/>
                      <a:rect l="l" t="t" r="r" b="b"/>
                      <a:pathLst>
                        <a:path w="972819" h="8382" extrusionOk="0">
                          <a:moveTo>
                            <a:pt x="966914" y="0"/>
                          </a:moveTo>
                          <a:lnTo>
                            <a:pt x="0" y="0"/>
                          </a:lnTo>
                          <a:cubicBezTo>
                            <a:pt x="1714" y="2858"/>
                            <a:pt x="3620" y="5652"/>
                            <a:pt x="5588" y="8382"/>
                          </a:cubicBezTo>
                          <a:lnTo>
                            <a:pt x="972820" y="8382"/>
                          </a:lnTo>
                          <a:cubicBezTo>
                            <a:pt x="972122" y="5969"/>
                            <a:pt x="970598" y="3620"/>
                            <a:pt x="968248" y="1524"/>
                          </a:cubicBezTo>
                          <a:cubicBezTo>
                            <a:pt x="967740" y="1016"/>
                            <a:pt x="967359" y="508"/>
                            <a:pt x="966914"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34" name="Google Shape;1234;p39"/>
                    <p:cNvSpPr/>
                    <p:nvPr/>
                  </p:nvSpPr>
                  <p:spPr>
                    <a:xfrm>
                      <a:off x="2316607" y="3817492"/>
                      <a:ext cx="980058" cy="8382"/>
                    </a:xfrm>
                    <a:custGeom>
                      <a:avLst/>
                      <a:gdLst/>
                      <a:ahLst/>
                      <a:cxnLst/>
                      <a:rect l="l" t="t" r="r" b="b"/>
                      <a:pathLst>
                        <a:path w="980058" h="8382" extrusionOk="0">
                          <a:moveTo>
                            <a:pt x="980059" y="0"/>
                          </a:moveTo>
                          <a:lnTo>
                            <a:pt x="0" y="0"/>
                          </a:lnTo>
                          <a:lnTo>
                            <a:pt x="0" y="8382"/>
                          </a:lnTo>
                          <a:lnTo>
                            <a:pt x="980059" y="8382"/>
                          </a:lnTo>
                          <a:cubicBezTo>
                            <a:pt x="979107" y="5652"/>
                            <a:pt x="979107" y="2794"/>
                            <a:pt x="980059"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235" name="Google Shape;1235;p39"/>
                  <p:cNvSpPr/>
                  <p:nvPr/>
                </p:nvSpPr>
                <p:spPr>
                  <a:xfrm>
                    <a:off x="2372296" y="3779075"/>
                    <a:ext cx="312592" cy="185292"/>
                  </a:xfrm>
                  <a:custGeom>
                    <a:avLst/>
                    <a:gdLst/>
                    <a:ahLst/>
                    <a:cxnLst/>
                    <a:rect l="l" t="t" r="r" b="b"/>
                    <a:pathLst>
                      <a:path w="312592" h="185292" extrusionOk="0">
                        <a:moveTo>
                          <a:pt x="228854" y="88455"/>
                        </a:moveTo>
                        <a:cubicBezTo>
                          <a:pt x="191770" y="88455"/>
                          <a:pt x="182499" y="75184"/>
                          <a:pt x="182563" y="51371"/>
                        </a:cubicBezTo>
                        <a:cubicBezTo>
                          <a:pt x="182626" y="27496"/>
                          <a:pt x="178626" y="5016"/>
                          <a:pt x="153099" y="0"/>
                        </a:cubicBezTo>
                        <a:lnTo>
                          <a:pt x="0" y="0"/>
                        </a:lnTo>
                        <a:cubicBezTo>
                          <a:pt x="59055" y="38100"/>
                          <a:pt x="17717" y="88646"/>
                          <a:pt x="34671" y="132842"/>
                        </a:cubicBezTo>
                        <a:cubicBezTo>
                          <a:pt x="47117" y="165290"/>
                          <a:pt x="89535" y="150051"/>
                          <a:pt x="121730" y="169672"/>
                        </a:cubicBezTo>
                        <a:cubicBezTo>
                          <a:pt x="128905" y="173990"/>
                          <a:pt x="134112" y="179260"/>
                          <a:pt x="137922" y="185293"/>
                        </a:cubicBezTo>
                        <a:lnTo>
                          <a:pt x="312166" y="185293"/>
                        </a:lnTo>
                        <a:cubicBezTo>
                          <a:pt x="315976" y="134684"/>
                          <a:pt x="294767" y="88455"/>
                          <a:pt x="228854" y="8845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36" name="Google Shape;1236;p39"/>
                  <p:cNvSpPr/>
                  <p:nvPr/>
                </p:nvSpPr>
                <p:spPr>
                  <a:xfrm>
                    <a:off x="1718310" y="3770693"/>
                    <a:ext cx="431355" cy="101980"/>
                  </a:xfrm>
                  <a:custGeom>
                    <a:avLst/>
                    <a:gdLst/>
                    <a:ahLst/>
                    <a:cxnLst/>
                    <a:rect l="l" t="t" r="r" b="b"/>
                    <a:pathLst>
                      <a:path w="431355" h="101980" extrusionOk="0">
                        <a:moveTo>
                          <a:pt x="398018" y="101981"/>
                        </a:moveTo>
                        <a:lnTo>
                          <a:pt x="33338" y="101981"/>
                        </a:lnTo>
                        <a:cubicBezTo>
                          <a:pt x="14923" y="101981"/>
                          <a:pt x="0" y="87059"/>
                          <a:pt x="0" y="68643"/>
                        </a:cubicBezTo>
                        <a:lnTo>
                          <a:pt x="0" y="33338"/>
                        </a:lnTo>
                        <a:cubicBezTo>
                          <a:pt x="0" y="14922"/>
                          <a:pt x="14923" y="0"/>
                          <a:pt x="33338" y="0"/>
                        </a:cubicBezTo>
                        <a:lnTo>
                          <a:pt x="398018" y="0"/>
                        </a:lnTo>
                        <a:cubicBezTo>
                          <a:pt x="416433" y="0"/>
                          <a:pt x="431355" y="14922"/>
                          <a:pt x="431355" y="33338"/>
                        </a:cubicBezTo>
                        <a:lnTo>
                          <a:pt x="431355" y="68643"/>
                        </a:lnTo>
                        <a:cubicBezTo>
                          <a:pt x="431355" y="87059"/>
                          <a:pt x="416433" y="101981"/>
                          <a:pt x="398018" y="101981"/>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237" name="Google Shape;1237;p39"/>
                  <p:cNvGrpSpPr/>
                  <p:nvPr/>
                </p:nvGrpSpPr>
                <p:grpSpPr>
                  <a:xfrm>
                    <a:off x="1729104" y="3692778"/>
                    <a:ext cx="481393" cy="257811"/>
                    <a:chOff x="1729104" y="3692778"/>
                    <a:chExt cx="481393" cy="257811"/>
                  </a:xfrm>
                </p:grpSpPr>
                <p:sp>
                  <p:nvSpPr>
                    <p:cNvPr id="1238" name="Google Shape;1238;p39"/>
                    <p:cNvSpPr/>
                    <p:nvPr/>
                  </p:nvSpPr>
                  <p:spPr>
                    <a:xfrm>
                      <a:off x="1729104" y="3692778"/>
                      <a:ext cx="481393" cy="7239"/>
                    </a:xfrm>
                    <a:custGeom>
                      <a:avLst/>
                      <a:gdLst/>
                      <a:ahLst/>
                      <a:cxnLst/>
                      <a:rect l="l" t="t" r="r" b="b"/>
                      <a:pathLst>
                        <a:path w="481393" h="7239" extrusionOk="0">
                          <a:moveTo>
                            <a:pt x="477774" y="7239"/>
                          </a:moveTo>
                          <a:lnTo>
                            <a:pt x="3620" y="7239"/>
                          </a:lnTo>
                          <a:cubicBezTo>
                            <a:pt x="1588" y="7239"/>
                            <a:pt x="0" y="5588"/>
                            <a:pt x="0" y="3620"/>
                          </a:cubicBezTo>
                          <a:cubicBezTo>
                            <a:pt x="0" y="1651"/>
                            <a:pt x="1651" y="0"/>
                            <a:pt x="3620" y="0"/>
                          </a:cubicBezTo>
                          <a:lnTo>
                            <a:pt x="477774" y="0"/>
                          </a:lnTo>
                          <a:cubicBezTo>
                            <a:pt x="479806" y="0"/>
                            <a:pt x="481394" y="1651"/>
                            <a:pt x="481394" y="3620"/>
                          </a:cubicBezTo>
                          <a:cubicBezTo>
                            <a:pt x="481394" y="5588"/>
                            <a:pt x="479743" y="7239"/>
                            <a:pt x="477774" y="723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39" name="Google Shape;1239;p39"/>
                    <p:cNvSpPr/>
                    <p:nvPr/>
                  </p:nvSpPr>
                  <p:spPr>
                    <a:xfrm>
                      <a:off x="1729104" y="3943350"/>
                      <a:ext cx="481393" cy="7239"/>
                    </a:xfrm>
                    <a:custGeom>
                      <a:avLst/>
                      <a:gdLst/>
                      <a:ahLst/>
                      <a:cxnLst/>
                      <a:rect l="l" t="t" r="r" b="b"/>
                      <a:pathLst>
                        <a:path w="481393" h="7239" extrusionOk="0">
                          <a:moveTo>
                            <a:pt x="477774" y="7239"/>
                          </a:moveTo>
                          <a:lnTo>
                            <a:pt x="3620" y="7239"/>
                          </a:lnTo>
                          <a:cubicBezTo>
                            <a:pt x="1588" y="7239"/>
                            <a:pt x="0" y="5588"/>
                            <a:pt x="0" y="3620"/>
                          </a:cubicBezTo>
                          <a:cubicBezTo>
                            <a:pt x="0" y="1651"/>
                            <a:pt x="1651" y="0"/>
                            <a:pt x="3620" y="0"/>
                          </a:cubicBezTo>
                          <a:lnTo>
                            <a:pt x="477774" y="0"/>
                          </a:lnTo>
                          <a:cubicBezTo>
                            <a:pt x="479806" y="0"/>
                            <a:pt x="481394" y="1651"/>
                            <a:pt x="481394" y="3620"/>
                          </a:cubicBezTo>
                          <a:cubicBezTo>
                            <a:pt x="481394" y="5588"/>
                            <a:pt x="479743" y="7239"/>
                            <a:pt x="477774" y="723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sp>
              <p:nvSpPr>
                <p:cNvPr id="1240" name="Google Shape;1240;p39"/>
                <p:cNvSpPr/>
                <p:nvPr/>
              </p:nvSpPr>
              <p:spPr>
                <a:xfrm>
                  <a:off x="1733423" y="3986212"/>
                  <a:ext cx="1555241" cy="7238"/>
                </a:xfrm>
                <a:custGeom>
                  <a:avLst/>
                  <a:gdLst/>
                  <a:ahLst/>
                  <a:cxnLst/>
                  <a:rect l="l" t="t" r="r" b="b"/>
                  <a:pathLst>
                    <a:path w="1555241" h="7238" extrusionOk="0">
                      <a:moveTo>
                        <a:pt x="0" y="0"/>
                      </a:moveTo>
                      <a:lnTo>
                        <a:pt x="1555242" y="0"/>
                      </a:lnTo>
                      <a:lnTo>
                        <a:pt x="1555242" y="7239"/>
                      </a:lnTo>
                      <a:lnTo>
                        <a:pt x="0" y="723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41" name="Google Shape;1241;p39"/>
                <p:cNvSpPr/>
                <p:nvPr/>
              </p:nvSpPr>
              <p:spPr>
                <a:xfrm>
                  <a:off x="2372296" y="3779075"/>
                  <a:ext cx="373951" cy="260794"/>
                </a:xfrm>
                <a:custGeom>
                  <a:avLst/>
                  <a:gdLst/>
                  <a:ahLst/>
                  <a:cxnLst/>
                  <a:rect l="l" t="t" r="r" b="b"/>
                  <a:pathLst>
                    <a:path w="373951" h="260794" extrusionOk="0">
                      <a:moveTo>
                        <a:pt x="0" y="0"/>
                      </a:moveTo>
                      <a:lnTo>
                        <a:pt x="153099" y="0"/>
                      </a:lnTo>
                      <a:cubicBezTo>
                        <a:pt x="180149" y="4572"/>
                        <a:pt x="191071" y="25209"/>
                        <a:pt x="198374" y="47117"/>
                      </a:cubicBezTo>
                      <a:cubicBezTo>
                        <a:pt x="205677" y="68961"/>
                        <a:pt x="219011" y="81153"/>
                        <a:pt x="256096" y="81153"/>
                      </a:cubicBezTo>
                      <a:cubicBezTo>
                        <a:pt x="339344" y="81153"/>
                        <a:pt x="373952" y="148717"/>
                        <a:pt x="373952" y="206692"/>
                      </a:cubicBezTo>
                      <a:lnTo>
                        <a:pt x="293116" y="178753"/>
                      </a:lnTo>
                      <a:cubicBezTo>
                        <a:pt x="293116" y="178753"/>
                        <a:pt x="265176" y="234442"/>
                        <a:pt x="221996" y="260795"/>
                      </a:cubicBezTo>
                      <a:cubicBezTo>
                        <a:pt x="218948" y="206946"/>
                        <a:pt x="212280" y="173672"/>
                        <a:pt x="173990" y="155702"/>
                      </a:cubicBezTo>
                      <a:cubicBezTo>
                        <a:pt x="135699" y="137732"/>
                        <a:pt x="98044" y="151702"/>
                        <a:pt x="75565" y="121920"/>
                      </a:cubicBezTo>
                      <a:cubicBezTo>
                        <a:pt x="45021" y="81280"/>
                        <a:pt x="70802" y="34925"/>
                        <a:pt x="0"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242" name="Google Shape;1242;p39"/>
              <p:cNvGrpSpPr/>
              <p:nvPr/>
            </p:nvGrpSpPr>
            <p:grpSpPr>
              <a:xfrm>
                <a:off x="242274" y="1222710"/>
                <a:ext cx="2169313" cy="2863476"/>
                <a:chOff x="1294764" y="2367660"/>
                <a:chExt cx="1490527" cy="1967484"/>
              </a:xfrm>
            </p:grpSpPr>
            <p:sp>
              <p:nvSpPr>
                <p:cNvPr id="1243" name="Google Shape;1243;p39"/>
                <p:cNvSpPr/>
                <p:nvPr/>
              </p:nvSpPr>
              <p:spPr>
                <a:xfrm>
                  <a:off x="2067560" y="2745739"/>
                  <a:ext cx="237934" cy="366014"/>
                </a:xfrm>
                <a:custGeom>
                  <a:avLst/>
                  <a:gdLst/>
                  <a:ahLst/>
                  <a:cxnLst/>
                  <a:rect l="l" t="t" r="r" b="b"/>
                  <a:pathLst>
                    <a:path w="237934" h="366014" extrusionOk="0">
                      <a:moveTo>
                        <a:pt x="237935" y="22606"/>
                      </a:moveTo>
                      <a:lnTo>
                        <a:pt x="217614" y="0"/>
                      </a:lnTo>
                      <a:lnTo>
                        <a:pt x="169735" y="25590"/>
                      </a:lnTo>
                      <a:cubicBezTo>
                        <a:pt x="123635" y="50229"/>
                        <a:pt x="87503" y="90043"/>
                        <a:pt x="67437" y="138303"/>
                      </a:cubicBezTo>
                      <a:lnTo>
                        <a:pt x="0" y="300673"/>
                      </a:lnTo>
                      <a:cubicBezTo>
                        <a:pt x="0" y="300673"/>
                        <a:pt x="116014" y="318389"/>
                        <a:pt x="179705" y="366014"/>
                      </a:cubicBezTo>
                      <a:lnTo>
                        <a:pt x="237935" y="22606"/>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44" name="Google Shape;1244;p39"/>
                <p:cNvSpPr/>
                <p:nvPr/>
              </p:nvSpPr>
              <p:spPr>
                <a:xfrm>
                  <a:off x="1861112" y="3283844"/>
                  <a:ext cx="631897" cy="618611"/>
                </a:xfrm>
                <a:custGeom>
                  <a:avLst/>
                  <a:gdLst/>
                  <a:ahLst/>
                  <a:cxnLst/>
                  <a:rect l="l" t="t" r="r" b="b"/>
                  <a:pathLst>
                    <a:path w="631897" h="618611" extrusionOk="0">
                      <a:moveTo>
                        <a:pt x="454415" y="46223"/>
                      </a:moveTo>
                      <a:cubicBezTo>
                        <a:pt x="454415" y="46223"/>
                        <a:pt x="318208" y="20696"/>
                        <a:pt x="171269" y="1328"/>
                      </a:cubicBezTo>
                      <a:cubicBezTo>
                        <a:pt x="78813" y="-10864"/>
                        <a:pt x="-2785" y="62479"/>
                        <a:pt x="73" y="155697"/>
                      </a:cubicBezTo>
                      <a:cubicBezTo>
                        <a:pt x="3819" y="279204"/>
                        <a:pt x="14614" y="452305"/>
                        <a:pt x="43634" y="618612"/>
                      </a:cubicBezTo>
                      <a:lnTo>
                        <a:pt x="264804" y="618612"/>
                      </a:lnTo>
                      <a:lnTo>
                        <a:pt x="267217" y="280792"/>
                      </a:lnTo>
                      <a:lnTo>
                        <a:pt x="631898" y="181160"/>
                      </a:lnTo>
                      <a:lnTo>
                        <a:pt x="454415" y="46223"/>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245" name="Google Shape;1245;p39"/>
                <p:cNvGrpSpPr/>
                <p:nvPr/>
              </p:nvGrpSpPr>
              <p:grpSpPr>
                <a:xfrm>
                  <a:off x="1719452" y="3998912"/>
                  <a:ext cx="417448" cy="336169"/>
                  <a:chOff x="1719452" y="3998912"/>
                  <a:chExt cx="417448" cy="336169"/>
                </a:xfrm>
              </p:grpSpPr>
              <p:sp>
                <p:nvSpPr>
                  <p:cNvPr id="1246" name="Google Shape;1246;p39"/>
                  <p:cNvSpPr/>
                  <p:nvPr/>
                </p:nvSpPr>
                <p:spPr>
                  <a:xfrm>
                    <a:off x="1949069" y="3998912"/>
                    <a:ext cx="148208" cy="197040"/>
                  </a:xfrm>
                  <a:custGeom>
                    <a:avLst/>
                    <a:gdLst/>
                    <a:ahLst/>
                    <a:cxnLst/>
                    <a:rect l="l" t="t" r="r" b="b"/>
                    <a:pathLst>
                      <a:path w="148208" h="197040" extrusionOk="0">
                        <a:moveTo>
                          <a:pt x="2032" y="197041"/>
                        </a:moveTo>
                        <a:cubicBezTo>
                          <a:pt x="2032" y="182943"/>
                          <a:pt x="635" y="182943"/>
                          <a:pt x="635" y="168847"/>
                        </a:cubicBezTo>
                        <a:cubicBezTo>
                          <a:pt x="635" y="154749"/>
                          <a:pt x="4254" y="154749"/>
                          <a:pt x="4254" y="140653"/>
                        </a:cubicBezTo>
                        <a:cubicBezTo>
                          <a:pt x="4254" y="126555"/>
                          <a:pt x="2921" y="126555"/>
                          <a:pt x="2921" y="112522"/>
                        </a:cubicBezTo>
                        <a:cubicBezTo>
                          <a:pt x="2921" y="98425"/>
                          <a:pt x="0" y="98425"/>
                          <a:pt x="0" y="84391"/>
                        </a:cubicBezTo>
                        <a:cubicBezTo>
                          <a:pt x="0" y="70295"/>
                          <a:pt x="1651" y="70295"/>
                          <a:pt x="1651" y="56261"/>
                        </a:cubicBezTo>
                        <a:cubicBezTo>
                          <a:pt x="1651" y="42164"/>
                          <a:pt x="3683" y="42164"/>
                          <a:pt x="3683" y="28130"/>
                        </a:cubicBezTo>
                        <a:cubicBezTo>
                          <a:pt x="3683" y="14034"/>
                          <a:pt x="2540" y="14034"/>
                          <a:pt x="2540" y="0"/>
                        </a:cubicBezTo>
                        <a:lnTo>
                          <a:pt x="146495" y="0"/>
                        </a:lnTo>
                        <a:cubicBezTo>
                          <a:pt x="146495" y="14097"/>
                          <a:pt x="147638" y="14097"/>
                          <a:pt x="147638" y="28130"/>
                        </a:cubicBezTo>
                        <a:cubicBezTo>
                          <a:pt x="147638" y="42228"/>
                          <a:pt x="145605" y="42228"/>
                          <a:pt x="145605" y="56261"/>
                        </a:cubicBezTo>
                        <a:cubicBezTo>
                          <a:pt x="145605" y="70358"/>
                          <a:pt x="143954" y="70358"/>
                          <a:pt x="143954" y="84391"/>
                        </a:cubicBezTo>
                        <a:cubicBezTo>
                          <a:pt x="143954" y="98489"/>
                          <a:pt x="146876" y="98489"/>
                          <a:pt x="146876" y="112522"/>
                        </a:cubicBezTo>
                        <a:cubicBezTo>
                          <a:pt x="146876" y="126619"/>
                          <a:pt x="148209" y="126619"/>
                          <a:pt x="148209" y="140653"/>
                        </a:cubicBezTo>
                        <a:cubicBezTo>
                          <a:pt x="148209" y="154749"/>
                          <a:pt x="144589" y="154749"/>
                          <a:pt x="144589" y="168847"/>
                        </a:cubicBezTo>
                        <a:cubicBezTo>
                          <a:pt x="144589" y="182943"/>
                          <a:pt x="145986" y="182943"/>
                          <a:pt x="145986" y="197041"/>
                        </a:cubicBezTo>
                        <a:lnTo>
                          <a:pt x="2032" y="197041"/>
                        </a:ln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247" name="Google Shape;1247;p39"/>
                  <p:cNvGrpSpPr/>
                  <p:nvPr/>
                </p:nvGrpSpPr>
                <p:grpSpPr>
                  <a:xfrm>
                    <a:off x="1949195" y="4042664"/>
                    <a:ext cx="148018" cy="104888"/>
                    <a:chOff x="1949195" y="4042664"/>
                    <a:chExt cx="148018" cy="104888"/>
                  </a:xfrm>
                </p:grpSpPr>
                <p:sp>
                  <p:nvSpPr>
                    <p:cNvPr id="1248" name="Google Shape;1248;p39"/>
                    <p:cNvSpPr/>
                    <p:nvPr/>
                  </p:nvSpPr>
                  <p:spPr>
                    <a:xfrm>
                      <a:off x="1953132" y="4132326"/>
                      <a:ext cx="144081" cy="15226"/>
                    </a:xfrm>
                    <a:custGeom>
                      <a:avLst/>
                      <a:gdLst/>
                      <a:ahLst/>
                      <a:cxnLst/>
                      <a:rect l="l" t="t" r="r" b="b"/>
                      <a:pathLst>
                        <a:path w="144081" h="15226" extrusionOk="0">
                          <a:moveTo>
                            <a:pt x="0" y="317"/>
                          </a:moveTo>
                          <a:cubicBezTo>
                            <a:pt x="64" y="2222"/>
                            <a:pt x="127" y="4382"/>
                            <a:pt x="127" y="7239"/>
                          </a:cubicBezTo>
                          <a:cubicBezTo>
                            <a:pt x="127" y="9017"/>
                            <a:pt x="64" y="10541"/>
                            <a:pt x="0" y="11938"/>
                          </a:cubicBezTo>
                          <a:cubicBezTo>
                            <a:pt x="47879" y="16446"/>
                            <a:pt x="96076" y="16320"/>
                            <a:pt x="143955" y="11557"/>
                          </a:cubicBezTo>
                          <a:cubicBezTo>
                            <a:pt x="144018" y="10287"/>
                            <a:pt x="144082" y="8890"/>
                            <a:pt x="144082" y="7302"/>
                          </a:cubicBezTo>
                          <a:cubicBezTo>
                            <a:pt x="144082" y="4318"/>
                            <a:pt x="144018" y="2032"/>
                            <a:pt x="143891" y="0"/>
                          </a:cubicBezTo>
                          <a:cubicBezTo>
                            <a:pt x="96076" y="4699"/>
                            <a:pt x="47879" y="4826"/>
                            <a:pt x="0" y="3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49" name="Google Shape;1249;p39"/>
                    <p:cNvSpPr/>
                    <p:nvPr/>
                  </p:nvSpPr>
                  <p:spPr>
                    <a:xfrm>
                      <a:off x="1951926" y="4109656"/>
                      <a:ext cx="144335" cy="15066"/>
                    </a:xfrm>
                    <a:custGeom>
                      <a:avLst/>
                      <a:gdLst/>
                      <a:ahLst/>
                      <a:cxnLst/>
                      <a:rect l="l" t="t" r="r" b="b"/>
                      <a:pathLst>
                        <a:path w="144335" h="15066" extrusionOk="0">
                          <a:moveTo>
                            <a:pt x="0" y="64"/>
                          </a:moveTo>
                          <a:cubicBezTo>
                            <a:pt x="0" y="635"/>
                            <a:pt x="63" y="1079"/>
                            <a:pt x="63" y="1715"/>
                          </a:cubicBezTo>
                          <a:cubicBezTo>
                            <a:pt x="63" y="6159"/>
                            <a:pt x="190" y="9144"/>
                            <a:pt x="381" y="11684"/>
                          </a:cubicBezTo>
                          <a:cubicBezTo>
                            <a:pt x="48260" y="16256"/>
                            <a:pt x="96456" y="16192"/>
                            <a:pt x="144335" y="11493"/>
                          </a:cubicBezTo>
                          <a:cubicBezTo>
                            <a:pt x="144145" y="9017"/>
                            <a:pt x="144018" y="6096"/>
                            <a:pt x="144018" y="1778"/>
                          </a:cubicBezTo>
                          <a:cubicBezTo>
                            <a:pt x="144018" y="1079"/>
                            <a:pt x="143954" y="572"/>
                            <a:pt x="143954" y="0"/>
                          </a:cubicBezTo>
                          <a:cubicBezTo>
                            <a:pt x="96075" y="4635"/>
                            <a:pt x="47879" y="4699"/>
                            <a:pt x="0" y="6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50" name="Google Shape;1250;p39"/>
                    <p:cNvSpPr/>
                    <p:nvPr/>
                  </p:nvSpPr>
                  <p:spPr>
                    <a:xfrm>
                      <a:off x="1949195" y="4065396"/>
                      <a:ext cx="145033" cy="15188"/>
                    </a:xfrm>
                    <a:custGeom>
                      <a:avLst/>
                      <a:gdLst/>
                      <a:ahLst/>
                      <a:cxnLst/>
                      <a:rect l="l" t="t" r="r" b="b"/>
                      <a:pathLst>
                        <a:path w="145033" h="15188" extrusionOk="0">
                          <a:moveTo>
                            <a:pt x="1080" y="0"/>
                          </a:moveTo>
                          <a:cubicBezTo>
                            <a:pt x="699" y="3810"/>
                            <a:pt x="254" y="6668"/>
                            <a:pt x="0" y="11494"/>
                          </a:cubicBezTo>
                          <a:cubicBezTo>
                            <a:pt x="47879" y="16256"/>
                            <a:pt x="96076" y="16447"/>
                            <a:pt x="143955" y="11875"/>
                          </a:cubicBezTo>
                          <a:cubicBezTo>
                            <a:pt x="144209" y="6922"/>
                            <a:pt x="144653" y="4064"/>
                            <a:pt x="145034" y="191"/>
                          </a:cubicBezTo>
                          <a:cubicBezTo>
                            <a:pt x="97155" y="4763"/>
                            <a:pt x="48959" y="4699"/>
                            <a:pt x="1080"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51" name="Google Shape;1251;p39"/>
                    <p:cNvSpPr/>
                    <p:nvPr/>
                  </p:nvSpPr>
                  <p:spPr>
                    <a:xfrm>
                      <a:off x="1950720" y="4042664"/>
                      <a:ext cx="144716" cy="15089"/>
                    </a:xfrm>
                    <a:custGeom>
                      <a:avLst/>
                      <a:gdLst/>
                      <a:ahLst/>
                      <a:cxnLst/>
                      <a:rect l="l" t="t" r="r" b="b"/>
                      <a:pathLst>
                        <a:path w="144716" h="15089" extrusionOk="0">
                          <a:moveTo>
                            <a:pt x="762" y="64"/>
                          </a:moveTo>
                          <a:cubicBezTo>
                            <a:pt x="381" y="2921"/>
                            <a:pt x="63" y="6223"/>
                            <a:pt x="0" y="11557"/>
                          </a:cubicBezTo>
                          <a:cubicBezTo>
                            <a:pt x="47879" y="16256"/>
                            <a:pt x="96075" y="16256"/>
                            <a:pt x="143954" y="11620"/>
                          </a:cubicBezTo>
                          <a:cubicBezTo>
                            <a:pt x="144018" y="6159"/>
                            <a:pt x="144335" y="2858"/>
                            <a:pt x="144716" y="0"/>
                          </a:cubicBezTo>
                          <a:cubicBezTo>
                            <a:pt x="96838" y="4635"/>
                            <a:pt x="48641" y="4699"/>
                            <a:pt x="762" y="6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252" name="Google Shape;1252;p39"/>
                  <p:cNvSpPr/>
                  <p:nvPr/>
                </p:nvSpPr>
                <p:spPr>
                  <a:xfrm>
                    <a:off x="1733359" y="4122176"/>
                    <a:ext cx="394457" cy="162485"/>
                  </a:xfrm>
                  <a:custGeom>
                    <a:avLst/>
                    <a:gdLst/>
                    <a:ahLst/>
                    <a:cxnLst/>
                    <a:rect l="l" t="t" r="r" b="b"/>
                    <a:pathLst>
                      <a:path w="394457" h="162485" extrusionOk="0">
                        <a:moveTo>
                          <a:pt x="184785" y="31612"/>
                        </a:moveTo>
                        <a:lnTo>
                          <a:pt x="184785" y="27421"/>
                        </a:lnTo>
                        <a:cubicBezTo>
                          <a:pt x="184785" y="13324"/>
                          <a:pt x="195517" y="1576"/>
                          <a:pt x="209486" y="243"/>
                        </a:cubicBezTo>
                        <a:lnTo>
                          <a:pt x="210820" y="116"/>
                        </a:lnTo>
                        <a:cubicBezTo>
                          <a:pt x="223711" y="-1090"/>
                          <a:pt x="235267" y="7228"/>
                          <a:pt x="239141" y="19611"/>
                        </a:cubicBezTo>
                        <a:cubicBezTo>
                          <a:pt x="241554" y="27357"/>
                          <a:pt x="244792" y="34724"/>
                          <a:pt x="248920" y="41772"/>
                        </a:cubicBezTo>
                        <a:cubicBezTo>
                          <a:pt x="257302" y="55996"/>
                          <a:pt x="274066" y="62854"/>
                          <a:pt x="290005" y="58663"/>
                        </a:cubicBezTo>
                        <a:cubicBezTo>
                          <a:pt x="318580" y="51170"/>
                          <a:pt x="345123" y="40502"/>
                          <a:pt x="369252" y="26278"/>
                        </a:cubicBezTo>
                        <a:cubicBezTo>
                          <a:pt x="375793" y="22405"/>
                          <a:pt x="383858" y="28818"/>
                          <a:pt x="381127" y="35930"/>
                        </a:cubicBezTo>
                        <a:cubicBezTo>
                          <a:pt x="379413" y="40375"/>
                          <a:pt x="376428" y="44566"/>
                          <a:pt x="371285" y="47043"/>
                        </a:cubicBezTo>
                        <a:cubicBezTo>
                          <a:pt x="393129" y="63426"/>
                          <a:pt x="396176" y="112638"/>
                          <a:pt x="393764" y="162486"/>
                        </a:cubicBezTo>
                        <a:lnTo>
                          <a:pt x="0" y="162486"/>
                        </a:lnTo>
                        <a:cubicBezTo>
                          <a:pt x="0" y="162295"/>
                          <a:pt x="0" y="162041"/>
                          <a:pt x="64" y="161851"/>
                        </a:cubicBezTo>
                        <a:cubicBezTo>
                          <a:pt x="2286" y="128132"/>
                          <a:pt x="29972" y="101589"/>
                          <a:pt x="63690" y="99239"/>
                        </a:cubicBezTo>
                        <a:cubicBezTo>
                          <a:pt x="68263" y="98922"/>
                          <a:pt x="72961" y="98795"/>
                          <a:pt x="77788" y="98858"/>
                        </a:cubicBezTo>
                        <a:cubicBezTo>
                          <a:pt x="90551" y="98986"/>
                          <a:pt x="102933" y="95112"/>
                          <a:pt x="113157" y="87492"/>
                        </a:cubicBezTo>
                        <a:cubicBezTo>
                          <a:pt x="128397" y="76062"/>
                          <a:pt x="146431" y="66347"/>
                          <a:pt x="166751" y="58092"/>
                        </a:cubicBezTo>
                        <a:cubicBezTo>
                          <a:pt x="177610" y="53647"/>
                          <a:pt x="184785" y="43296"/>
                          <a:pt x="184785" y="31612"/>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53" name="Google Shape;1253;p39"/>
                  <p:cNvSpPr/>
                  <p:nvPr/>
                </p:nvSpPr>
                <p:spPr>
                  <a:xfrm>
                    <a:off x="1719452" y="4284662"/>
                    <a:ext cx="417448" cy="50419"/>
                  </a:xfrm>
                  <a:custGeom>
                    <a:avLst/>
                    <a:gdLst/>
                    <a:ahLst/>
                    <a:cxnLst/>
                    <a:rect l="l" t="t" r="r" b="b"/>
                    <a:pathLst>
                      <a:path w="417448" h="50419" extrusionOk="0">
                        <a:moveTo>
                          <a:pt x="0" y="0"/>
                        </a:moveTo>
                        <a:lnTo>
                          <a:pt x="0" y="50419"/>
                        </a:lnTo>
                        <a:lnTo>
                          <a:pt x="132588" y="50419"/>
                        </a:lnTo>
                        <a:cubicBezTo>
                          <a:pt x="148971" y="50419"/>
                          <a:pt x="165227" y="48323"/>
                          <a:pt x="181102" y="44196"/>
                        </a:cubicBezTo>
                        <a:lnTo>
                          <a:pt x="276479" y="19431"/>
                        </a:lnTo>
                        <a:lnTo>
                          <a:pt x="276479" y="50419"/>
                        </a:lnTo>
                        <a:lnTo>
                          <a:pt x="417449" y="50419"/>
                        </a:lnTo>
                        <a:lnTo>
                          <a:pt x="417449" y="0"/>
                        </a:lnTo>
                        <a:lnTo>
                          <a:pt x="0"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254" name="Google Shape;1254;p39"/>
                <p:cNvSpPr/>
                <p:nvPr/>
              </p:nvSpPr>
              <p:spPr>
                <a:xfrm>
                  <a:off x="1887402" y="3902455"/>
                  <a:ext cx="258283" cy="109220"/>
                </a:xfrm>
                <a:custGeom>
                  <a:avLst/>
                  <a:gdLst/>
                  <a:ahLst/>
                  <a:cxnLst/>
                  <a:rect l="l" t="t" r="r" b="b"/>
                  <a:pathLst>
                    <a:path w="258283" h="109220" extrusionOk="0">
                      <a:moveTo>
                        <a:pt x="10994" y="0"/>
                      </a:moveTo>
                      <a:lnTo>
                        <a:pt x="247468" y="0"/>
                      </a:lnTo>
                      <a:cubicBezTo>
                        <a:pt x="254262" y="0"/>
                        <a:pt x="259406" y="6223"/>
                        <a:pt x="258072" y="12954"/>
                      </a:cubicBezTo>
                      <a:lnTo>
                        <a:pt x="249182" y="57023"/>
                      </a:lnTo>
                      <a:lnTo>
                        <a:pt x="245690" y="86360"/>
                      </a:lnTo>
                      <a:cubicBezTo>
                        <a:pt x="244166" y="99378"/>
                        <a:pt x="233117" y="109220"/>
                        <a:pt x="219972" y="109220"/>
                      </a:cubicBezTo>
                      <a:lnTo>
                        <a:pt x="30742" y="109220"/>
                      </a:lnTo>
                      <a:cubicBezTo>
                        <a:pt x="16645" y="109220"/>
                        <a:pt x="5787" y="96710"/>
                        <a:pt x="7819" y="82741"/>
                      </a:cubicBezTo>
                      <a:lnTo>
                        <a:pt x="11311" y="58293"/>
                      </a:lnTo>
                      <a:lnTo>
                        <a:pt x="326" y="13589"/>
                      </a:lnTo>
                      <a:cubicBezTo>
                        <a:pt x="-1389" y="6731"/>
                        <a:pt x="3882" y="0"/>
                        <a:pt x="10994"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55" name="Google Shape;1255;p39"/>
                <p:cNvSpPr/>
                <p:nvPr/>
              </p:nvSpPr>
              <p:spPr>
                <a:xfrm>
                  <a:off x="1924176" y="3032886"/>
                  <a:ext cx="334200" cy="273805"/>
                </a:xfrm>
                <a:custGeom>
                  <a:avLst/>
                  <a:gdLst/>
                  <a:ahLst/>
                  <a:cxnLst/>
                  <a:rect l="l" t="t" r="r" b="b"/>
                  <a:pathLst>
                    <a:path w="334200" h="273805" extrusionOk="0">
                      <a:moveTo>
                        <a:pt x="334201" y="78804"/>
                      </a:moveTo>
                      <a:cubicBezTo>
                        <a:pt x="334201" y="78804"/>
                        <a:pt x="255651" y="289052"/>
                        <a:pt x="123952" y="272923"/>
                      </a:cubicBezTo>
                      <a:cubicBezTo>
                        <a:pt x="6096" y="258509"/>
                        <a:pt x="0" y="28956"/>
                        <a:pt x="0" y="28956"/>
                      </a:cubicBezTo>
                      <a:lnTo>
                        <a:pt x="210249" y="0"/>
                      </a:lnTo>
                      <a:lnTo>
                        <a:pt x="334201" y="78804"/>
                      </a:lnTo>
                      <a:close/>
                    </a:path>
                  </a:pathLst>
                </a:custGeom>
                <a:solidFill>
                  <a:srgbClr val="CD947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56" name="Google Shape;1256;p39"/>
                <p:cNvSpPr/>
                <p:nvPr/>
              </p:nvSpPr>
              <p:spPr>
                <a:xfrm>
                  <a:off x="2067560" y="3032823"/>
                  <a:ext cx="190817" cy="250888"/>
                </a:xfrm>
                <a:custGeom>
                  <a:avLst/>
                  <a:gdLst/>
                  <a:ahLst/>
                  <a:cxnLst/>
                  <a:rect l="l" t="t" r="r" b="b"/>
                  <a:pathLst>
                    <a:path w="190817" h="250888" extrusionOk="0">
                      <a:moveTo>
                        <a:pt x="66865" y="0"/>
                      </a:moveTo>
                      <a:lnTo>
                        <a:pt x="0" y="9208"/>
                      </a:lnTo>
                      <a:lnTo>
                        <a:pt x="0" y="85471"/>
                      </a:lnTo>
                      <a:cubicBezTo>
                        <a:pt x="67437" y="122809"/>
                        <a:pt x="110236" y="189484"/>
                        <a:pt x="66611" y="250889"/>
                      </a:cubicBezTo>
                      <a:cubicBezTo>
                        <a:pt x="145732" y="199390"/>
                        <a:pt x="190817" y="78804"/>
                        <a:pt x="190817" y="78804"/>
                      </a:cubicBezTo>
                      <a:lnTo>
                        <a:pt x="66865"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57" name="Google Shape;1257;p39"/>
                <p:cNvSpPr/>
                <p:nvPr/>
              </p:nvSpPr>
              <p:spPr>
                <a:xfrm>
                  <a:off x="1709610" y="3306635"/>
                  <a:ext cx="1067832" cy="678561"/>
                </a:xfrm>
                <a:custGeom>
                  <a:avLst/>
                  <a:gdLst/>
                  <a:ahLst/>
                  <a:cxnLst/>
                  <a:rect l="l" t="t" r="r" b="b"/>
                  <a:pathLst>
                    <a:path w="1067832" h="678561" extrusionOk="0">
                      <a:moveTo>
                        <a:pt x="1048893" y="0"/>
                      </a:moveTo>
                      <a:lnTo>
                        <a:pt x="1065149" y="101918"/>
                      </a:lnTo>
                      <a:cubicBezTo>
                        <a:pt x="1082421" y="209995"/>
                        <a:pt x="1014603" y="312230"/>
                        <a:pt x="910780" y="339916"/>
                      </a:cubicBezTo>
                      <a:cubicBezTo>
                        <a:pt x="899732" y="342900"/>
                        <a:pt x="888238" y="344043"/>
                        <a:pt x="876808" y="344234"/>
                      </a:cubicBezTo>
                      <a:lnTo>
                        <a:pt x="548830" y="348679"/>
                      </a:lnTo>
                      <a:cubicBezTo>
                        <a:pt x="548830" y="348679"/>
                        <a:pt x="500444" y="441452"/>
                        <a:pt x="467550" y="423228"/>
                      </a:cubicBezTo>
                      <a:lnTo>
                        <a:pt x="185674" y="678561"/>
                      </a:lnTo>
                      <a:lnTo>
                        <a:pt x="0" y="560578"/>
                      </a:lnTo>
                      <a:lnTo>
                        <a:pt x="260096" y="221933"/>
                      </a:lnTo>
                      <a:cubicBezTo>
                        <a:pt x="322961" y="141796"/>
                        <a:pt x="414464" y="89091"/>
                        <a:pt x="515366" y="74930"/>
                      </a:cubicBezTo>
                      <a:lnTo>
                        <a:pt x="1048893" y="0"/>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58" name="Google Shape;1258;p39"/>
                <p:cNvSpPr/>
                <p:nvPr/>
              </p:nvSpPr>
              <p:spPr>
                <a:xfrm>
                  <a:off x="1709483" y="3853434"/>
                  <a:ext cx="235775" cy="131825"/>
                </a:xfrm>
                <a:custGeom>
                  <a:avLst/>
                  <a:gdLst/>
                  <a:ahLst/>
                  <a:cxnLst/>
                  <a:rect l="l" t="t" r="r" b="b"/>
                  <a:pathLst>
                    <a:path w="235775" h="131825" extrusionOk="0">
                      <a:moveTo>
                        <a:pt x="185738" y="131826"/>
                      </a:moveTo>
                      <a:lnTo>
                        <a:pt x="235776" y="86423"/>
                      </a:lnTo>
                      <a:lnTo>
                        <a:pt x="10605" y="0"/>
                      </a:lnTo>
                      <a:lnTo>
                        <a:pt x="0" y="1377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59" name="Google Shape;1259;p39"/>
                <p:cNvSpPr/>
                <p:nvPr/>
              </p:nvSpPr>
              <p:spPr>
                <a:xfrm>
                  <a:off x="1829299" y="3333547"/>
                  <a:ext cx="759431" cy="555684"/>
                </a:xfrm>
                <a:custGeom>
                  <a:avLst/>
                  <a:gdLst/>
                  <a:ahLst/>
                  <a:cxnLst/>
                  <a:rect l="l" t="t" r="r" b="b"/>
                  <a:pathLst>
                    <a:path w="759431" h="555684" extrusionOk="0">
                      <a:moveTo>
                        <a:pt x="1215" y="543826"/>
                      </a:moveTo>
                      <a:cubicBezTo>
                        <a:pt x="10803" y="528268"/>
                        <a:pt x="22106" y="513155"/>
                        <a:pt x="36140" y="501281"/>
                      </a:cubicBezTo>
                      <a:cubicBezTo>
                        <a:pt x="50173" y="489533"/>
                        <a:pt x="65032" y="480008"/>
                        <a:pt x="78431" y="468705"/>
                      </a:cubicBezTo>
                      <a:cubicBezTo>
                        <a:pt x="101926" y="449973"/>
                        <a:pt x="130755" y="414540"/>
                        <a:pt x="151583" y="392188"/>
                      </a:cubicBezTo>
                      <a:cubicBezTo>
                        <a:pt x="175395" y="365899"/>
                        <a:pt x="199208" y="339673"/>
                        <a:pt x="221750" y="312432"/>
                      </a:cubicBezTo>
                      <a:cubicBezTo>
                        <a:pt x="243975" y="284555"/>
                        <a:pt x="266454" y="253313"/>
                        <a:pt x="300935" y="239407"/>
                      </a:cubicBezTo>
                      <a:cubicBezTo>
                        <a:pt x="451430" y="221754"/>
                        <a:pt x="599512" y="174192"/>
                        <a:pt x="728988" y="94817"/>
                      </a:cubicBezTo>
                      <a:cubicBezTo>
                        <a:pt x="732290" y="92214"/>
                        <a:pt x="738450" y="91261"/>
                        <a:pt x="736926" y="86118"/>
                      </a:cubicBezTo>
                      <a:cubicBezTo>
                        <a:pt x="736354" y="84022"/>
                        <a:pt x="734767" y="81038"/>
                        <a:pt x="735211" y="77228"/>
                      </a:cubicBezTo>
                      <a:cubicBezTo>
                        <a:pt x="736100" y="66877"/>
                        <a:pt x="748229" y="61480"/>
                        <a:pt x="756865" y="63067"/>
                      </a:cubicBezTo>
                      <a:cubicBezTo>
                        <a:pt x="756928" y="63067"/>
                        <a:pt x="755468" y="66052"/>
                        <a:pt x="755531" y="66052"/>
                      </a:cubicBezTo>
                      <a:cubicBezTo>
                        <a:pt x="744990" y="47954"/>
                        <a:pt x="741879" y="25285"/>
                        <a:pt x="747784" y="4139"/>
                      </a:cubicBezTo>
                      <a:cubicBezTo>
                        <a:pt x="748610" y="1155"/>
                        <a:pt x="751721" y="-623"/>
                        <a:pt x="754706" y="202"/>
                      </a:cubicBezTo>
                      <a:cubicBezTo>
                        <a:pt x="757944" y="1091"/>
                        <a:pt x="759659" y="4647"/>
                        <a:pt x="758389" y="7759"/>
                      </a:cubicBezTo>
                      <a:cubicBezTo>
                        <a:pt x="751213" y="25158"/>
                        <a:pt x="751340" y="46049"/>
                        <a:pt x="759278" y="64147"/>
                      </a:cubicBezTo>
                      <a:cubicBezTo>
                        <a:pt x="759786" y="65544"/>
                        <a:pt x="758960" y="66433"/>
                        <a:pt x="757881" y="67131"/>
                      </a:cubicBezTo>
                      <a:cubicBezTo>
                        <a:pt x="753563" y="70560"/>
                        <a:pt x="749181" y="72529"/>
                        <a:pt x="746133" y="74942"/>
                      </a:cubicBezTo>
                      <a:cubicBezTo>
                        <a:pt x="743085" y="77418"/>
                        <a:pt x="741561" y="78942"/>
                        <a:pt x="742323" y="85419"/>
                      </a:cubicBezTo>
                      <a:cubicBezTo>
                        <a:pt x="742768" y="88531"/>
                        <a:pt x="741244" y="92912"/>
                        <a:pt x="738450" y="94627"/>
                      </a:cubicBezTo>
                      <a:cubicBezTo>
                        <a:pt x="734132" y="97548"/>
                        <a:pt x="722702" y="104406"/>
                        <a:pt x="718130" y="107263"/>
                      </a:cubicBezTo>
                      <a:cubicBezTo>
                        <a:pt x="628023" y="162064"/>
                        <a:pt x="529789" y="203910"/>
                        <a:pt x="426728" y="227024"/>
                      </a:cubicBezTo>
                      <a:cubicBezTo>
                        <a:pt x="385580" y="236549"/>
                        <a:pt x="343861" y="243471"/>
                        <a:pt x="301760" y="247154"/>
                      </a:cubicBezTo>
                      <a:cubicBezTo>
                        <a:pt x="292172" y="251281"/>
                        <a:pt x="270455" y="264108"/>
                        <a:pt x="260041" y="275538"/>
                      </a:cubicBezTo>
                      <a:cubicBezTo>
                        <a:pt x="247595" y="287730"/>
                        <a:pt x="237117" y="302145"/>
                        <a:pt x="225560" y="315670"/>
                      </a:cubicBezTo>
                      <a:cubicBezTo>
                        <a:pt x="202637" y="342785"/>
                        <a:pt x="178253" y="368566"/>
                        <a:pt x="154885" y="395236"/>
                      </a:cubicBezTo>
                      <a:cubicBezTo>
                        <a:pt x="134311" y="417969"/>
                        <a:pt x="105164" y="453021"/>
                        <a:pt x="82431" y="473404"/>
                      </a:cubicBezTo>
                      <a:cubicBezTo>
                        <a:pt x="69287" y="485533"/>
                        <a:pt x="54428" y="495756"/>
                        <a:pt x="42490" y="508139"/>
                      </a:cubicBezTo>
                      <a:cubicBezTo>
                        <a:pt x="30298" y="520267"/>
                        <a:pt x="21662" y="535126"/>
                        <a:pt x="15121" y="551065"/>
                      </a:cubicBezTo>
                      <a:cubicBezTo>
                        <a:pt x="11248" y="560399"/>
                        <a:pt x="-4437" y="554367"/>
                        <a:pt x="1215" y="543826"/>
                      </a:cubicBezTo>
                      <a:lnTo>
                        <a:pt x="1215" y="543826"/>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60" name="Google Shape;1260;p39"/>
                <p:cNvSpPr/>
                <p:nvPr/>
              </p:nvSpPr>
              <p:spPr>
                <a:xfrm>
                  <a:off x="2347086" y="3306635"/>
                  <a:ext cx="422783" cy="73826"/>
                </a:xfrm>
                <a:custGeom>
                  <a:avLst/>
                  <a:gdLst/>
                  <a:ahLst/>
                  <a:cxnLst/>
                  <a:rect l="l" t="t" r="r" b="b"/>
                  <a:pathLst>
                    <a:path w="422783" h="73826" extrusionOk="0">
                      <a:moveTo>
                        <a:pt x="1461" y="57531"/>
                      </a:moveTo>
                      <a:lnTo>
                        <a:pt x="0" y="60325"/>
                      </a:lnTo>
                      <a:cubicBezTo>
                        <a:pt x="58293" y="100521"/>
                        <a:pt x="370586" y="34544"/>
                        <a:pt x="422783" y="71120"/>
                      </a:cubicBezTo>
                      <a:lnTo>
                        <a:pt x="422783" y="71120"/>
                      </a:lnTo>
                      <a:lnTo>
                        <a:pt x="411417" y="0"/>
                      </a:lnTo>
                      <a:lnTo>
                        <a:pt x="1461" y="57531"/>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61" name="Google Shape;1261;p39"/>
                <p:cNvSpPr/>
                <p:nvPr/>
              </p:nvSpPr>
              <p:spPr>
                <a:xfrm>
                  <a:off x="2209763" y="2695448"/>
                  <a:ext cx="575528" cy="674708"/>
                </a:xfrm>
                <a:custGeom>
                  <a:avLst/>
                  <a:gdLst/>
                  <a:ahLst/>
                  <a:cxnLst/>
                  <a:rect l="l" t="t" r="r" b="b"/>
                  <a:pathLst>
                    <a:path w="575528" h="674708" extrusionOk="0">
                      <a:moveTo>
                        <a:pt x="469111" y="95440"/>
                      </a:moveTo>
                      <a:cubicBezTo>
                        <a:pt x="428408" y="58293"/>
                        <a:pt x="303567" y="10922"/>
                        <a:pt x="222922" y="0"/>
                      </a:cubicBezTo>
                      <a:cubicBezTo>
                        <a:pt x="222922" y="0"/>
                        <a:pt x="141388" y="20764"/>
                        <a:pt x="75348" y="50292"/>
                      </a:cubicBezTo>
                      <a:cubicBezTo>
                        <a:pt x="46011" y="63436"/>
                        <a:pt x="24611" y="89535"/>
                        <a:pt x="17372" y="120840"/>
                      </a:cubicBezTo>
                      <a:cubicBezTo>
                        <a:pt x="8228" y="160464"/>
                        <a:pt x="1815" y="217360"/>
                        <a:pt x="23722" y="262509"/>
                      </a:cubicBezTo>
                      <a:cubicBezTo>
                        <a:pt x="23722" y="262509"/>
                        <a:pt x="13689" y="398272"/>
                        <a:pt x="43788" y="469392"/>
                      </a:cubicBezTo>
                      <a:cubicBezTo>
                        <a:pt x="33755" y="518604"/>
                        <a:pt x="43788" y="568769"/>
                        <a:pt x="43788" y="568769"/>
                      </a:cubicBezTo>
                      <a:cubicBezTo>
                        <a:pt x="43788" y="568769"/>
                        <a:pt x="1878" y="561467"/>
                        <a:pt x="37" y="582422"/>
                      </a:cubicBezTo>
                      <a:cubicBezTo>
                        <a:pt x="-1106" y="595503"/>
                        <a:pt x="24484" y="622872"/>
                        <a:pt x="66521" y="646620"/>
                      </a:cubicBezTo>
                      <a:cubicBezTo>
                        <a:pt x="111416" y="672020"/>
                        <a:pt x="164057" y="680022"/>
                        <a:pt x="214921" y="671322"/>
                      </a:cubicBezTo>
                      <a:cubicBezTo>
                        <a:pt x="291311" y="658241"/>
                        <a:pt x="429678" y="637476"/>
                        <a:pt x="539406" y="637857"/>
                      </a:cubicBezTo>
                      <a:cubicBezTo>
                        <a:pt x="589952" y="637985"/>
                        <a:pt x="580173" y="583311"/>
                        <a:pt x="554201" y="558863"/>
                      </a:cubicBezTo>
                      <a:cubicBezTo>
                        <a:pt x="539152" y="544703"/>
                        <a:pt x="529817" y="525589"/>
                        <a:pt x="525817" y="505333"/>
                      </a:cubicBezTo>
                      <a:lnTo>
                        <a:pt x="499591" y="372173"/>
                      </a:lnTo>
                      <a:lnTo>
                        <a:pt x="469111" y="95440"/>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262" name="Google Shape;1262;p39"/>
                <p:cNvGrpSpPr/>
                <p:nvPr/>
              </p:nvGrpSpPr>
              <p:grpSpPr>
                <a:xfrm>
                  <a:off x="2218674" y="2858261"/>
                  <a:ext cx="515255" cy="318819"/>
                  <a:chOff x="2218674" y="2858261"/>
                  <a:chExt cx="515255" cy="318819"/>
                </a:xfrm>
              </p:grpSpPr>
              <p:sp>
                <p:nvSpPr>
                  <p:cNvPr id="1263" name="Google Shape;1263;p39"/>
                  <p:cNvSpPr/>
                  <p:nvPr/>
                </p:nvSpPr>
                <p:spPr>
                  <a:xfrm>
                    <a:off x="2239010" y="3105975"/>
                    <a:ext cx="494919" cy="71105"/>
                  </a:xfrm>
                  <a:custGeom>
                    <a:avLst/>
                    <a:gdLst/>
                    <a:ahLst/>
                    <a:cxnLst/>
                    <a:rect l="l" t="t" r="r" b="b"/>
                    <a:pathLst>
                      <a:path w="494919" h="71105" extrusionOk="0">
                        <a:moveTo>
                          <a:pt x="0" y="4763"/>
                        </a:moveTo>
                        <a:cubicBezTo>
                          <a:pt x="3238" y="24511"/>
                          <a:pt x="7938" y="43180"/>
                          <a:pt x="14542" y="58801"/>
                        </a:cubicBezTo>
                        <a:cubicBezTo>
                          <a:pt x="14478" y="59245"/>
                          <a:pt x="14414" y="59754"/>
                          <a:pt x="14288" y="60198"/>
                        </a:cubicBezTo>
                        <a:cubicBezTo>
                          <a:pt x="174117" y="76835"/>
                          <a:pt x="335470" y="74422"/>
                          <a:pt x="494919" y="53086"/>
                        </a:cubicBezTo>
                        <a:lnTo>
                          <a:pt x="488632" y="0"/>
                        </a:lnTo>
                        <a:cubicBezTo>
                          <a:pt x="326517" y="21780"/>
                          <a:pt x="162370" y="23368"/>
                          <a:pt x="0" y="47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64" name="Google Shape;1264;p39"/>
                  <p:cNvSpPr/>
                  <p:nvPr/>
                </p:nvSpPr>
                <p:spPr>
                  <a:xfrm>
                    <a:off x="2218674" y="2858261"/>
                    <a:ext cx="479821" cy="70753"/>
                  </a:xfrm>
                  <a:custGeom>
                    <a:avLst/>
                    <a:gdLst/>
                    <a:ahLst/>
                    <a:cxnLst/>
                    <a:rect l="l" t="t" r="r" b="b"/>
                    <a:pathLst>
                      <a:path w="479821" h="70753" extrusionOk="0">
                        <a:moveTo>
                          <a:pt x="479822" y="55308"/>
                        </a:moveTo>
                        <a:lnTo>
                          <a:pt x="471376" y="2477"/>
                        </a:lnTo>
                        <a:cubicBezTo>
                          <a:pt x="315357" y="23051"/>
                          <a:pt x="157242" y="22161"/>
                          <a:pt x="1413" y="0"/>
                        </a:cubicBezTo>
                        <a:cubicBezTo>
                          <a:pt x="-365" y="17399"/>
                          <a:pt x="-683" y="35877"/>
                          <a:pt x="1730" y="54039"/>
                        </a:cubicBezTo>
                        <a:cubicBezTo>
                          <a:pt x="160353" y="75883"/>
                          <a:pt x="321135" y="76327"/>
                          <a:pt x="479822" y="5530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65" name="Google Shape;1265;p39"/>
                  <p:cNvSpPr/>
                  <p:nvPr/>
                </p:nvSpPr>
                <p:spPr>
                  <a:xfrm>
                    <a:off x="2231873" y="2983229"/>
                    <a:ext cx="486180" cy="69853"/>
                  </a:xfrm>
                  <a:custGeom>
                    <a:avLst/>
                    <a:gdLst/>
                    <a:ahLst/>
                    <a:cxnLst/>
                    <a:rect l="l" t="t" r="r" b="b"/>
                    <a:pathLst>
                      <a:path w="486180" h="69853" extrusionOk="0">
                        <a:moveTo>
                          <a:pt x="486180" y="52832"/>
                        </a:moveTo>
                        <a:lnTo>
                          <a:pt x="477735" y="0"/>
                        </a:lnTo>
                        <a:cubicBezTo>
                          <a:pt x="319302" y="21146"/>
                          <a:pt x="158838" y="21908"/>
                          <a:pt x="342" y="1905"/>
                        </a:cubicBezTo>
                        <a:cubicBezTo>
                          <a:pt x="-39" y="16193"/>
                          <a:pt x="-230" y="35052"/>
                          <a:pt x="469" y="55753"/>
                        </a:cubicBezTo>
                        <a:cubicBezTo>
                          <a:pt x="161822" y="75502"/>
                          <a:pt x="325081" y="74486"/>
                          <a:pt x="486180" y="5283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266" name="Google Shape;1266;p39"/>
                <p:cNvSpPr/>
                <p:nvPr/>
              </p:nvSpPr>
              <p:spPr>
                <a:xfrm>
                  <a:off x="2505011" y="2778152"/>
                  <a:ext cx="230865" cy="376971"/>
                </a:xfrm>
                <a:custGeom>
                  <a:avLst/>
                  <a:gdLst/>
                  <a:ahLst/>
                  <a:cxnLst/>
                  <a:rect l="l" t="t" r="r" b="b"/>
                  <a:pathLst>
                    <a:path w="230865" h="376971" extrusionOk="0">
                      <a:moveTo>
                        <a:pt x="0" y="332712"/>
                      </a:moveTo>
                      <a:cubicBezTo>
                        <a:pt x="0" y="332712"/>
                        <a:pt x="889" y="299311"/>
                        <a:pt x="11049" y="273022"/>
                      </a:cubicBezTo>
                      <a:cubicBezTo>
                        <a:pt x="15621" y="261148"/>
                        <a:pt x="17526" y="248384"/>
                        <a:pt x="17653" y="235684"/>
                      </a:cubicBezTo>
                      <a:cubicBezTo>
                        <a:pt x="18098" y="194409"/>
                        <a:pt x="26607" y="149070"/>
                        <a:pt x="38545" y="127607"/>
                      </a:cubicBezTo>
                      <a:cubicBezTo>
                        <a:pt x="41656" y="121955"/>
                        <a:pt x="43752" y="115860"/>
                        <a:pt x="44640" y="109446"/>
                      </a:cubicBezTo>
                      <a:cubicBezTo>
                        <a:pt x="49086" y="78141"/>
                        <a:pt x="70612" y="40549"/>
                        <a:pt x="97155" y="15783"/>
                      </a:cubicBezTo>
                      <a:cubicBezTo>
                        <a:pt x="120333" y="-5870"/>
                        <a:pt x="156845" y="-5171"/>
                        <a:pt x="179070" y="17435"/>
                      </a:cubicBezTo>
                      <a:cubicBezTo>
                        <a:pt x="216281" y="55280"/>
                        <a:pt x="236918" y="103731"/>
                        <a:pt x="219139" y="182661"/>
                      </a:cubicBezTo>
                      <a:cubicBezTo>
                        <a:pt x="216535" y="194345"/>
                        <a:pt x="217805" y="206474"/>
                        <a:pt x="221933" y="217714"/>
                      </a:cubicBezTo>
                      <a:cubicBezTo>
                        <a:pt x="237554" y="260005"/>
                        <a:pt x="229171" y="294167"/>
                        <a:pt x="223139" y="310106"/>
                      </a:cubicBezTo>
                      <a:cubicBezTo>
                        <a:pt x="220663" y="316774"/>
                        <a:pt x="220472" y="324013"/>
                        <a:pt x="222441" y="330807"/>
                      </a:cubicBezTo>
                      <a:cubicBezTo>
                        <a:pt x="225806" y="342301"/>
                        <a:pt x="229934" y="360842"/>
                        <a:pt x="227267" y="376972"/>
                      </a:cubicBezTo>
                      <a:lnTo>
                        <a:pt x="12764" y="360208"/>
                      </a:lnTo>
                      <a:lnTo>
                        <a:pt x="0" y="332712"/>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67" name="Google Shape;1267;p39"/>
                <p:cNvSpPr/>
                <p:nvPr/>
              </p:nvSpPr>
              <p:spPr>
                <a:xfrm>
                  <a:off x="2533159" y="3084427"/>
                  <a:ext cx="174914" cy="18874"/>
                </a:xfrm>
                <a:custGeom>
                  <a:avLst/>
                  <a:gdLst/>
                  <a:ahLst/>
                  <a:cxnLst/>
                  <a:rect l="l" t="t" r="r" b="b"/>
                  <a:pathLst>
                    <a:path w="174914" h="18874" extrusionOk="0">
                      <a:moveTo>
                        <a:pt x="8301" y="1609"/>
                      </a:moveTo>
                      <a:cubicBezTo>
                        <a:pt x="27414" y="16024"/>
                        <a:pt x="178163" y="-9440"/>
                        <a:pt x="174861" y="15008"/>
                      </a:cubicBezTo>
                      <a:cubicBezTo>
                        <a:pt x="173972" y="18119"/>
                        <a:pt x="170353" y="19770"/>
                        <a:pt x="167432" y="18373"/>
                      </a:cubicBezTo>
                      <a:cubicBezTo>
                        <a:pt x="142984" y="9039"/>
                        <a:pt x="113584" y="11261"/>
                        <a:pt x="87295" y="11388"/>
                      </a:cubicBezTo>
                      <a:cubicBezTo>
                        <a:pt x="72626" y="11833"/>
                        <a:pt x="39225" y="13865"/>
                        <a:pt x="24938" y="13420"/>
                      </a:cubicBezTo>
                      <a:cubicBezTo>
                        <a:pt x="16683" y="12912"/>
                        <a:pt x="10142" y="13801"/>
                        <a:pt x="2078" y="8721"/>
                      </a:cubicBezTo>
                      <a:cubicBezTo>
                        <a:pt x="-3510" y="4530"/>
                        <a:pt x="3411" y="-3407"/>
                        <a:pt x="8301" y="1609"/>
                      </a:cubicBezTo>
                      <a:lnTo>
                        <a:pt x="8301" y="160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68" name="Google Shape;1268;p39"/>
                <p:cNvSpPr/>
                <p:nvPr/>
              </p:nvSpPr>
              <p:spPr>
                <a:xfrm>
                  <a:off x="2540317" y="3003580"/>
                  <a:ext cx="75326" cy="63013"/>
                </a:xfrm>
                <a:custGeom>
                  <a:avLst/>
                  <a:gdLst/>
                  <a:ahLst/>
                  <a:cxnLst/>
                  <a:rect l="l" t="t" r="r" b="b"/>
                  <a:pathLst>
                    <a:path w="75326" h="63013" extrusionOk="0">
                      <a:moveTo>
                        <a:pt x="2794" y="54135"/>
                      </a:moveTo>
                      <a:cubicBezTo>
                        <a:pt x="26988" y="42388"/>
                        <a:pt x="52007" y="26259"/>
                        <a:pt x="65850" y="2637"/>
                      </a:cubicBezTo>
                      <a:cubicBezTo>
                        <a:pt x="68898" y="-3142"/>
                        <a:pt x="77788" y="1557"/>
                        <a:pt x="74676" y="7336"/>
                      </a:cubicBezTo>
                      <a:cubicBezTo>
                        <a:pt x="56706" y="31656"/>
                        <a:pt x="31750" y="46452"/>
                        <a:pt x="6985" y="62263"/>
                      </a:cubicBezTo>
                      <a:cubicBezTo>
                        <a:pt x="1461" y="65629"/>
                        <a:pt x="-3175" y="56739"/>
                        <a:pt x="2794" y="54135"/>
                      </a:cubicBezTo>
                      <a:lnTo>
                        <a:pt x="2794" y="54135"/>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69" name="Google Shape;1269;p39"/>
                <p:cNvSpPr/>
                <p:nvPr/>
              </p:nvSpPr>
              <p:spPr>
                <a:xfrm>
                  <a:off x="2318702" y="2695384"/>
                  <a:ext cx="177673" cy="112072"/>
                </a:xfrm>
                <a:custGeom>
                  <a:avLst/>
                  <a:gdLst/>
                  <a:ahLst/>
                  <a:cxnLst/>
                  <a:rect l="l" t="t" r="r" b="b"/>
                  <a:pathLst>
                    <a:path w="177673" h="112072" extrusionOk="0">
                      <a:moveTo>
                        <a:pt x="113983" y="0"/>
                      </a:moveTo>
                      <a:cubicBezTo>
                        <a:pt x="113983" y="0"/>
                        <a:pt x="57150" y="14478"/>
                        <a:pt x="0" y="36449"/>
                      </a:cubicBezTo>
                      <a:cubicBezTo>
                        <a:pt x="5461" y="72644"/>
                        <a:pt x="26226" y="110426"/>
                        <a:pt x="65913" y="112014"/>
                      </a:cubicBezTo>
                      <a:cubicBezTo>
                        <a:pt x="114808" y="113983"/>
                        <a:pt x="169418" y="65786"/>
                        <a:pt x="177229" y="17272"/>
                      </a:cubicBezTo>
                      <a:cubicBezTo>
                        <a:pt x="177419" y="16002"/>
                        <a:pt x="177483" y="14732"/>
                        <a:pt x="177673" y="13462"/>
                      </a:cubicBezTo>
                      <a:cubicBezTo>
                        <a:pt x="155067" y="7366"/>
                        <a:pt x="133223" y="2667"/>
                        <a:pt x="113983" y="0"/>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70" name="Google Shape;1270;p39"/>
                <p:cNvSpPr/>
                <p:nvPr/>
              </p:nvSpPr>
              <p:spPr>
                <a:xfrm>
                  <a:off x="2278554" y="3238086"/>
                  <a:ext cx="431823" cy="101042"/>
                </a:xfrm>
                <a:custGeom>
                  <a:avLst/>
                  <a:gdLst/>
                  <a:ahLst/>
                  <a:cxnLst/>
                  <a:rect l="l" t="t" r="r" b="b"/>
                  <a:pathLst>
                    <a:path w="431823" h="101042" extrusionOk="0">
                      <a:moveTo>
                        <a:pt x="8462" y="40990"/>
                      </a:moveTo>
                      <a:cubicBezTo>
                        <a:pt x="61357" y="100871"/>
                        <a:pt x="141050" y="103982"/>
                        <a:pt x="214329" y="87028"/>
                      </a:cubicBezTo>
                      <a:cubicBezTo>
                        <a:pt x="277638" y="72359"/>
                        <a:pt x="338662" y="45181"/>
                        <a:pt x="395812" y="14510"/>
                      </a:cubicBezTo>
                      <a:cubicBezTo>
                        <a:pt x="395875" y="14447"/>
                        <a:pt x="420513" y="1049"/>
                        <a:pt x="420577" y="985"/>
                      </a:cubicBezTo>
                      <a:cubicBezTo>
                        <a:pt x="429149" y="-3650"/>
                        <a:pt x="436706" y="9304"/>
                        <a:pt x="427879" y="14320"/>
                      </a:cubicBezTo>
                      <a:cubicBezTo>
                        <a:pt x="317834" y="65628"/>
                        <a:pt x="167847" y="136494"/>
                        <a:pt x="48530" y="80551"/>
                      </a:cubicBezTo>
                      <a:cubicBezTo>
                        <a:pt x="31322" y="72105"/>
                        <a:pt x="15955" y="60421"/>
                        <a:pt x="1604" y="47594"/>
                      </a:cubicBezTo>
                      <a:cubicBezTo>
                        <a:pt x="-365" y="45816"/>
                        <a:pt x="-555" y="42832"/>
                        <a:pt x="1223" y="40863"/>
                      </a:cubicBezTo>
                      <a:cubicBezTo>
                        <a:pt x="3191" y="38704"/>
                        <a:pt x="6620" y="38767"/>
                        <a:pt x="8462" y="40990"/>
                      </a:cubicBezTo>
                      <a:lnTo>
                        <a:pt x="8462" y="40990"/>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271" name="Google Shape;1271;p39"/>
                <p:cNvGrpSpPr/>
                <p:nvPr/>
              </p:nvGrpSpPr>
              <p:grpSpPr>
                <a:xfrm>
                  <a:off x="1855025" y="2745614"/>
                  <a:ext cx="354774" cy="427607"/>
                  <a:chOff x="1855025" y="2745614"/>
                  <a:chExt cx="354774" cy="427607"/>
                </a:xfrm>
              </p:grpSpPr>
              <p:sp>
                <p:nvSpPr>
                  <p:cNvPr id="1272" name="Google Shape;1272;p39"/>
                  <p:cNvSpPr/>
                  <p:nvPr/>
                </p:nvSpPr>
                <p:spPr>
                  <a:xfrm>
                    <a:off x="1956435" y="2756927"/>
                    <a:ext cx="189610" cy="115621"/>
                  </a:xfrm>
                  <a:custGeom>
                    <a:avLst/>
                    <a:gdLst/>
                    <a:ahLst/>
                    <a:cxnLst/>
                    <a:rect l="l" t="t" r="r" b="b"/>
                    <a:pathLst>
                      <a:path w="189610" h="115621" extrusionOk="0">
                        <a:moveTo>
                          <a:pt x="0" y="49391"/>
                        </a:moveTo>
                        <a:cubicBezTo>
                          <a:pt x="0" y="49391"/>
                          <a:pt x="52832" y="-18681"/>
                          <a:pt x="189611" y="5005"/>
                        </a:cubicBezTo>
                        <a:lnTo>
                          <a:pt x="189611" y="115622"/>
                        </a:lnTo>
                        <a:lnTo>
                          <a:pt x="0" y="49391"/>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73" name="Google Shape;1273;p39"/>
                  <p:cNvSpPr/>
                  <p:nvPr/>
                </p:nvSpPr>
                <p:spPr>
                  <a:xfrm>
                    <a:off x="1861629" y="2745614"/>
                    <a:ext cx="348170" cy="415859"/>
                  </a:xfrm>
                  <a:custGeom>
                    <a:avLst/>
                    <a:gdLst/>
                    <a:ahLst/>
                    <a:cxnLst/>
                    <a:rect l="l" t="t" r="r" b="b"/>
                    <a:pathLst>
                      <a:path w="348170" h="415859" extrusionOk="0">
                        <a:moveTo>
                          <a:pt x="14986" y="93597"/>
                        </a:moveTo>
                        <a:lnTo>
                          <a:pt x="0" y="62"/>
                        </a:lnTo>
                        <a:cubicBezTo>
                          <a:pt x="0" y="62"/>
                          <a:pt x="71120" y="-4320"/>
                          <a:pt x="94805" y="60641"/>
                        </a:cubicBezTo>
                        <a:cubicBezTo>
                          <a:pt x="125158" y="38162"/>
                          <a:pt x="243713" y="1205"/>
                          <a:pt x="300799" y="60641"/>
                        </a:cubicBezTo>
                        <a:lnTo>
                          <a:pt x="348170" y="409446"/>
                        </a:lnTo>
                        <a:lnTo>
                          <a:pt x="333629" y="415860"/>
                        </a:lnTo>
                        <a:lnTo>
                          <a:pt x="14986" y="93597"/>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274" name="Google Shape;1274;p39"/>
                  <p:cNvGrpSpPr/>
                  <p:nvPr/>
                </p:nvGrpSpPr>
                <p:grpSpPr>
                  <a:xfrm>
                    <a:off x="1855025" y="2776730"/>
                    <a:ext cx="341884" cy="396491"/>
                    <a:chOff x="1855025" y="2776730"/>
                    <a:chExt cx="341884" cy="396491"/>
                  </a:xfrm>
                </p:grpSpPr>
                <p:sp>
                  <p:nvSpPr>
                    <p:cNvPr id="1275" name="Google Shape;1275;p39"/>
                    <p:cNvSpPr/>
                    <p:nvPr/>
                  </p:nvSpPr>
                  <p:spPr>
                    <a:xfrm>
                      <a:off x="1967357" y="2795968"/>
                      <a:ext cx="229552" cy="377253"/>
                    </a:xfrm>
                    <a:custGeom>
                      <a:avLst/>
                      <a:gdLst/>
                      <a:ahLst/>
                      <a:cxnLst/>
                      <a:rect l="l" t="t" r="r" b="b"/>
                      <a:pathLst>
                        <a:path w="229552" h="377253" extrusionOk="0">
                          <a:moveTo>
                            <a:pt x="229552" y="377254"/>
                          </a:moveTo>
                          <a:cubicBezTo>
                            <a:pt x="169926" y="343980"/>
                            <a:pt x="100901" y="343980"/>
                            <a:pt x="50927" y="377254"/>
                          </a:cubicBezTo>
                          <a:cubicBezTo>
                            <a:pt x="33973" y="259842"/>
                            <a:pt x="16954" y="142430"/>
                            <a:pt x="0" y="24955"/>
                          </a:cubicBezTo>
                          <a:cubicBezTo>
                            <a:pt x="49974" y="-8318"/>
                            <a:pt x="118999" y="-8318"/>
                            <a:pt x="178626" y="24955"/>
                          </a:cubicBezTo>
                          <a:cubicBezTo>
                            <a:pt x="195580" y="142367"/>
                            <a:pt x="212535" y="259842"/>
                            <a:pt x="229552" y="377254"/>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76" name="Google Shape;1276;p39"/>
                    <p:cNvSpPr/>
                    <p:nvPr/>
                  </p:nvSpPr>
                  <p:spPr>
                    <a:xfrm>
                      <a:off x="1855025" y="2776730"/>
                      <a:ext cx="142557" cy="396491"/>
                    </a:xfrm>
                    <a:custGeom>
                      <a:avLst/>
                      <a:gdLst/>
                      <a:ahLst/>
                      <a:cxnLst/>
                      <a:rect l="l" t="t" r="r" b="b"/>
                      <a:pathLst>
                        <a:path w="142557" h="396491" extrusionOk="0">
                          <a:moveTo>
                            <a:pt x="142557" y="396491"/>
                          </a:moveTo>
                          <a:cubicBezTo>
                            <a:pt x="109220" y="352740"/>
                            <a:pt x="73851" y="340357"/>
                            <a:pt x="50927" y="364360"/>
                          </a:cubicBezTo>
                          <a:cubicBezTo>
                            <a:pt x="32512" y="244726"/>
                            <a:pt x="18415" y="131696"/>
                            <a:pt x="0" y="12062"/>
                          </a:cubicBezTo>
                          <a:cubicBezTo>
                            <a:pt x="22923" y="-11941"/>
                            <a:pt x="58293" y="442"/>
                            <a:pt x="91630" y="44193"/>
                          </a:cubicBezTo>
                          <a:cubicBezTo>
                            <a:pt x="110045" y="163827"/>
                            <a:pt x="124142" y="276857"/>
                            <a:pt x="142557" y="396491"/>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77" name="Google Shape;1277;p39"/>
                    <p:cNvSpPr/>
                    <p:nvPr/>
                  </p:nvSpPr>
                  <p:spPr>
                    <a:xfrm>
                      <a:off x="1946655" y="2820923"/>
                      <a:ext cx="71627" cy="352298"/>
                    </a:xfrm>
                    <a:custGeom>
                      <a:avLst/>
                      <a:gdLst/>
                      <a:ahLst/>
                      <a:cxnLst/>
                      <a:rect l="l" t="t" r="r" b="b"/>
                      <a:pathLst>
                        <a:path w="71627" h="352298" extrusionOk="0">
                          <a:moveTo>
                            <a:pt x="0" y="0"/>
                          </a:moveTo>
                          <a:lnTo>
                            <a:pt x="20638" y="0"/>
                          </a:lnTo>
                          <a:lnTo>
                            <a:pt x="71628" y="352298"/>
                          </a:lnTo>
                          <a:lnTo>
                            <a:pt x="50927" y="352298"/>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1278" name="Google Shape;1278;p39"/>
                <p:cNvGrpSpPr/>
                <p:nvPr/>
              </p:nvGrpSpPr>
              <p:grpSpPr>
                <a:xfrm>
                  <a:off x="1294764" y="3954589"/>
                  <a:ext cx="502475" cy="380555"/>
                  <a:chOff x="1294764" y="3954589"/>
                  <a:chExt cx="502475" cy="380555"/>
                </a:xfrm>
              </p:grpSpPr>
              <p:sp>
                <p:nvSpPr>
                  <p:cNvPr id="1279" name="Google Shape;1279;p39"/>
                  <p:cNvSpPr/>
                  <p:nvPr/>
                </p:nvSpPr>
                <p:spPr>
                  <a:xfrm>
                    <a:off x="1563687" y="3954589"/>
                    <a:ext cx="233552" cy="243839"/>
                  </a:xfrm>
                  <a:custGeom>
                    <a:avLst/>
                    <a:gdLst/>
                    <a:ahLst/>
                    <a:cxnLst/>
                    <a:rect l="l" t="t" r="r" b="b"/>
                    <a:pathLst>
                      <a:path w="233552" h="243839" extrusionOk="0">
                        <a:moveTo>
                          <a:pt x="0" y="157988"/>
                        </a:moveTo>
                        <a:cubicBezTo>
                          <a:pt x="8382" y="146685"/>
                          <a:pt x="7302" y="145859"/>
                          <a:pt x="15685" y="134493"/>
                        </a:cubicBezTo>
                        <a:cubicBezTo>
                          <a:pt x="24066" y="123190"/>
                          <a:pt x="26988" y="125349"/>
                          <a:pt x="35433" y="114046"/>
                        </a:cubicBezTo>
                        <a:cubicBezTo>
                          <a:pt x="43815" y="102743"/>
                          <a:pt x="42735" y="101917"/>
                          <a:pt x="51181" y="90614"/>
                        </a:cubicBezTo>
                        <a:cubicBezTo>
                          <a:pt x="59563" y="79311"/>
                          <a:pt x="57213" y="77597"/>
                          <a:pt x="65595" y="66294"/>
                        </a:cubicBezTo>
                        <a:cubicBezTo>
                          <a:pt x="73977" y="54991"/>
                          <a:pt x="75311" y="56007"/>
                          <a:pt x="83693" y="44704"/>
                        </a:cubicBezTo>
                        <a:cubicBezTo>
                          <a:pt x="92075" y="33401"/>
                          <a:pt x="93726" y="34607"/>
                          <a:pt x="102108" y="23304"/>
                        </a:cubicBezTo>
                        <a:cubicBezTo>
                          <a:pt x="110490" y="12001"/>
                          <a:pt x="109601" y="11303"/>
                          <a:pt x="117983" y="0"/>
                        </a:cubicBezTo>
                        <a:lnTo>
                          <a:pt x="233553" y="85852"/>
                        </a:lnTo>
                        <a:cubicBezTo>
                          <a:pt x="225171" y="97155"/>
                          <a:pt x="226060" y="97853"/>
                          <a:pt x="217678" y="109157"/>
                        </a:cubicBezTo>
                        <a:cubicBezTo>
                          <a:pt x="209296" y="120459"/>
                          <a:pt x="207645" y="119253"/>
                          <a:pt x="199263" y="130556"/>
                        </a:cubicBezTo>
                        <a:cubicBezTo>
                          <a:pt x="190881" y="141859"/>
                          <a:pt x="189548" y="140843"/>
                          <a:pt x="181166" y="152146"/>
                        </a:cubicBezTo>
                        <a:cubicBezTo>
                          <a:pt x="172783" y="163449"/>
                          <a:pt x="175133" y="165164"/>
                          <a:pt x="166751" y="176466"/>
                        </a:cubicBezTo>
                        <a:cubicBezTo>
                          <a:pt x="158369" y="187770"/>
                          <a:pt x="159448" y="188595"/>
                          <a:pt x="151003" y="199898"/>
                        </a:cubicBezTo>
                        <a:cubicBezTo>
                          <a:pt x="142621" y="211201"/>
                          <a:pt x="139700" y="209042"/>
                          <a:pt x="131255" y="220345"/>
                        </a:cubicBezTo>
                        <a:cubicBezTo>
                          <a:pt x="122873" y="231648"/>
                          <a:pt x="123952" y="232473"/>
                          <a:pt x="115570" y="243840"/>
                        </a:cubicBezTo>
                        <a:lnTo>
                          <a:pt x="0" y="157988"/>
                        </a:ln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280" name="Google Shape;1280;p39"/>
                  <p:cNvGrpSpPr/>
                  <p:nvPr/>
                </p:nvGrpSpPr>
                <p:grpSpPr>
                  <a:xfrm>
                    <a:off x="1596199" y="3989832"/>
                    <a:ext cx="174815" cy="168084"/>
                    <a:chOff x="1596199" y="3989832"/>
                    <a:chExt cx="174815" cy="168084"/>
                  </a:xfrm>
                </p:grpSpPr>
                <p:sp>
                  <p:nvSpPr>
                    <p:cNvPr id="1281" name="Google Shape;1281;p39"/>
                    <p:cNvSpPr/>
                    <p:nvPr/>
                  </p:nvSpPr>
                  <p:spPr>
                    <a:xfrm>
                      <a:off x="1596199" y="4063047"/>
                      <a:ext cx="122618" cy="94869"/>
                    </a:xfrm>
                    <a:custGeom>
                      <a:avLst/>
                      <a:gdLst/>
                      <a:ahLst/>
                      <a:cxnLst/>
                      <a:rect l="l" t="t" r="r" b="b"/>
                      <a:pathLst>
                        <a:path w="122618" h="94869" extrusionOk="0">
                          <a:moveTo>
                            <a:pt x="6922" y="0"/>
                          </a:moveTo>
                          <a:cubicBezTo>
                            <a:pt x="5842" y="1588"/>
                            <a:pt x="4636" y="3366"/>
                            <a:pt x="2921" y="5652"/>
                          </a:cubicBezTo>
                          <a:cubicBezTo>
                            <a:pt x="1842" y="7049"/>
                            <a:pt x="889" y="8255"/>
                            <a:pt x="0" y="9335"/>
                          </a:cubicBezTo>
                          <a:cubicBezTo>
                            <a:pt x="35751" y="41529"/>
                            <a:pt x="74486" y="70168"/>
                            <a:pt x="115761" y="94869"/>
                          </a:cubicBezTo>
                          <a:cubicBezTo>
                            <a:pt x="116586" y="93917"/>
                            <a:pt x="117475" y="92837"/>
                            <a:pt x="118427" y="91504"/>
                          </a:cubicBezTo>
                          <a:cubicBezTo>
                            <a:pt x="120205" y="89091"/>
                            <a:pt x="121539" y="87186"/>
                            <a:pt x="122618" y="85535"/>
                          </a:cubicBezTo>
                          <a:cubicBezTo>
                            <a:pt x="81407" y="60770"/>
                            <a:pt x="42672" y="32131"/>
                            <a:pt x="6922"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82" name="Google Shape;1282;p39"/>
                    <p:cNvSpPr/>
                    <p:nvPr/>
                  </p:nvSpPr>
                  <p:spPr>
                    <a:xfrm>
                      <a:off x="1609216" y="4043870"/>
                      <a:ext cx="122237" cy="95186"/>
                    </a:xfrm>
                    <a:custGeom>
                      <a:avLst/>
                      <a:gdLst/>
                      <a:ahLst/>
                      <a:cxnLst/>
                      <a:rect l="l" t="t" r="r" b="b"/>
                      <a:pathLst>
                        <a:path w="122237" h="95186" extrusionOk="0">
                          <a:moveTo>
                            <a:pt x="6604" y="0"/>
                          </a:moveTo>
                          <a:cubicBezTo>
                            <a:pt x="6287" y="445"/>
                            <a:pt x="6032" y="826"/>
                            <a:pt x="5651" y="1333"/>
                          </a:cubicBezTo>
                          <a:cubicBezTo>
                            <a:pt x="2985" y="4889"/>
                            <a:pt x="1334" y="7366"/>
                            <a:pt x="0" y="9525"/>
                          </a:cubicBezTo>
                          <a:cubicBezTo>
                            <a:pt x="35687" y="41783"/>
                            <a:pt x="74422" y="70421"/>
                            <a:pt x="115634" y="95186"/>
                          </a:cubicBezTo>
                          <a:cubicBezTo>
                            <a:pt x="116967" y="93091"/>
                            <a:pt x="118618" y="90678"/>
                            <a:pt x="121222" y="87185"/>
                          </a:cubicBezTo>
                          <a:cubicBezTo>
                            <a:pt x="121603" y="86614"/>
                            <a:pt x="121920" y="86233"/>
                            <a:pt x="122238" y="85725"/>
                          </a:cubicBezTo>
                          <a:cubicBezTo>
                            <a:pt x="80963" y="60960"/>
                            <a:pt x="42291" y="32258"/>
                            <a:pt x="6604"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83" name="Google Shape;1283;p39"/>
                    <p:cNvSpPr/>
                    <p:nvPr/>
                  </p:nvSpPr>
                  <p:spPr>
                    <a:xfrm>
                      <a:off x="1633283" y="4007294"/>
                      <a:ext cx="123126" cy="94741"/>
                    </a:xfrm>
                    <a:custGeom>
                      <a:avLst/>
                      <a:gdLst/>
                      <a:ahLst/>
                      <a:cxnLst/>
                      <a:rect l="l" t="t" r="r" b="b"/>
                      <a:pathLst>
                        <a:path w="123126" h="94741" extrusionOk="0">
                          <a:moveTo>
                            <a:pt x="7684" y="0"/>
                          </a:moveTo>
                          <a:cubicBezTo>
                            <a:pt x="5143" y="2858"/>
                            <a:pt x="3048" y="4826"/>
                            <a:pt x="0" y="8572"/>
                          </a:cubicBezTo>
                          <a:cubicBezTo>
                            <a:pt x="35560" y="40958"/>
                            <a:pt x="74168" y="69786"/>
                            <a:pt x="115316" y="94742"/>
                          </a:cubicBezTo>
                          <a:cubicBezTo>
                            <a:pt x="118491" y="90868"/>
                            <a:pt x="120587" y="88900"/>
                            <a:pt x="123127" y="86042"/>
                          </a:cubicBezTo>
                          <a:cubicBezTo>
                            <a:pt x="81915" y="61151"/>
                            <a:pt x="43307" y="32321"/>
                            <a:pt x="7684"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84" name="Google Shape;1284;p39"/>
                    <p:cNvSpPr/>
                    <p:nvPr/>
                  </p:nvSpPr>
                  <p:spPr>
                    <a:xfrm>
                      <a:off x="1647951" y="3989832"/>
                      <a:ext cx="123063" cy="94678"/>
                    </a:xfrm>
                    <a:custGeom>
                      <a:avLst/>
                      <a:gdLst/>
                      <a:ahLst/>
                      <a:cxnLst/>
                      <a:rect l="l" t="t" r="r" b="b"/>
                      <a:pathLst>
                        <a:path w="123063" h="94678" extrusionOk="0">
                          <a:moveTo>
                            <a:pt x="7493" y="0"/>
                          </a:moveTo>
                          <a:cubicBezTo>
                            <a:pt x="5461" y="2096"/>
                            <a:pt x="3239" y="4509"/>
                            <a:pt x="0" y="8763"/>
                          </a:cubicBezTo>
                          <a:cubicBezTo>
                            <a:pt x="35624" y="41084"/>
                            <a:pt x="74295" y="69850"/>
                            <a:pt x="115507" y="94678"/>
                          </a:cubicBezTo>
                          <a:cubicBezTo>
                            <a:pt x="118745" y="90360"/>
                            <a:pt x="121031" y="87884"/>
                            <a:pt x="123063" y="85789"/>
                          </a:cubicBezTo>
                          <a:cubicBezTo>
                            <a:pt x="81852" y="61023"/>
                            <a:pt x="43180" y="32258"/>
                            <a:pt x="7493"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285" name="Google Shape;1285;p39"/>
                  <p:cNvSpPr/>
                  <p:nvPr/>
                </p:nvSpPr>
                <p:spPr>
                  <a:xfrm>
                    <a:off x="1336230" y="4030323"/>
                    <a:ext cx="384990" cy="258593"/>
                  </a:xfrm>
                  <a:custGeom>
                    <a:avLst/>
                    <a:gdLst/>
                    <a:ahLst/>
                    <a:cxnLst/>
                    <a:rect l="l" t="t" r="r" b="b"/>
                    <a:pathLst>
                      <a:path w="384990" h="258593" extrusionOk="0">
                        <a:moveTo>
                          <a:pt x="226187" y="28787"/>
                        </a:moveTo>
                        <a:lnTo>
                          <a:pt x="228727" y="25422"/>
                        </a:lnTo>
                        <a:cubicBezTo>
                          <a:pt x="237109" y="14119"/>
                          <a:pt x="252730" y="11071"/>
                          <a:pt x="264795" y="18374"/>
                        </a:cubicBezTo>
                        <a:lnTo>
                          <a:pt x="265938" y="19072"/>
                        </a:lnTo>
                        <a:cubicBezTo>
                          <a:pt x="277051" y="25803"/>
                          <a:pt x="281305" y="39329"/>
                          <a:pt x="277051" y="51584"/>
                        </a:cubicBezTo>
                        <a:cubicBezTo>
                          <a:pt x="274384" y="59204"/>
                          <a:pt x="272606" y="67078"/>
                          <a:pt x="271717" y="75269"/>
                        </a:cubicBezTo>
                        <a:cubicBezTo>
                          <a:pt x="269939" y="91653"/>
                          <a:pt x="279337" y="107147"/>
                          <a:pt x="294640" y="113306"/>
                        </a:cubicBezTo>
                        <a:cubicBezTo>
                          <a:pt x="322072" y="124355"/>
                          <a:pt x="349695" y="131594"/>
                          <a:pt x="377571" y="134579"/>
                        </a:cubicBezTo>
                        <a:cubicBezTo>
                          <a:pt x="385127" y="135404"/>
                          <a:pt x="387795" y="145310"/>
                          <a:pt x="381381" y="149437"/>
                        </a:cubicBezTo>
                        <a:cubicBezTo>
                          <a:pt x="377380" y="151978"/>
                          <a:pt x="372491" y="153565"/>
                          <a:pt x="366840" y="152486"/>
                        </a:cubicBezTo>
                        <a:cubicBezTo>
                          <a:pt x="374587" y="178711"/>
                          <a:pt x="347726" y="220049"/>
                          <a:pt x="316040" y="258594"/>
                        </a:cubicBezTo>
                        <a:lnTo>
                          <a:pt x="0" y="23771"/>
                        </a:lnTo>
                        <a:cubicBezTo>
                          <a:pt x="127" y="23580"/>
                          <a:pt x="254" y="23454"/>
                          <a:pt x="445" y="23263"/>
                        </a:cubicBezTo>
                        <a:cubicBezTo>
                          <a:pt x="22352" y="-2455"/>
                          <a:pt x="60389" y="-7281"/>
                          <a:pt x="88837" y="10944"/>
                        </a:cubicBezTo>
                        <a:cubicBezTo>
                          <a:pt x="92710" y="13420"/>
                          <a:pt x="96520" y="16151"/>
                          <a:pt x="100394" y="19072"/>
                        </a:cubicBezTo>
                        <a:cubicBezTo>
                          <a:pt x="110554" y="26755"/>
                          <a:pt x="122809" y="31074"/>
                          <a:pt x="135573" y="31010"/>
                        </a:cubicBezTo>
                        <a:cubicBezTo>
                          <a:pt x="154623" y="30947"/>
                          <a:pt x="174879" y="33868"/>
                          <a:pt x="196152" y="39329"/>
                        </a:cubicBezTo>
                        <a:cubicBezTo>
                          <a:pt x="207264" y="42186"/>
                          <a:pt x="219202" y="38122"/>
                          <a:pt x="226187" y="28787"/>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86" name="Google Shape;1286;p39"/>
                  <p:cNvSpPr/>
                  <p:nvPr/>
                </p:nvSpPr>
                <p:spPr>
                  <a:xfrm>
                    <a:off x="1294764" y="4045648"/>
                    <a:ext cx="365188" cy="289496"/>
                  </a:xfrm>
                  <a:custGeom>
                    <a:avLst/>
                    <a:gdLst/>
                    <a:ahLst/>
                    <a:cxnLst/>
                    <a:rect l="l" t="t" r="r" b="b"/>
                    <a:pathLst>
                      <a:path w="365188" h="289496" extrusionOk="0">
                        <a:moveTo>
                          <a:pt x="30099" y="0"/>
                        </a:moveTo>
                        <a:lnTo>
                          <a:pt x="0" y="40513"/>
                        </a:lnTo>
                        <a:lnTo>
                          <a:pt x="106426" y="119571"/>
                        </a:lnTo>
                        <a:cubicBezTo>
                          <a:pt x="119571" y="129349"/>
                          <a:pt x="133858" y="137351"/>
                          <a:pt x="149035" y="143510"/>
                        </a:cubicBezTo>
                        <a:lnTo>
                          <a:pt x="240411" y="180530"/>
                        </a:lnTo>
                        <a:lnTo>
                          <a:pt x="221933" y="205423"/>
                        </a:lnTo>
                        <a:lnTo>
                          <a:pt x="335090" y="289497"/>
                        </a:lnTo>
                        <a:lnTo>
                          <a:pt x="365189" y="248984"/>
                        </a:lnTo>
                        <a:lnTo>
                          <a:pt x="30099"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287" name="Google Shape;1287;p39"/>
                <p:cNvSpPr/>
                <p:nvPr/>
              </p:nvSpPr>
              <p:spPr>
                <a:xfrm>
                  <a:off x="2117550" y="3551279"/>
                  <a:ext cx="87831" cy="75998"/>
                </a:xfrm>
                <a:custGeom>
                  <a:avLst/>
                  <a:gdLst/>
                  <a:ahLst/>
                  <a:cxnLst/>
                  <a:rect l="l" t="t" r="r" b="b"/>
                  <a:pathLst>
                    <a:path w="87831" h="75998" extrusionOk="0">
                      <a:moveTo>
                        <a:pt x="6143" y="1863"/>
                      </a:moveTo>
                      <a:cubicBezTo>
                        <a:pt x="21828" y="34629"/>
                        <a:pt x="53705" y="55267"/>
                        <a:pt x="86026" y="69999"/>
                      </a:cubicBezTo>
                      <a:cubicBezTo>
                        <a:pt x="89519" y="71586"/>
                        <a:pt x="87487" y="76984"/>
                        <a:pt x="83804" y="75841"/>
                      </a:cubicBezTo>
                      <a:cubicBezTo>
                        <a:pt x="48879" y="64284"/>
                        <a:pt x="11350" y="41297"/>
                        <a:pt x="111" y="3895"/>
                      </a:cubicBezTo>
                      <a:cubicBezTo>
                        <a:pt x="-842" y="212"/>
                        <a:pt x="4619" y="-1629"/>
                        <a:pt x="6143" y="1863"/>
                      </a:cubicBezTo>
                      <a:lnTo>
                        <a:pt x="6143" y="1863"/>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88" name="Google Shape;1288;p39"/>
                <p:cNvSpPr/>
                <p:nvPr/>
              </p:nvSpPr>
              <p:spPr>
                <a:xfrm>
                  <a:off x="2096794" y="3570795"/>
                  <a:ext cx="30061" cy="78829"/>
                </a:xfrm>
                <a:custGeom>
                  <a:avLst/>
                  <a:gdLst/>
                  <a:ahLst/>
                  <a:cxnLst/>
                  <a:rect l="l" t="t" r="r" b="b"/>
                  <a:pathLst>
                    <a:path w="30061" h="78829" extrusionOk="0">
                      <a:moveTo>
                        <a:pt x="9754" y="3873"/>
                      </a:moveTo>
                      <a:cubicBezTo>
                        <a:pt x="12929" y="22733"/>
                        <a:pt x="14834" y="41783"/>
                        <a:pt x="22137" y="59690"/>
                      </a:cubicBezTo>
                      <a:cubicBezTo>
                        <a:pt x="24423" y="65722"/>
                        <a:pt x="27026" y="71691"/>
                        <a:pt x="29947" y="77533"/>
                      </a:cubicBezTo>
                      <a:cubicBezTo>
                        <a:pt x="30201" y="77978"/>
                        <a:pt x="30011" y="78549"/>
                        <a:pt x="29566" y="78740"/>
                      </a:cubicBezTo>
                      <a:cubicBezTo>
                        <a:pt x="29185" y="78930"/>
                        <a:pt x="28741" y="78803"/>
                        <a:pt x="28487" y="78486"/>
                      </a:cubicBezTo>
                      <a:cubicBezTo>
                        <a:pt x="20168" y="68072"/>
                        <a:pt x="13501" y="56324"/>
                        <a:pt x="8611" y="43878"/>
                      </a:cubicBezTo>
                      <a:cubicBezTo>
                        <a:pt x="5944" y="36830"/>
                        <a:pt x="-7327" y="190"/>
                        <a:pt x="5500" y="0"/>
                      </a:cubicBezTo>
                      <a:cubicBezTo>
                        <a:pt x="7532" y="190"/>
                        <a:pt x="9310" y="1841"/>
                        <a:pt x="9754" y="3873"/>
                      </a:cubicBezTo>
                      <a:lnTo>
                        <a:pt x="9754" y="3873"/>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89" name="Google Shape;1289;p39"/>
                <p:cNvSpPr/>
                <p:nvPr/>
              </p:nvSpPr>
              <p:spPr>
                <a:xfrm>
                  <a:off x="2528640" y="3390741"/>
                  <a:ext cx="97163" cy="76307"/>
                </a:xfrm>
                <a:custGeom>
                  <a:avLst/>
                  <a:gdLst/>
                  <a:ahLst/>
                  <a:cxnLst/>
                  <a:rect l="l" t="t" r="r" b="b"/>
                  <a:pathLst>
                    <a:path w="97163" h="76307" extrusionOk="0">
                      <a:moveTo>
                        <a:pt x="8439" y="1746"/>
                      </a:moveTo>
                      <a:cubicBezTo>
                        <a:pt x="32378" y="28987"/>
                        <a:pt x="62541" y="50577"/>
                        <a:pt x="94545" y="67278"/>
                      </a:cubicBezTo>
                      <a:cubicBezTo>
                        <a:pt x="96894" y="68484"/>
                        <a:pt x="97847" y="71342"/>
                        <a:pt x="96640" y="73691"/>
                      </a:cubicBezTo>
                      <a:cubicBezTo>
                        <a:pt x="95370" y="76231"/>
                        <a:pt x="92068" y="77120"/>
                        <a:pt x="89719" y="75469"/>
                      </a:cubicBezTo>
                      <a:cubicBezTo>
                        <a:pt x="59429" y="55340"/>
                        <a:pt x="29965" y="31717"/>
                        <a:pt x="1835" y="8604"/>
                      </a:cubicBezTo>
                      <a:cubicBezTo>
                        <a:pt x="-3436" y="4222"/>
                        <a:pt x="3867" y="-3461"/>
                        <a:pt x="8439" y="1746"/>
                      </a:cubicBezTo>
                      <a:lnTo>
                        <a:pt x="8439" y="1746"/>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90" name="Google Shape;1290;p39"/>
                <p:cNvSpPr/>
                <p:nvPr/>
              </p:nvSpPr>
              <p:spPr>
                <a:xfrm>
                  <a:off x="2559706" y="3387611"/>
                  <a:ext cx="114383" cy="22649"/>
                </a:xfrm>
                <a:custGeom>
                  <a:avLst/>
                  <a:gdLst/>
                  <a:ahLst/>
                  <a:cxnLst/>
                  <a:rect l="l" t="t" r="r" b="b"/>
                  <a:pathLst>
                    <a:path w="114383" h="22649" extrusionOk="0">
                      <a:moveTo>
                        <a:pt x="6964" y="558"/>
                      </a:moveTo>
                      <a:cubicBezTo>
                        <a:pt x="38714" y="14337"/>
                        <a:pt x="75099" y="15861"/>
                        <a:pt x="109199" y="12877"/>
                      </a:cubicBezTo>
                      <a:cubicBezTo>
                        <a:pt x="115358" y="12242"/>
                        <a:pt x="116438" y="21640"/>
                        <a:pt x="110215" y="22338"/>
                      </a:cubicBezTo>
                      <a:cubicBezTo>
                        <a:pt x="74147" y="24243"/>
                        <a:pt x="39158" y="17068"/>
                        <a:pt x="4106" y="9575"/>
                      </a:cubicBezTo>
                      <a:cubicBezTo>
                        <a:pt x="-3196" y="8305"/>
                        <a:pt x="169" y="-2553"/>
                        <a:pt x="6964" y="558"/>
                      </a:cubicBezTo>
                      <a:lnTo>
                        <a:pt x="6964" y="558"/>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91" name="Google Shape;1291;p39"/>
                <p:cNvSpPr/>
                <p:nvPr/>
              </p:nvSpPr>
              <p:spPr>
                <a:xfrm>
                  <a:off x="2292604" y="2599880"/>
                  <a:ext cx="171376" cy="180082"/>
                </a:xfrm>
                <a:custGeom>
                  <a:avLst/>
                  <a:gdLst/>
                  <a:ahLst/>
                  <a:cxnLst/>
                  <a:rect l="l" t="t" r="r" b="b"/>
                  <a:pathLst>
                    <a:path w="171376" h="180082" extrusionOk="0">
                      <a:moveTo>
                        <a:pt x="167576" y="105220"/>
                      </a:moveTo>
                      <a:cubicBezTo>
                        <a:pt x="191008" y="137732"/>
                        <a:pt x="99377" y="203835"/>
                        <a:pt x="75882" y="171323"/>
                      </a:cubicBezTo>
                      <a:lnTo>
                        <a:pt x="0" y="66104"/>
                      </a:lnTo>
                      <a:lnTo>
                        <a:pt x="91694" y="0"/>
                      </a:lnTo>
                      <a:lnTo>
                        <a:pt x="167576" y="105220"/>
                      </a:lnTo>
                      <a:close/>
                    </a:path>
                  </a:pathLst>
                </a:custGeom>
                <a:solidFill>
                  <a:srgbClr val="CD947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92" name="Google Shape;1292;p39"/>
                <p:cNvSpPr/>
                <p:nvPr/>
              </p:nvSpPr>
              <p:spPr>
                <a:xfrm>
                  <a:off x="2317813" y="2655951"/>
                  <a:ext cx="83587" cy="79177"/>
                </a:xfrm>
                <a:custGeom>
                  <a:avLst/>
                  <a:gdLst/>
                  <a:ahLst/>
                  <a:cxnLst/>
                  <a:rect l="l" t="t" r="r" b="b"/>
                  <a:pathLst>
                    <a:path w="83587" h="79177" extrusionOk="0">
                      <a:moveTo>
                        <a:pt x="72961" y="0"/>
                      </a:moveTo>
                      <a:cubicBezTo>
                        <a:pt x="54673" y="7938"/>
                        <a:pt x="36830" y="17018"/>
                        <a:pt x="19685" y="27178"/>
                      </a:cubicBezTo>
                      <a:cubicBezTo>
                        <a:pt x="15367" y="29718"/>
                        <a:pt x="11239" y="32702"/>
                        <a:pt x="7366" y="35941"/>
                      </a:cubicBezTo>
                      <a:cubicBezTo>
                        <a:pt x="4382" y="38417"/>
                        <a:pt x="1397" y="41211"/>
                        <a:pt x="0" y="44958"/>
                      </a:cubicBezTo>
                      <a:cubicBezTo>
                        <a:pt x="0" y="45021"/>
                        <a:pt x="0" y="45021"/>
                        <a:pt x="0" y="45085"/>
                      </a:cubicBezTo>
                      <a:lnTo>
                        <a:pt x="18479" y="70676"/>
                      </a:lnTo>
                      <a:cubicBezTo>
                        <a:pt x="26670" y="82042"/>
                        <a:pt x="44323" y="82169"/>
                        <a:pt x="51435" y="70104"/>
                      </a:cubicBezTo>
                      <a:cubicBezTo>
                        <a:pt x="51498" y="70040"/>
                        <a:pt x="51498" y="69913"/>
                        <a:pt x="51562" y="69850"/>
                      </a:cubicBezTo>
                      <a:cubicBezTo>
                        <a:pt x="53404" y="66611"/>
                        <a:pt x="54356" y="62929"/>
                        <a:pt x="56451" y="59880"/>
                      </a:cubicBezTo>
                      <a:cubicBezTo>
                        <a:pt x="59626" y="55182"/>
                        <a:pt x="64960" y="52514"/>
                        <a:pt x="69342" y="48958"/>
                      </a:cubicBezTo>
                      <a:cubicBezTo>
                        <a:pt x="83312" y="37846"/>
                        <a:pt x="87757" y="16319"/>
                        <a:pt x="79311" y="571"/>
                      </a:cubicBezTo>
                      <a:lnTo>
                        <a:pt x="72961" y="0"/>
                      </a:lnTo>
                      <a:close/>
                    </a:path>
                  </a:pathLst>
                </a:custGeom>
                <a:solidFill>
                  <a:srgbClr val="B78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93" name="Google Shape;1293;p39"/>
                <p:cNvSpPr/>
                <p:nvPr/>
              </p:nvSpPr>
              <p:spPr>
                <a:xfrm>
                  <a:off x="2214816" y="2493962"/>
                  <a:ext cx="222440" cy="217895"/>
                </a:xfrm>
                <a:custGeom>
                  <a:avLst/>
                  <a:gdLst/>
                  <a:ahLst/>
                  <a:cxnLst/>
                  <a:rect l="l" t="t" r="r" b="b"/>
                  <a:pathLst>
                    <a:path w="222440" h="217895" extrusionOk="0">
                      <a:moveTo>
                        <a:pt x="0" y="5461"/>
                      </a:moveTo>
                      <a:lnTo>
                        <a:pt x="17335" y="92520"/>
                      </a:lnTo>
                      <a:cubicBezTo>
                        <a:pt x="12319" y="173164"/>
                        <a:pt x="31940" y="216027"/>
                        <a:pt x="101663" y="217868"/>
                      </a:cubicBezTo>
                      <a:cubicBezTo>
                        <a:pt x="171386" y="219710"/>
                        <a:pt x="222441" y="126238"/>
                        <a:pt x="222441" y="126238"/>
                      </a:cubicBezTo>
                      <a:lnTo>
                        <a:pt x="176848" y="0"/>
                      </a:lnTo>
                      <a:lnTo>
                        <a:pt x="0" y="5461"/>
                      </a:lnTo>
                      <a:close/>
                    </a:path>
                  </a:pathLst>
                </a:custGeom>
                <a:solidFill>
                  <a:srgbClr val="CD947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94" name="Google Shape;1294;p39"/>
                <p:cNvSpPr/>
                <p:nvPr/>
              </p:nvSpPr>
              <p:spPr>
                <a:xfrm>
                  <a:off x="2165985" y="2367660"/>
                  <a:ext cx="323309" cy="232537"/>
                </a:xfrm>
                <a:custGeom>
                  <a:avLst/>
                  <a:gdLst/>
                  <a:ahLst/>
                  <a:cxnLst/>
                  <a:rect l="l" t="t" r="r" b="b"/>
                  <a:pathLst>
                    <a:path w="323309" h="232537" extrusionOk="0">
                      <a:moveTo>
                        <a:pt x="306388" y="124778"/>
                      </a:moveTo>
                      <a:lnTo>
                        <a:pt x="298196" y="117602"/>
                      </a:lnTo>
                      <a:cubicBezTo>
                        <a:pt x="301942" y="109093"/>
                        <a:pt x="303530" y="99441"/>
                        <a:pt x="302133" y="89218"/>
                      </a:cubicBezTo>
                      <a:cubicBezTo>
                        <a:pt x="299085" y="67056"/>
                        <a:pt x="281686" y="48768"/>
                        <a:pt x="259715" y="44768"/>
                      </a:cubicBezTo>
                      <a:cubicBezTo>
                        <a:pt x="253682" y="43688"/>
                        <a:pt x="247841" y="43625"/>
                        <a:pt x="242316" y="44450"/>
                      </a:cubicBezTo>
                      <a:cubicBezTo>
                        <a:pt x="233807" y="45720"/>
                        <a:pt x="225425" y="41720"/>
                        <a:pt x="221742" y="33909"/>
                      </a:cubicBezTo>
                      <a:cubicBezTo>
                        <a:pt x="212280" y="13907"/>
                        <a:pt x="191071" y="0"/>
                        <a:pt x="166433" y="0"/>
                      </a:cubicBezTo>
                      <a:cubicBezTo>
                        <a:pt x="149416" y="0"/>
                        <a:pt x="134112" y="6604"/>
                        <a:pt x="123126" y="17272"/>
                      </a:cubicBezTo>
                      <a:cubicBezTo>
                        <a:pt x="115824" y="24321"/>
                        <a:pt x="105791" y="28258"/>
                        <a:pt x="95821" y="26353"/>
                      </a:cubicBezTo>
                      <a:cubicBezTo>
                        <a:pt x="90043" y="25210"/>
                        <a:pt x="84010" y="24638"/>
                        <a:pt x="77724" y="24638"/>
                      </a:cubicBezTo>
                      <a:cubicBezTo>
                        <a:pt x="34798" y="24638"/>
                        <a:pt x="0" y="52515"/>
                        <a:pt x="0" y="86868"/>
                      </a:cubicBezTo>
                      <a:cubicBezTo>
                        <a:pt x="0" y="121222"/>
                        <a:pt x="34798" y="149098"/>
                        <a:pt x="77724" y="149098"/>
                      </a:cubicBezTo>
                      <a:cubicBezTo>
                        <a:pt x="82486" y="149098"/>
                        <a:pt x="87058" y="148717"/>
                        <a:pt x="91567" y="148082"/>
                      </a:cubicBezTo>
                      <a:cubicBezTo>
                        <a:pt x="101981" y="152781"/>
                        <a:pt x="114554" y="155512"/>
                        <a:pt x="128079" y="155512"/>
                      </a:cubicBezTo>
                      <a:cubicBezTo>
                        <a:pt x="149161" y="155512"/>
                        <a:pt x="167830" y="148844"/>
                        <a:pt x="179832" y="138494"/>
                      </a:cubicBezTo>
                      <a:cubicBezTo>
                        <a:pt x="188532" y="150813"/>
                        <a:pt x="201993" y="158687"/>
                        <a:pt x="217170" y="158687"/>
                      </a:cubicBezTo>
                      <a:cubicBezTo>
                        <a:pt x="217678" y="158687"/>
                        <a:pt x="218123" y="158623"/>
                        <a:pt x="218567" y="158623"/>
                      </a:cubicBezTo>
                      <a:cubicBezTo>
                        <a:pt x="217678" y="163132"/>
                        <a:pt x="217170" y="167894"/>
                        <a:pt x="217170" y="172847"/>
                      </a:cubicBezTo>
                      <a:cubicBezTo>
                        <a:pt x="217170" y="202819"/>
                        <a:pt x="234886" y="227076"/>
                        <a:pt x="256730" y="227076"/>
                      </a:cubicBezTo>
                      <a:cubicBezTo>
                        <a:pt x="261493" y="227076"/>
                        <a:pt x="266001" y="225870"/>
                        <a:pt x="270256" y="223774"/>
                      </a:cubicBezTo>
                      <a:lnTo>
                        <a:pt x="282130" y="232537"/>
                      </a:lnTo>
                      <a:lnTo>
                        <a:pt x="312992" y="192405"/>
                      </a:lnTo>
                      <a:cubicBezTo>
                        <a:pt x="328994" y="171641"/>
                        <a:pt x="326073" y="142050"/>
                        <a:pt x="306388" y="12477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95" name="Google Shape;1295;p39"/>
                <p:cNvSpPr/>
                <p:nvPr/>
              </p:nvSpPr>
              <p:spPr>
                <a:xfrm>
                  <a:off x="2253551" y="2558669"/>
                  <a:ext cx="25019" cy="38100"/>
                </a:xfrm>
                <a:custGeom>
                  <a:avLst/>
                  <a:gdLst/>
                  <a:ahLst/>
                  <a:cxnLst/>
                  <a:rect l="l" t="t" r="r" b="b"/>
                  <a:pathLst>
                    <a:path w="25019" h="38100" extrusionOk="0">
                      <a:moveTo>
                        <a:pt x="25019" y="19050"/>
                      </a:moveTo>
                      <a:cubicBezTo>
                        <a:pt x="25019" y="29571"/>
                        <a:pt x="19418" y="38100"/>
                        <a:pt x="12509" y="38100"/>
                      </a:cubicBezTo>
                      <a:cubicBezTo>
                        <a:pt x="5601" y="38100"/>
                        <a:pt x="0" y="29571"/>
                        <a:pt x="0" y="19050"/>
                      </a:cubicBezTo>
                      <a:cubicBezTo>
                        <a:pt x="0" y="8529"/>
                        <a:pt x="5601" y="0"/>
                        <a:pt x="12509" y="0"/>
                      </a:cubicBezTo>
                      <a:cubicBezTo>
                        <a:pt x="19418" y="0"/>
                        <a:pt x="25019" y="8529"/>
                        <a:pt x="25019" y="1905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96" name="Google Shape;1296;p39"/>
                <p:cNvSpPr/>
                <p:nvPr/>
              </p:nvSpPr>
              <p:spPr>
                <a:xfrm>
                  <a:off x="2318702" y="2558669"/>
                  <a:ext cx="25019" cy="38100"/>
                </a:xfrm>
                <a:custGeom>
                  <a:avLst/>
                  <a:gdLst/>
                  <a:ahLst/>
                  <a:cxnLst/>
                  <a:rect l="l" t="t" r="r" b="b"/>
                  <a:pathLst>
                    <a:path w="25019" h="38100" extrusionOk="0">
                      <a:moveTo>
                        <a:pt x="25019" y="19050"/>
                      </a:moveTo>
                      <a:cubicBezTo>
                        <a:pt x="25019" y="29571"/>
                        <a:pt x="19418" y="38100"/>
                        <a:pt x="12509" y="38100"/>
                      </a:cubicBezTo>
                      <a:cubicBezTo>
                        <a:pt x="5601" y="38100"/>
                        <a:pt x="0" y="29571"/>
                        <a:pt x="0" y="19050"/>
                      </a:cubicBezTo>
                      <a:cubicBezTo>
                        <a:pt x="0" y="8529"/>
                        <a:pt x="5601" y="0"/>
                        <a:pt x="12509" y="0"/>
                      </a:cubicBezTo>
                      <a:cubicBezTo>
                        <a:pt x="19418" y="0"/>
                        <a:pt x="25019" y="8529"/>
                        <a:pt x="25019" y="1905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97" name="Google Shape;1297;p39"/>
                <p:cNvSpPr/>
                <p:nvPr/>
              </p:nvSpPr>
              <p:spPr>
                <a:xfrm>
                  <a:off x="2282031" y="2630106"/>
                  <a:ext cx="36670" cy="49847"/>
                </a:xfrm>
                <a:custGeom>
                  <a:avLst/>
                  <a:gdLst/>
                  <a:ahLst/>
                  <a:cxnLst/>
                  <a:rect l="l" t="t" r="r" b="b"/>
                  <a:pathLst>
                    <a:path w="36670" h="49847" extrusionOk="0">
                      <a:moveTo>
                        <a:pt x="6889" y="0"/>
                      </a:moveTo>
                      <a:lnTo>
                        <a:pt x="29749" y="0"/>
                      </a:lnTo>
                      <a:cubicBezTo>
                        <a:pt x="33559" y="0"/>
                        <a:pt x="36670" y="3048"/>
                        <a:pt x="36670" y="6858"/>
                      </a:cubicBezTo>
                      <a:cubicBezTo>
                        <a:pt x="36670" y="20511"/>
                        <a:pt x="35020" y="49848"/>
                        <a:pt x="20414" y="49848"/>
                      </a:cubicBezTo>
                      <a:cubicBezTo>
                        <a:pt x="6063" y="49848"/>
                        <a:pt x="1428" y="21526"/>
                        <a:pt x="31" y="7557"/>
                      </a:cubicBezTo>
                      <a:cubicBezTo>
                        <a:pt x="-350" y="3492"/>
                        <a:pt x="2825" y="0"/>
                        <a:pt x="6889"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98" name="Google Shape;1298;p39"/>
                <p:cNvSpPr/>
                <p:nvPr/>
              </p:nvSpPr>
              <p:spPr>
                <a:xfrm>
                  <a:off x="2243846" y="2532698"/>
                  <a:ext cx="37691" cy="18662"/>
                </a:xfrm>
                <a:custGeom>
                  <a:avLst/>
                  <a:gdLst/>
                  <a:ahLst/>
                  <a:cxnLst/>
                  <a:rect l="l" t="t" r="r" b="b"/>
                  <a:pathLst>
                    <a:path w="37691" h="18662" extrusionOk="0">
                      <a:moveTo>
                        <a:pt x="53" y="12826"/>
                      </a:moveTo>
                      <a:cubicBezTo>
                        <a:pt x="942" y="8254"/>
                        <a:pt x="4181" y="4889"/>
                        <a:pt x="7673" y="2793"/>
                      </a:cubicBezTo>
                      <a:cubicBezTo>
                        <a:pt x="11229" y="634"/>
                        <a:pt x="15484" y="-255"/>
                        <a:pt x="19675" y="62"/>
                      </a:cubicBezTo>
                      <a:cubicBezTo>
                        <a:pt x="23802" y="507"/>
                        <a:pt x="28057" y="2031"/>
                        <a:pt x="31105" y="4762"/>
                      </a:cubicBezTo>
                      <a:cubicBezTo>
                        <a:pt x="34216" y="7492"/>
                        <a:pt x="36312" y="10858"/>
                        <a:pt x="37518" y="14414"/>
                      </a:cubicBezTo>
                      <a:cubicBezTo>
                        <a:pt x="38090" y="16065"/>
                        <a:pt x="37201" y="17906"/>
                        <a:pt x="35550" y="18478"/>
                      </a:cubicBezTo>
                      <a:cubicBezTo>
                        <a:pt x="34343" y="18922"/>
                        <a:pt x="33010" y="18541"/>
                        <a:pt x="32184" y="17589"/>
                      </a:cubicBezTo>
                      <a:lnTo>
                        <a:pt x="31994" y="17398"/>
                      </a:lnTo>
                      <a:cubicBezTo>
                        <a:pt x="27930" y="12953"/>
                        <a:pt x="23802" y="9969"/>
                        <a:pt x="18976" y="9842"/>
                      </a:cubicBezTo>
                      <a:cubicBezTo>
                        <a:pt x="16627" y="9715"/>
                        <a:pt x="14087" y="10032"/>
                        <a:pt x="11801" y="10921"/>
                      </a:cubicBezTo>
                      <a:cubicBezTo>
                        <a:pt x="9451" y="11747"/>
                        <a:pt x="7483" y="13144"/>
                        <a:pt x="6022" y="14795"/>
                      </a:cubicBezTo>
                      <a:lnTo>
                        <a:pt x="5451" y="15430"/>
                      </a:lnTo>
                      <a:cubicBezTo>
                        <a:pt x="4308" y="16700"/>
                        <a:pt x="2339" y="16827"/>
                        <a:pt x="1069" y="15684"/>
                      </a:cubicBezTo>
                      <a:cubicBezTo>
                        <a:pt x="180" y="14985"/>
                        <a:pt x="-137" y="13906"/>
                        <a:pt x="53" y="12826"/>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299" name="Google Shape;1299;p39"/>
                <p:cNvSpPr/>
                <p:nvPr/>
              </p:nvSpPr>
              <p:spPr>
                <a:xfrm>
                  <a:off x="2315751" y="2532761"/>
                  <a:ext cx="37675" cy="18616"/>
                </a:xfrm>
                <a:custGeom>
                  <a:avLst/>
                  <a:gdLst/>
                  <a:ahLst/>
                  <a:cxnLst/>
                  <a:rect l="l" t="t" r="r" b="b"/>
                  <a:pathLst>
                    <a:path w="37675" h="18616" extrusionOk="0">
                      <a:moveTo>
                        <a:pt x="31717" y="14795"/>
                      </a:moveTo>
                      <a:cubicBezTo>
                        <a:pt x="30256" y="13143"/>
                        <a:pt x="28288" y="11746"/>
                        <a:pt x="25938" y="10921"/>
                      </a:cubicBezTo>
                      <a:cubicBezTo>
                        <a:pt x="23652" y="10096"/>
                        <a:pt x="21112" y="9715"/>
                        <a:pt x="18763" y="9842"/>
                      </a:cubicBezTo>
                      <a:cubicBezTo>
                        <a:pt x="13873" y="9968"/>
                        <a:pt x="9809" y="12953"/>
                        <a:pt x="5745" y="17398"/>
                      </a:cubicBezTo>
                      <a:lnTo>
                        <a:pt x="5555" y="17589"/>
                      </a:lnTo>
                      <a:cubicBezTo>
                        <a:pt x="4348" y="18858"/>
                        <a:pt x="2380" y="18986"/>
                        <a:pt x="1046" y="17779"/>
                      </a:cubicBezTo>
                      <a:cubicBezTo>
                        <a:pt x="94" y="16890"/>
                        <a:pt x="-224" y="15557"/>
                        <a:pt x="157" y="14414"/>
                      </a:cubicBezTo>
                      <a:cubicBezTo>
                        <a:pt x="1364" y="10858"/>
                        <a:pt x="3459" y="7492"/>
                        <a:pt x="6571" y="4761"/>
                      </a:cubicBezTo>
                      <a:cubicBezTo>
                        <a:pt x="9682" y="1968"/>
                        <a:pt x="13873" y="507"/>
                        <a:pt x="18001" y="62"/>
                      </a:cubicBezTo>
                      <a:cubicBezTo>
                        <a:pt x="22192" y="-255"/>
                        <a:pt x="26446" y="634"/>
                        <a:pt x="30002" y="2793"/>
                      </a:cubicBezTo>
                      <a:cubicBezTo>
                        <a:pt x="33495" y="4889"/>
                        <a:pt x="36797" y="8254"/>
                        <a:pt x="37622" y="12826"/>
                      </a:cubicBezTo>
                      <a:cubicBezTo>
                        <a:pt x="37940" y="14540"/>
                        <a:pt x="36797" y="16128"/>
                        <a:pt x="35146" y="16446"/>
                      </a:cubicBezTo>
                      <a:cubicBezTo>
                        <a:pt x="34003" y="16636"/>
                        <a:pt x="32923" y="16255"/>
                        <a:pt x="32225" y="15430"/>
                      </a:cubicBezTo>
                      <a:lnTo>
                        <a:pt x="31717" y="14795"/>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00" name="Google Shape;1300;p39"/>
                <p:cNvSpPr/>
                <p:nvPr/>
              </p:nvSpPr>
              <p:spPr>
                <a:xfrm rot="-2864157">
                  <a:off x="2392532" y="2571662"/>
                  <a:ext cx="80514" cy="62989"/>
                </a:xfrm>
                <a:custGeom>
                  <a:avLst/>
                  <a:gdLst/>
                  <a:ahLst/>
                  <a:cxnLst/>
                  <a:rect l="l" t="t" r="r" b="b"/>
                  <a:pathLst>
                    <a:path w="80520" h="62994" extrusionOk="0">
                      <a:moveTo>
                        <a:pt x="80521" y="31497"/>
                      </a:moveTo>
                      <a:cubicBezTo>
                        <a:pt x="80521" y="48893"/>
                        <a:pt x="62496" y="62994"/>
                        <a:pt x="40261" y="62994"/>
                      </a:cubicBezTo>
                      <a:cubicBezTo>
                        <a:pt x="18025" y="62994"/>
                        <a:pt x="0" y="48893"/>
                        <a:pt x="0" y="31497"/>
                      </a:cubicBezTo>
                      <a:cubicBezTo>
                        <a:pt x="0" y="14102"/>
                        <a:pt x="18025" y="0"/>
                        <a:pt x="40261" y="0"/>
                      </a:cubicBezTo>
                      <a:cubicBezTo>
                        <a:pt x="62496" y="0"/>
                        <a:pt x="80521" y="14102"/>
                        <a:pt x="80521" y="31497"/>
                      </a:cubicBezTo>
                      <a:close/>
                    </a:path>
                  </a:pathLst>
                </a:custGeom>
                <a:solidFill>
                  <a:srgbClr val="CD947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01" name="Google Shape;1301;p39"/>
                <p:cNvGrpSpPr/>
                <p:nvPr/>
              </p:nvGrpSpPr>
              <p:grpSpPr>
                <a:xfrm>
                  <a:off x="2271048" y="2563071"/>
                  <a:ext cx="187876" cy="58716"/>
                  <a:chOff x="2271048" y="2563071"/>
                  <a:chExt cx="187876" cy="58716"/>
                </a:xfrm>
              </p:grpSpPr>
              <p:sp>
                <p:nvSpPr>
                  <p:cNvPr id="1302" name="Google Shape;1302;p39"/>
                  <p:cNvSpPr/>
                  <p:nvPr/>
                </p:nvSpPr>
                <p:spPr>
                  <a:xfrm>
                    <a:off x="2271048" y="2563071"/>
                    <a:ext cx="27630" cy="58716"/>
                  </a:xfrm>
                  <a:custGeom>
                    <a:avLst/>
                    <a:gdLst/>
                    <a:ahLst/>
                    <a:cxnLst/>
                    <a:rect l="l" t="t" r="r" b="b"/>
                    <a:pathLst>
                      <a:path w="27630" h="58716" extrusionOk="0">
                        <a:moveTo>
                          <a:pt x="27588" y="4297"/>
                        </a:moveTo>
                        <a:cubicBezTo>
                          <a:pt x="26572" y="12552"/>
                          <a:pt x="26191" y="20998"/>
                          <a:pt x="26064" y="29316"/>
                        </a:cubicBezTo>
                        <a:cubicBezTo>
                          <a:pt x="26699" y="33190"/>
                          <a:pt x="24286" y="38333"/>
                          <a:pt x="19841" y="39476"/>
                        </a:cubicBezTo>
                        <a:cubicBezTo>
                          <a:pt x="9935" y="40238"/>
                          <a:pt x="-1940" y="48874"/>
                          <a:pt x="14316" y="51859"/>
                        </a:cubicBezTo>
                        <a:cubicBezTo>
                          <a:pt x="17364" y="52303"/>
                          <a:pt x="20539" y="52303"/>
                          <a:pt x="23778" y="52240"/>
                        </a:cubicBezTo>
                        <a:cubicBezTo>
                          <a:pt x="25492" y="52176"/>
                          <a:pt x="26953" y="53573"/>
                          <a:pt x="27016" y="55288"/>
                        </a:cubicBezTo>
                        <a:cubicBezTo>
                          <a:pt x="27080" y="59542"/>
                          <a:pt x="21428" y="58399"/>
                          <a:pt x="18761" y="58717"/>
                        </a:cubicBezTo>
                        <a:cubicBezTo>
                          <a:pt x="11586" y="58653"/>
                          <a:pt x="-670" y="56240"/>
                          <a:pt x="29" y="46334"/>
                        </a:cubicBezTo>
                        <a:cubicBezTo>
                          <a:pt x="1553" y="37571"/>
                          <a:pt x="11268" y="35285"/>
                          <a:pt x="18507" y="34904"/>
                        </a:cubicBezTo>
                        <a:cubicBezTo>
                          <a:pt x="21174" y="34079"/>
                          <a:pt x="21682" y="32428"/>
                          <a:pt x="21555" y="29316"/>
                        </a:cubicBezTo>
                        <a:cubicBezTo>
                          <a:pt x="21428" y="20998"/>
                          <a:pt x="21047" y="12616"/>
                          <a:pt x="20031" y="4297"/>
                        </a:cubicBezTo>
                        <a:cubicBezTo>
                          <a:pt x="19777" y="2202"/>
                          <a:pt x="21238" y="297"/>
                          <a:pt x="23397" y="43"/>
                        </a:cubicBezTo>
                        <a:cubicBezTo>
                          <a:pt x="25746" y="-338"/>
                          <a:pt x="27969" y="1884"/>
                          <a:pt x="27588" y="4297"/>
                        </a:cubicBezTo>
                        <a:lnTo>
                          <a:pt x="27588" y="4297"/>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03" name="Google Shape;1303;p39"/>
                  <p:cNvSpPr/>
                  <p:nvPr/>
                </p:nvSpPr>
                <p:spPr>
                  <a:xfrm>
                    <a:off x="2410130" y="2580042"/>
                    <a:ext cx="48794" cy="40310"/>
                  </a:xfrm>
                  <a:custGeom>
                    <a:avLst/>
                    <a:gdLst/>
                    <a:ahLst/>
                    <a:cxnLst/>
                    <a:rect l="l" t="t" r="r" b="b"/>
                    <a:pathLst>
                      <a:path w="48794" h="40310" extrusionOk="0">
                        <a:moveTo>
                          <a:pt x="393" y="38761"/>
                        </a:moveTo>
                        <a:cubicBezTo>
                          <a:pt x="-4243" y="16917"/>
                          <a:pt x="33413" y="-16357"/>
                          <a:pt x="48272" y="9297"/>
                        </a:cubicBezTo>
                        <a:cubicBezTo>
                          <a:pt x="50621" y="13171"/>
                          <a:pt x="44398" y="16346"/>
                          <a:pt x="42620" y="12155"/>
                        </a:cubicBezTo>
                        <a:cubicBezTo>
                          <a:pt x="40969" y="7646"/>
                          <a:pt x="36969" y="5424"/>
                          <a:pt x="32016" y="5868"/>
                        </a:cubicBezTo>
                        <a:cubicBezTo>
                          <a:pt x="17411" y="7837"/>
                          <a:pt x="2806" y="22886"/>
                          <a:pt x="4139" y="38190"/>
                        </a:cubicBezTo>
                        <a:cubicBezTo>
                          <a:pt x="4457" y="40603"/>
                          <a:pt x="710" y="41174"/>
                          <a:pt x="393" y="38761"/>
                        </a:cubicBezTo>
                        <a:lnTo>
                          <a:pt x="393" y="38761"/>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04" name="Google Shape;1304;p39"/>
                  <p:cNvSpPr/>
                  <p:nvPr/>
                </p:nvSpPr>
                <p:spPr>
                  <a:xfrm>
                    <a:off x="2431207" y="2584601"/>
                    <a:ext cx="9179" cy="26340"/>
                  </a:xfrm>
                  <a:custGeom>
                    <a:avLst/>
                    <a:gdLst/>
                    <a:ahLst/>
                    <a:cxnLst/>
                    <a:rect l="l" t="t" r="r" b="b"/>
                    <a:pathLst>
                      <a:path w="9179" h="26340" extrusionOk="0">
                        <a:moveTo>
                          <a:pt x="2938" y="23661"/>
                        </a:moveTo>
                        <a:lnTo>
                          <a:pt x="17" y="1626"/>
                        </a:lnTo>
                        <a:cubicBezTo>
                          <a:pt x="-237" y="-152"/>
                          <a:pt x="2430" y="-660"/>
                          <a:pt x="2875" y="1055"/>
                        </a:cubicBezTo>
                        <a:cubicBezTo>
                          <a:pt x="2875" y="1055"/>
                          <a:pt x="9034" y="22391"/>
                          <a:pt x="9034" y="22391"/>
                        </a:cubicBezTo>
                        <a:cubicBezTo>
                          <a:pt x="10241" y="26645"/>
                          <a:pt x="3573" y="28042"/>
                          <a:pt x="2938" y="23661"/>
                        </a:cubicBezTo>
                        <a:lnTo>
                          <a:pt x="2938" y="23661"/>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05" name="Google Shape;1305;p39"/>
                <p:cNvSpPr/>
                <p:nvPr/>
              </p:nvSpPr>
              <p:spPr>
                <a:xfrm>
                  <a:off x="2015267" y="2935832"/>
                  <a:ext cx="663606" cy="424254"/>
                </a:xfrm>
                <a:custGeom>
                  <a:avLst/>
                  <a:gdLst/>
                  <a:ahLst/>
                  <a:cxnLst/>
                  <a:rect l="l" t="t" r="r" b="b"/>
                  <a:pathLst>
                    <a:path w="663606" h="424254" extrusionOk="0">
                      <a:moveTo>
                        <a:pt x="489744" y="175033"/>
                      </a:moveTo>
                      <a:lnTo>
                        <a:pt x="481933" y="209577"/>
                      </a:lnTo>
                      <a:lnTo>
                        <a:pt x="193326" y="69242"/>
                      </a:lnTo>
                      <a:cubicBezTo>
                        <a:pt x="193326" y="69242"/>
                        <a:pt x="158718" y="20601"/>
                        <a:pt x="107664" y="7266"/>
                      </a:cubicBezTo>
                      <a:cubicBezTo>
                        <a:pt x="73692" y="-1624"/>
                        <a:pt x="44291" y="-545"/>
                        <a:pt x="28416" y="1170"/>
                      </a:cubicBezTo>
                      <a:cubicBezTo>
                        <a:pt x="21304" y="1932"/>
                        <a:pt x="15907" y="8028"/>
                        <a:pt x="15907" y="15203"/>
                      </a:cubicBezTo>
                      <a:lnTo>
                        <a:pt x="15907" y="15203"/>
                      </a:lnTo>
                      <a:cubicBezTo>
                        <a:pt x="15907" y="22442"/>
                        <a:pt x="21431" y="28538"/>
                        <a:pt x="28607" y="29237"/>
                      </a:cubicBezTo>
                      <a:lnTo>
                        <a:pt x="83344" y="34634"/>
                      </a:lnTo>
                      <a:lnTo>
                        <a:pt x="108871" y="60733"/>
                      </a:lnTo>
                      <a:cubicBezTo>
                        <a:pt x="108871" y="60733"/>
                        <a:pt x="53816" y="44985"/>
                        <a:pt x="11843" y="53303"/>
                      </a:cubicBezTo>
                      <a:cubicBezTo>
                        <a:pt x="4159" y="54827"/>
                        <a:pt x="-984" y="62066"/>
                        <a:pt x="159" y="69813"/>
                      </a:cubicBezTo>
                      <a:lnTo>
                        <a:pt x="159" y="69813"/>
                      </a:lnTo>
                      <a:cubicBezTo>
                        <a:pt x="1302" y="77560"/>
                        <a:pt x="8287" y="83085"/>
                        <a:pt x="16097" y="82259"/>
                      </a:cubicBezTo>
                      <a:cubicBezTo>
                        <a:pt x="36544" y="80037"/>
                        <a:pt x="75914" y="78703"/>
                        <a:pt x="107093" y="94705"/>
                      </a:cubicBezTo>
                      <a:cubicBezTo>
                        <a:pt x="107093" y="94705"/>
                        <a:pt x="61754" y="87276"/>
                        <a:pt x="23019" y="92927"/>
                      </a:cubicBezTo>
                      <a:cubicBezTo>
                        <a:pt x="16034" y="93943"/>
                        <a:pt x="11081" y="100357"/>
                        <a:pt x="11589" y="107405"/>
                      </a:cubicBezTo>
                      <a:lnTo>
                        <a:pt x="11589" y="107405"/>
                      </a:lnTo>
                      <a:cubicBezTo>
                        <a:pt x="12160" y="114898"/>
                        <a:pt x="18637" y="120486"/>
                        <a:pt x="26130" y="119915"/>
                      </a:cubicBezTo>
                      <a:lnTo>
                        <a:pt x="58769" y="117502"/>
                      </a:lnTo>
                      <a:lnTo>
                        <a:pt x="112554" y="134139"/>
                      </a:lnTo>
                      <a:cubicBezTo>
                        <a:pt x="112554" y="134139"/>
                        <a:pt x="68358" y="132043"/>
                        <a:pt x="32544" y="145315"/>
                      </a:cubicBezTo>
                      <a:cubicBezTo>
                        <a:pt x="28099" y="146966"/>
                        <a:pt x="25241" y="151347"/>
                        <a:pt x="25686" y="156110"/>
                      </a:cubicBezTo>
                      <a:lnTo>
                        <a:pt x="25686" y="156110"/>
                      </a:lnTo>
                      <a:cubicBezTo>
                        <a:pt x="26257" y="162460"/>
                        <a:pt x="32417" y="166714"/>
                        <a:pt x="38576" y="165190"/>
                      </a:cubicBezTo>
                      <a:lnTo>
                        <a:pt x="71787" y="156681"/>
                      </a:lnTo>
                      <a:lnTo>
                        <a:pt x="89059" y="156046"/>
                      </a:lnTo>
                      <a:cubicBezTo>
                        <a:pt x="97441" y="155729"/>
                        <a:pt x="105505" y="159031"/>
                        <a:pt x="111601" y="164809"/>
                      </a:cubicBezTo>
                      <a:cubicBezTo>
                        <a:pt x="121761" y="174525"/>
                        <a:pt x="141383" y="188050"/>
                        <a:pt x="170212" y="186463"/>
                      </a:cubicBezTo>
                      <a:cubicBezTo>
                        <a:pt x="170212" y="186463"/>
                        <a:pt x="294164" y="327433"/>
                        <a:pt x="430879" y="396076"/>
                      </a:cubicBezTo>
                      <a:cubicBezTo>
                        <a:pt x="567595" y="464720"/>
                        <a:pt x="628936" y="391822"/>
                        <a:pt x="636238" y="348070"/>
                      </a:cubicBezTo>
                      <a:cubicBezTo>
                        <a:pt x="643541" y="304319"/>
                        <a:pt x="663607" y="193130"/>
                        <a:pt x="663607" y="193130"/>
                      </a:cubicBezTo>
                      <a:cubicBezTo>
                        <a:pt x="584613" y="185193"/>
                        <a:pt x="519716" y="202973"/>
                        <a:pt x="489744" y="175033"/>
                      </a:cubicBezTo>
                      <a:close/>
                    </a:path>
                  </a:pathLst>
                </a:custGeom>
                <a:solidFill>
                  <a:srgbClr val="CD947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06" name="Google Shape;1306;p39"/>
                <p:cNvSpPr/>
                <p:nvPr/>
              </p:nvSpPr>
              <p:spPr>
                <a:xfrm>
                  <a:off x="2497201" y="3142166"/>
                  <a:ext cx="78340" cy="37726"/>
                </a:xfrm>
                <a:custGeom>
                  <a:avLst/>
                  <a:gdLst/>
                  <a:ahLst/>
                  <a:cxnLst/>
                  <a:rect l="l" t="t" r="r" b="b"/>
                  <a:pathLst>
                    <a:path w="78340" h="37726" extrusionOk="0">
                      <a:moveTo>
                        <a:pt x="0" y="3178"/>
                      </a:moveTo>
                      <a:lnTo>
                        <a:pt x="66865" y="36834"/>
                      </a:lnTo>
                      <a:cubicBezTo>
                        <a:pt x="74549" y="40707"/>
                        <a:pt x="82042" y="31119"/>
                        <a:pt x="76327" y="24641"/>
                      </a:cubicBezTo>
                      <a:cubicBezTo>
                        <a:pt x="62420" y="8894"/>
                        <a:pt x="38227" y="-6918"/>
                        <a:pt x="0" y="3178"/>
                      </a:cubicBezTo>
                      <a:close/>
                    </a:path>
                  </a:pathLst>
                </a:custGeom>
                <a:solidFill>
                  <a:srgbClr val="B78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07" name="Google Shape;1307;p39"/>
                <p:cNvSpPr/>
                <p:nvPr/>
              </p:nvSpPr>
              <p:spPr>
                <a:xfrm>
                  <a:off x="2672460" y="3128962"/>
                  <a:ext cx="60080" cy="35795"/>
                </a:xfrm>
                <a:custGeom>
                  <a:avLst/>
                  <a:gdLst/>
                  <a:ahLst/>
                  <a:cxnLst/>
                  <a:rect l="l" t="t" r="r" b="b"/>
                  <a:pathLst>
                    <a:path w="60080" h="35795" extrusionOk="0">
                      <a:moveTo>
                        <a:pt x="6414" y="0"/>
                      </a:moveTo>
                      <a:cubicBezTo>
                        <a:pt x="51372" y="3620"/>
                        <a:pt x="61722" y="15177"/>
                        <a:pt x="59881" y="26098"/>
                      </a:cubicBezTo>
                      <a:cubicBezTo>
                        <a:pt x="58039" y="37020"/>
                        <a:pt x="0" y="35751"/>
                        <a:pt x="0" y="35751"/>
                      </a:cubicBezTo>
                      <a:lnTo>
                        <a:pt x="6414"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08" name="Google Shape;1308;p39"/>
                <p:cNvSpPr/>
                <p:nvPr/>
              </p:nvSpPr>
              <p:spPr>
                <a:xfrm>
                  <a:off x="2098611" y="2970402"/>
                  <a:ext cx="35691" cy="27280"/>
                </a:xfrm>
                <a:custGeom>
                  <a:avLst/>
                  <a:gdLst/>
                  <a:ahLst/>
                  <a:cxnLst/>
                  <a:rect l="l" t="t" r="r" b="b"/>
                  <a:pathLst>
                    <a:path w="35691" h="27280" extrusionOk="0">
                      <a:moveTo>
                        <a:pt x="25527" y="26099"/>
                      </a:moveTo>
                      <a:cubicBezTo>
                        <a:pt x="37211" y="29337"/>
                        <a:pt x="36449" y="25527"/>
                        <a:pt x="34671" y="19431"/>
                      </a:cubicBezTo>
                      <a:cubicBezTo>
                        <a:pt x="32893" y="13335"/>
                        <a:pt x="0" y="0"/>
                        <a:pt x="0" y="0"/>
                      </a:cubicBezTo>
                      <a:lnTo>
                        <a:pt x="25527" y="26099"/>
                      </a:lnTo>
                      <a:close/>
                    </a:path>
                  </a:pathLst>
                </a:custGeom>
                <a:solidFill>
                  <a:srgbClr val="B78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09" name="Google Shape;1309;p39"/>
                <p:cNvGrpSpPr/>
                <p:nvPr/>
              </p:nvGrpSpPr>
              <p:grpSpPr>
                <a:xfrm>
                  <a:off x="1835591" y="2908464"/>
                  <a:ext cx="97598" cy="165507"/>
                  <a:chOff x="1835591" y="2908464"/>
                  <a:chExt cx="97598" cy="165507"/>
                </a:xfrm>
              </p:grpSpPr>
              <p:sp>
                <p:nvSpPr>
                  <p:cNvPr id="1310" name="Google Shape;1310;p39"/>
                  <p:cNvSpPr/>
                  <p:nvPr/>
                </p:nvSpPr>
                <p:spPr>
                  <a:xfrm>
                    <a:off x="1835591" y="2908464"/>
                    <a:ext cx="97598" cy="165507"/>
                  </a:xfrm>
                  <a:custGeom>
                    <a:avLst/>
                    <a:gdLst/>
                    <a:ahLst/>
                    <a:cxnLst/>
                    <a:rect l="l" t="t" r="r" b="b"/>
                    <a:pathLst>
                      <a:path w="97598" h="165507" extrusionOk="0">
                        <a:moveTo>
                          <a:pt x="60328" y="165507"/>
                        </a:moveTo>
                        <a:lnTo>
                          <a:pt x="58994" y="154458"/>
                        </a:lnTo>
                        <a:cubicBezTo>
                          <a:pt x="58359" y="149251"/>
                          <a:pt x="60836" y="144172"/>
                          <a:pt x="65408" y="141504"/>
                        </a:cubicBezTo>
                        <a:cubicBezTo>
                          <a:pt x="77282" y="134710"/>
                          <a:pt x="98682" y="120930"/>
                          <a:pt x="95697" y="110961"/>
                        </a:cubicBezTo>
                        <a:cubicBezTo>
                          <a:pt x="91570" y="97308"/>
                          <a:pt x="51501" y="124359"/>
                          <a:pt x="51501" y="124359"/>
                        </a:cubicBezTo>
                        <a:cubicBezTo>
                          <a:pt x="51501" y="124359"/>
                          <a:pt x="107635" y="81751"/>
                          <a:pt x="96015" y="64923"/>
                        </a:cubicBezTo>
                        <a:cubicBezTo>
                          <a:pt x="84394" y="48096"/>
                          <a:pt x="45596" y="94070"/>
                          <a:pt x="45596" y="94070"/>
                        </a:cubicBezTo>
                        <a:cubicBezTo>
                          <a:pt x="76584" y="60796"/>
                          <a:pt x="101222" y="40285"/>
                          <a:pt x="93475" y="29363"/>
                        </a:cubicBezTo>
                        <a:cubicBezTo>
                          <a:pt x="85728" y="18441"/>
                          <a:pt x="60645" y="37555"/>
                          <a:pt x="38801" y="60796"/>
                        </a:cubicBezTo>
                        <a:cubicBezTo>
                          <a:pt x="38801" y="60796"/>
                          <a:pt x="36769" y="34253"/>
                          <a:pt x="53787" y="23712"/>
                        </a:cubicBezTo>
                        <a:cubicBezTo>
                          <a:pt x="58867" y="20600"/>
                          <a:pt x="60772" y="14187"/>
                          <a:pt x="58740" y="8599"/>
                        </a:cubicBezTo>
                        <a:lnTo>
                          <a:pt x="58740" y="8599"/>
                        </a:lnTo>
                        <a:cubicBezTo>
                          <a:pt x="55819" y="598"/>
                          <a:pt x="46040" y="-2641"/>
                          <a:pt x="39182" y="2439"/>
                        </a:cubicBezTo>
                        <a:cubicBezTo>
                          <a:pt x="28895" y="10059"/>
                          <a:pt x="15814" y="25426"/>
                          <a:pt x="8702" y="55779"/>
                        </a:cubicBezTo>
                        <a:cubicBezTo>
                          <a:pt x="-17269" y="119597"/>
                          <a:pt x="19307" y="163666"/>
                          <a:pt x="60328" y="165507"/>
                        </a:cubicBezTo>
                        <a:close/>
                      </a:path>
                    </a:pathLst>
                  </a:custGeom>
                  <a:solidFill>
                    <a:srgbClr val="CD947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11" name="Google Shape;1311;p39"/>
                  <p:cNvSpPr/>
                  <p:nvPr/>
                </p:nvSpPr>
                <p:spPr>
                  <a:xfrm>
                    <a:off x="1866498" y="2975038"/>
                    <a:ext cx="41105" cy="34846"/>
                  </a:xfrm>
                  <a:custGeom>
                    <a:avLst/>
                    <a:gdLst/>
                    <a:ahLst/>
                    <a:cxnLst/>
                    <a:rect l="l" t="t" r="r" b="b"/>
                    <a:pathLst>
                      <a:path w="41105" h="34846" extrusionOk="0">
                        <a:moveTo>
                          <a:pt x="14689" y="27559"/>
                        </a:moveTo>
                        <a:cubicBezTo>
                          <a:pt x="6815" y="37020"/>
                          <a:pt x="-2710" y="37529"/>
                          <a:pt x="719" y="27559"/>
                        </a:cubicBezTo>
                        <a:cubicBezTo>
                          <a:pt x="4148" y="17589"/>
                          <a:pt x="30056" y="12001"/>
                          <a:pt x="41105" y="0"/>
                        </a:cubicBezTo>
                        <a:cubicBezTo>
                          <a:pt x="27770" y="13970"/>
                          <a:pt x="14689" y="27559"/>
                          <a:pt x="14689" y="27559"/>
                        </a:cubicBezTo>
                        <a:close/>
                      </a:path>
                    </a:pathLst>
                  </a:custGeom>
                  <a:solidFill>
                    <a:srgbClr val="B78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12" name="Google Shape;1312;p39"/>
                  <p:cNvSpPr/>
                  <p:nvPr/>
                </p:nvSpPr>
                <p:spPr>
                  <a:xfrm>
                    <a:off x="1878379" y="3005645"/>
                    <a:ext cx="39003" cy="29062"/>
                  </a:xfrm>
                  <a:custGeom>
                    <a:avLst/>
                    <a:gdLst/>
                    <a:ahLst/>
                    <a:cxnLst/>
                    <a:rect l="l" t="t" r="r" b="b"/>
                    <a:pathLst>
                      <a:path w="39003" h="29062" extrusionOk="0">
                        <a:moveTo>
                          <a:pt x="11444" y="25464"/>
                        </a:moveTo>
                        <a:cubicBezTo>
                          <a:pt x="1983" y="30988"/>
                          <a:pt x="-4748" y="30353"/>
                          <a:pt x="4205" y="22162"/>
                        </a:cubicBezTo>
                        <a:cubicBezTo>
                          <a:pt x="13159" y="13970"/>
                          <a:pt x="34241" y="5398"/>
                          <a:pt x="39003" y="0"/>
                        </a:cubicBezTo>
                        <a:cubicBezTo>
                          <a:pt x="23636" y="14859"/>
                          <a:pt x="18620" y="21209"/>
                          <a:pt x="11444" y="25464"/>
                        </a:cubicBezTo>
                        <a:close/>
                      </a:path>
                    </a:pathLst>
                  </a:custGeom>
                  <a:solidFill>
                    <a:srgbClr val="B78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13" name="Google Shape;1313;p39"/>
                  <p:cNvSpPr/>
                  <p:nvPr/>
                </p:nvSpPr>
                <p:spPr>
                  <a:xfrm>
                    <a:off x="1858244" y="2948241"/>
                    <a:ext cx="19069" cy="34334"/>
                  </a:xfrm>
                  <a:custGeom>
                    <a:avLst/>
                    <a:gdLst/>
                    <a:ahLst/>
                    <a:cxnLst/>
                    <a:rect l="l" t="t" r="r" b="b"/>
                    <a:pathLst>
                      <a:path w="19069" h="34334" extrusionOk="0">
                        <a:moveTo>
                          <a:pt x="16149" y="21082"/>
                        </a:moveTo>
                        <a:cubicBezTo>
                          <a:pt x="9799" y="27813"/>
                          <a:pt x="3639" y="37782"/>
                          <a:pt x="337" y="33147"/>
                        </a:cubicBezTo>
                        <a:cubicBezTo>
                          <a:pt x="-2965" y="28575"/>
                          <a:pt x="19070" y="0"/>
                          <a:pt x="19070" y="0"/>
                        </a:cubicBezTo>
                        <a:cubicBezTo>
                          <a:pt x="19070" y="0"/>
                          <a:pt x="16911" y="12827"/>
                          <a:pt x="16149" y="21082"/>
                        </a:cubicBezTo>
                        <a:close/>
                      </a:path>
                    </a:pathLst>
                  </a:custGeom>
                  <a:solidFill>
                    <a:srgbClr val="B78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14" name="Google Shape;1314;p39"/>
                <p:cNvSpPr/>
                <p:nvPr/>
              </p:nvSpPr>
              <p:spPr>
                <a:xfrm>
                  <a:off x="1640229" y="3852785"/>
                  <a:ext cx="272437" cy="208556"/>
                </a:xfrm>
                <a:custGeom>
                  <a:avLst/>
                  <a:gdLst/>
                  <a:ahLst/>
                  <a:cxnLst/>
                  <a:rect l="l" t="t" r="r" b="b"/>
                  <a:pathLst>
                    <a:path w="272437" h="208556" extrusionOk="0">
                      <a:moveTo>
                        <a:pt x="71413" y="2427"/>
                      </a:moveTo>
                      <a:lnTo>
                        <a:pt x="263056" y="115901"/>
                      </a:lnTo>
                      <a:cubicBezTo>
                        <a:pt x="274867" y="122886"/>
                        <a:pt x="275693" y="139714"/>
                        <a:pt x="264580" y="147842"/>
                      </a:cubicBezTo>
                      <a:lnTo>
                        <a:pt x="222289" y="178766"/>
                      </a:lnTo>
                      <a:lnTo>
                        <a:pt x="202858" y="199086"/>
                      </a:lnTo>
                      <a:cubicBezTo>
                        <a:pt x="193206" y="209183"/>
                        <a:pt x="177966" y="211468"/>
                        <a:pt x="165774" y="204674"/>
                      </a:cubicBezTo>
                      <a:lnTo>
                        <a:pt x="15724" y="120918"/>
                      </a:lnTo>
                      <a:cubicBezTo>
                        <a:pt x="39" y="112155"/>
                        <a:pt x="-4787" y="91898"/>
                        <a:pt x="5246" y="76975"/>
                      </a:cubicBezTo>
                      <a:lnTo>
                        <a:pt x="35790" y="31700"/>
                      </a:lnTo>
                      <a:lnTo>
                        <a:pt x="47347" y="9348"/>
                      </a:lnTo>
                      <a:cubicBezTo>
                        <a:pt x="51855" y="522"/>
                        <a:pt x="62904" y="-2653"/>
                        <a:pt x="71413" y="2427"/>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1315" name="Google Shape;1315;p39"/>
            <p:cNvGrpSpPr/>
            <p:nvPr/>
          </p:nvGrpSpPr>
          <p:grpSpPr>
            <a:xfrm rot="-464232">
              <a:off x="1701540" y="-843309"/>
              <a:ext cx="3124918" cy="2678276"/>
              <a:chOff x="5368697" y="2104517"/>
              <a:chExt cx="1117415" cy="1032192"/>
            </a:xfrm>
          </p:grpSpPr>
          <p:sp>
            <p:nvSpPr>
              <p:cNvPr id="1316" name="Google Shape;1316;p39"/>
              <p:cNvSpPr/>
              <p:nvPr/>
            </p:nvSpPr>
            <p:spPr>
              <a:xfrm>
                <a:off x="5632132" y="2447660"/>
                <a:ext cx="512556" cy="305890"/>
              </a:xfrm>
              <a:custGeom>
                <a:avLst/>
                <a:gdLst/>
                <a:ahLst/>
                <a:cxnLst/>
                <a:rect l="l" t="t" r="r" b="b"/>
                <a:pathLst>
                  <a:path w="512556" h="305890" extrusionOk="0">
                    <a:moveTo>
                      <a:pt x="283083" y="305890"/>
                    </a:moveTo>
                    <a:lnTo>
                      <a:pt x="0" y="305890"/>
                    </a:lnTo>
                    <a:cubicBezTo>
                      <a:pt x="60960" y="301382"/>
                      <a:pt x="140145" y="232675"/>
                      <a:pt x="218313" y="107135"/>
                    </a:cubicBezTo>
                    <a:cubicBezTo>
                      <a:pt x="256603" y="45667"/>
                      <a:pt x="321627" y="-815"/>
                      <a:pt x="386016" y="11"/>
                    </a:cubicBezTo>
                    <a:cubicBezTo>
                      <a:pt x="411416" y="265"/>
                      <a:pt x="436753" y="7885"/>
                      <a:pt x="460248" y="24903"/>
                    </a:cubicBezTo>
                    <a:cubicBezTo>
                      <a:pt x="506603" y="58367"/>
                      <a:pt x="518668" y="107262"/>
                      <a:pt x="509905" y="155649"/>
                    </a:cubicBezTo>
                    <a:cubicBezTo>
                      <a:pt x="418084" y="253376"/>
                      <a:pt x="337502" y="305890"/>
                      <a:pt x="283083" y="30589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17" name="Google Shape;1317;p39"/>
              <p:cNvSpPr/>
              <p:nvPr/>
            </p:nvSpPr>
            <p:spPr>
              <a:xfrm>
                <a:off x="5549551" y="2104517"/>
                <a:ext cx="778646" cy="649033"/>
              </a:xfrm>
              <a:custGeom>
                <a:avLst/>
                <a:gdLst/>
                <a:ahLst/>
                <a:cxnLst/>
                <a:rect l="l" t="t" r="r" b="b"/>
                <a:pathLst>
                  <a:path w="778646" h="649033" extrusionOk="0">
                    <a:moveTo>
                      <a:pt x="468598" y="343091"/>
                    </a:moveTo>
                    <a:lnTo>
                      <a:pt x="468598" y="343091"/>
                    </a:lnTo>
                    <a:cubicBezTo>
                      <a:pt x="404209" y="342328"/>
                      <a:pt x="339248" y="388810"/>
                      <a:pt x="300894" y="450278"/>
                    </a:cubicBezTo>
                    <a:cubicBezTo>
                      <a:pt x="222726" y="575818"/>
                      <a:pt x="143541" y="644461"/>
                      <a:pt x="82581" y="649033"/>
                    </a:cubicBezTo>
                    <a:lnTo>
                      <a:pt x="70707" y="649033"/>
                    </a:lnTo>
                    <a:cubicBezTo>
                      <a:pt x="49879" y="647636"/>
                      <a:pt x="31591" y="637985"/>
                      <a:pt x="16605" y="619887"/>
                    </a:cubicBezTo>
                    <a:cubicBezTo>
                      <a:pt x="-50769" y="538289"/>
                      <a:pt x="100996" y="430022"/>
                      <a:pt x="218789" y="367220"/>
                    </a:cubicBezTo>
                    <a:cubicBezTo>
                      <a:pt x="276193" y="336613"/>
                      <a:pt x="315690" y="298260"/>
                      <a:pt x="340010" y="257810"/>
                    </a:cubicBezTo>
                    <a:lnTo>
                      <a:pt x="340010" y="257746"/>
                    </a:lnTo>
                    <a:cubicBezTo>
                      <a:pt x="389985" y="174752"/>
                      <a:pt x="376205" y="83375"/>
                      <a:pt x="322294" y="33338"/>
                    </a:cubicBezTo>
                    <a:cubicBezTo>
                      <a:pt x="296957" y="9842"/>
                      <a:pt x="270097" y="0"/>
                      <a:pt x="243109" y="0"/>
                    </a:cubicBezTo>
                    <a:lnTo>
                      <a:pt x="675163" y="254"/>
                    </a:lnTo>
                    <a:lnTo>
                      <a:pt x="677196" y="254"/>
                    </a:lnTo>
                    <a:cubicBezTo>
                      <a:pt x="704627" y="254"/>
                      <a:pt x="729964" y="10096"/>
                      <a:pt x="750602" y="33464"/>
                    </a:cubicBezTo>
                    <a:cubicBezTo>
                      <a:pt x="810927" y="101854"/>
                      <a:pt x="777462" y="247586"/>
                      <a:pt x="615727" y="342710"/>
                    </a:cubicBezTo>
                    <a:lnTo>
                      <a:pt x="615664" y="342710"/>
                    </a:lnTo>
                    <a:lnTo>
                      <a:pt x="468598" y="343091"/>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18" name="Google Shape;1318;p39"/>
              <p:cNvSpPr/>
              <p:nvPr/>
            </p:nvSpPr>
            <p:spPr>
              <a:xfrm>
                <a:off x="5430520" y="2104517"/>
                <a:ext cx="489957" cy="307403"/>
              </a:xfrm>
              <a:custGeom>
                <a:avLst/>
                <a:gdLst/>
                <a:ahLst/>
                <a:cxnLst/>
                <a:rect l="l" t="t" r="r" b="b"/>
                <a:pathLst>
                  <a:path w="489957" h="307403" extrusionOk="0">
                    <a:moveTo>
                      <a:pt x="458978" y="257746"/>
                    </a:moveTo>
                    <a:lnTo>
                      <a:pt x="458978" y="257746"/>
                    </a:lnTo>
                    <a:cubicBezTo>
                      <a:pt x="421894" y="287020"/>
                      <a:pt x="384873" y="307340"/>
                      <a:pt x="356108" y="306070"/>
                    </a:cubicBezTo>
                    <a:lnTo>
                      <a:pt x="356108" y="306133"/>
                    </a:lnTo>
                    <a:lnTo>
                      <a:pt x="0" y="307403"/>
                    </a:lnTo>
                    <a:cubicBezTo>
                      <a:pt x="51117" y="307149"/>
                      <a:pt x="112776" y="239077"/>
                      <a:pt x="154368" y="175768"/>
                    </a:cubicBezTo>
                    <a:cubicBezTo>
                      <a:pt x="161671" y="164719"/>
                      <a:pt x="168339" y="153797"/>
                      <a:pt x="174244" y="143383"/>
                    </a:cubicBezTo>
                    <a:cubicBezTo>
                      <a:pt x="213042" y="74866"/>
                      <a:pt x="287274" y="127"/>
                      <a:pt x="361759" y="0"/>
                    </a:cubicBezTo>
                    <a:lnTo>
                      <a:pt x="362014" y="0"/>
                    </a:lnTo>
                    <a:cubicBezTo>
                      <a:pt x="389001" y="0"/>
                      <a:pt x="415861" y="9842"/>
                      <a:pt x="441198" y="33338"/>
                    </a:cubicBezTo>
                    <a:cubicBezTo>
                      <a:pt x="495173" y="83375"/>
                      <a:pt x="508952" y="174752"/>
                      <a:pt x="458978" y="257746"/>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19" name="Google Shape;1319;p39"/>
              <p:cNvSpPr/>
              <p:nvPr/>
            </p:nvSpPr>
            <p:spPr>
              <a:xfrm>
                <a:off x="5368697" y="2141156"/>
                <a:ext cx="216191" cy="270763"/>
              </a:xfrm>
              <a:custGeom>
                <a:avLst/>
                <a:gdLst/>
                <a:ahLst/>
                <a:cxnLst/>
                <a:rect l="l" t="t" r="r" b="b"/>
                <a:pathLst>
                  <a:path w="216191" h="270763" extrusionOk="0">
                    <a:moveTo>
                      <a:pt x="169011" y="0"/>
                    </a:moveTo>
                    <a:cubicBezTo>
                      <a:pt x="169011" y="0"/>
                      <a:pt x="126212" y="98933"/>
                      <a:pt x="216191" y="139129"/>
                    </a:cubicBezTo>
                    <a:cubicBezTo>
                      <a:pt x="174599" y="202501"/>
                      <a:pt x="112940" y="270573"/>
                      <a:pt x="61823" y="270764"/>
                    </a:cubicBezTo>
                    <a:lnTo>
                      <a:pt x="60553" y="270764"/>
                    </a:lnTo>
                    <a:cubicBezTo>
                      <a:pt x="47027" y="270510"/>
                      <a:pt x="34264" y="265494"/>
                      <a:pt x="22961" y="254254"/>
                    </a:cubicBezTo>
                    <a:cubicBezTo>
                      <a:pt x="-48413" y="183007"/>
                      <a:pt x="59600" y="29210"/>
                      <a:pt x="169011" y="0"/>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20" name="Google Shape;1320;p39"/>
              <p:cNvSpPr/>
              <p:nvPr/>
            </p:nvSpPr>
            <p:spPr>
              <a:xfrm>
                <a:off x="5803961" y="2446464"/>
                <a:ext cx="682151" cy="690245"/>
              </a:xfrm>
              <a:custGeom>
                <a:avLst/>
                <a:gdLst/>
                <a:ahLst/>
                <a:cxnLst/>
                <a:rect l="l" t="t" r="r" b="b"/>
                <a:pathLst>
                  <a:path w="682151" h="690245" extrusionOk="0">
                    <a:moveTo>
                      <a:pt x="568898" y="64"/>
                    </a:moveTo>
                    <a:lnTo>
                      <a:pt x="581217" y="0"/>
                    </a:lnTo>
                    <a:cubicBezTo>
                      <a:pt x="605791" y="953"/>
                      <a:pt x="628588" y="8636"/>
                      <a:pt x="647892" y="24765"/>
                    </a:cubicBezTo>
                    <a:cubicBezTo>
                      <a:pt x="719583" y="84582"/>
                      <a:pt x="667958" y="193675"/>
                      <a:pt x="592139" y="260921"/>
                    </a:cubicBezTo>
                    <a:cubicBezTo>
                      <a:pt x="516384" y="328232"/>
                      <a:pt x="254065" y="472567"/>
                      <a:pt x="207837" y="685927"/>
                    </a:cubicBezTo>
                    <a:lnTo>
                      <a:pt x="2" y="690245"/>
                    </a:lnTo>
                    <a:cubicBezTo>
                      <a:pt x="-697" y="475933"/>
                      <a:pt x="225109" y="330835"/>
                      <a:pt x="284799" y="263271"/>
                    </a:cubicBezTo>
                    <a:cubicBezTo>
                      <a:pt x="311215" y="233363"/>
                      <a:pt x="331217" y="195263"/>
                      <a:pt x="338139" y="156845"/>
                    </a:cubicBezTo>
                    <a:cubicBezTo>
                      <a:pt x="346839" y="108458"/>
                      <a:pt x="334773" y="59627"/>
                      <a:pt x="288482" y="26099"/>
                    </a:cubicBezTo>
                    <a:cubicBezTo>
                      <a:pt x="264987" y="9144"/>
                      <a:pt x="239651" y="1461"/>
                      <a:pt x="214251" y="1207"/>
                    </a:cubicBezTo>
                    <a:lnTo>
                      <a:pt x="214251" y="1143"/>
                    </a:lnTo>
                    <a:lnTo>
                      <a:pt x="361316" y="699"/>
                    </a:lnTo>
                    <a:lnTo>
                      <a:pt x="361380" y="699"/>
                    </a:lnTo>
                    <a:lnTo>
                      <a:pt x="568200" y="127"/>
                    </a:lnTo>
                    <a:lnTo>
                      <a:pt x="568898" y="127"/>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21" name="Google Shape;1321;p39"/>
              <p:cNvSpPr/>
              <p:nvPr/>
            </p:nvSpPr>
            <p:spPr>
              <a:xfrm>
                <a:off x="6050026" y="2444242"/>
                <a:ext cx="104013" cy="5841"/>
              </a:xfrm>
              <a:custGeom>
                <a:avLst/>
                <a:gdLst/>
                <a:ahLst/>
                <a:cxnLst/>
                <a:rect l="l" t="t" r="r" b="b"/>
                <a:pathLst>
                  <a:path w="104013" h="5841" extrusionOk="0">
                    <a:moveTo>
                      <a:pt x="101092" y="5842"/>
                    </a:moveTo>
                    <a:lnTo>
                      <a:pt x="2921" y="5842"/>
                    </a:lnTo>
                    <a:cubicBezTo>
                      <a:pt x="1270" y="5842"/>
                      <a:pt x="0" y="4508"/>
                      <a:pt x="0" y="2921"/>
                    </a:cubicBezTo>
                    <a:cubicBezTo>
                      <a:pt x="0" y="1333"/>
                      <a:pt x="1333" y="0"/>
                      <a:pt x="2921" y="0"/>
                    </a:cubicBezTo>
                    <a:lnTo>
                      <a:pt x="101092" y="0"/>
                    </a:lnTo>
                    <a:cubicBezTo>
                      <a:pt x="102743" y="0"/>
                      <a:pt x="104013" y="1333"/>
                      <a:pt x="104013" y="2921"/>
                    </a:cubicBezTo>
                    <a:cubicBezTo>
                      <a:pt x="104013" y="4508"/>
                      <a:pt x="102679" y="5842"/>
                      <a:pt x="101092"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22" name="Google Shape;1322;p39"/>
              <p:cNvGrpSpPr/>
              <p:nvPr/>
            </p:nvGrpSpPr>
            <p:grpSpPr>
              <a:xfrm>
                <a:off x="5867400" y="2467927"/>
                <a:ext cx="597915" cy="516065"/>
                <a:chOff x="5867400" y="2467927"/>
                <a:chExt cx="597915" cy="516065"/>
              </a:xfrm>
            </p:grpSpPr>
            <p:sp>
              <p:nvSpPr>
                <p:cNvPr id="1323" name="Google Shape;1323;p39"/>
                <p:cNvSpPr/>
                <p:nvPr/>
              </p:nvSpPr>
              <p:spPr>
                <a:xfrm>
                  <a:off x="6151117" y="2506662"/>
                  <a:ext cx="305689" cy="5842"/>
                </a:xfrm>
                <a:custGeom>
                  <a:avLst/>
                  <a:gdLst/>
                  <a:ahLst/>
                  <a:cxnLst/>
                  <a:rect l="l" t="t" r="r" b="b"/>
                  <a:pathLst>
                    <a:path w="305689" h="5842" extrusionOk="0">
                      <a:moveTo>
                        <a:pt x="302768" y="5842"/>
                      </a:moveTo>
                      <a:lnTo>
                        <a:pt x="2921" y="5842"/>
                      </a:lnTo>
                      <a:cubicBezTo>
                        <a:pt x="1270" y="5842"/>
                        <a:pt x="0" y="4508"/>
                        <a:pt x="0" y="2921"/>
                      </a:cubicBezTo>
                      <a:cubicBezTo>
                        <a:pt x="0" y="1333"/>
                        <a:pt x="1334" y="0"/>
                        <a:pt x="2921" y="0"/>
                      </a:cubicBezTo>
                      <a:lnTo>
                        <a:pt x="302768" y="0"/>
                      </a:lnTo>
                      <a:cubicBezTo>
                        <a:pt x="304419" y="0"/>
                        <a:pt x="305689" y="1333"/>
                        <a:pt x="305689" y="2921"/>
                      </a:cubicBezTo>
                      <a:cubicBezTo>
                        <a:pt x="305689" y="4508"/>
                        <a:pt x="304355" y="5842"/>
                        <a:pt x="302768"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24" name="Google Shape;1324;p39"/>
                <p:cNvSpPr/>
                <p:nvPr/>
              </p:nvSpPr>
              <p:spPr>
                <a:xfrm>
                  <a:off x="6163373" y="2545969"/>
                  <a:ext cx="301942" cy="5841"/>
                </a:xfrm>
                <a:custGeom>
                  <a:avLst/>
                  <a:gdLst/>
                  <a:ahLst/>
                  <a:cxnLst/>
                  <a:rect l="l" t="t" r="r" b="b"/>
                  <a:pathLst>
                    <a:path w="301942" h="5841" extrusionOk="0">
                      <a:moveTo>
                        <a:pt x="299022" y="5842"/>
                      </a:moveTo>
                      <a:lnTo>
                        <a:pt x="2921" y="5842"/>
                      </a:lnTo>
                      <a:cubicBezTo>
                        <a:pt x="1270" y="5842"/>
                        <a:pt x="0" y="4508"/>
                        <a:pt x="0" y="2921"/>
                      </a:cubicBezTo>
                      <a:cubicBezTo>
                        <a:pt x="0" y="1333"/>
                        <a:pt x="1334" y="0"/>
                        <a:pt x="2921" y="0"/>
                      </a:cubicBezTo>
                      <a:lnTo>
                        <a:pt x="299022" y="0"/>
                      </a:lnTo>
                      <a:cubicBezTo>
                        <a:pt x="300673" y="0"/>
                        <a:pt x="301942" y="1333"/>
                        <a:pt x="301942" y="2921"/>
                      </a:cubicBezTo>
                      <a:cubicBezTo>
                        <a:pt x="301942" y="4508"/>
                        <a:pt x="300673" y="5842"/>
                        <a:pt x="299022"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25" name="Google Shape;1325;p39"/>
                <p:cNvSpPr/>
                <p:nvPr/>
              </p:nvSpPr>
              <p:spPr>
                <a:xfrm>
                  <a:off x="6164834" y="2585339"/>
                  <a:ext cx="183324" cy="5841"/>
                </a:xfrm>
                <a:custGeom>
                  <a:avLst/>
                  <a:gdLst/>
                  <a:ahLst/>
                  <a:cxnLst/>
                  <a:rect l="l" t="t" r="r" b="b"/>
                  <a:pathLst>
                    <a:path w="183324" h="5841" extrusionOk="0">
                      <a:moveTo>
                        <a:pt x="180467" y="5842"/>
                      </a:moveTo>
                      <a:lnTo>
                        <a:pt x="2921" y="5842"/>
                      </a:lnTo>
                      <a:cubicBezTo>
                        <a:pt x="1270" y="5842"/>
                        <a:pt x="0" y="4508"/>
                        <a:pt x="0" y="2921"/>
                      </a:cubicBezTo>
                      <a:cubicBezTo>
                        <a:pt x="0" y="1333"/>
                        <a:pt x="1333" y="0"/>
                        <a:pt x="2921" y="0"/>
                      </a:cubicBezTo>
                      <a:lnTo>
                        <a:pt x="180403" y="0"/>
                      </a:lnTo>
                      <a:cubicBezTo>
                        <a:pt x="182054" y="0"/>
                        <a:pt x="183324" y="1333"/>
                        <a:pt x="183324" y="2921"/>
                      </a:cubicBezTo>
                      <a:cubicBezTo>
                        <a:pt x="183324" y="4508"/>
                        <a:pt x="182054" y="5842"/>
                        <a:pt x="180467"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26" name="Google Shape;1326;p39"/>
                <p:cNvSpPr/>
                <p:nvPr/>
              </p:nvSpPr>
              <p:spPr>
                <a:xfrm>
                  <a:off x="6146736" y="2654998"/>
                  <a:ext cx="267779" cy="5842"/>
                </a:xfrm>
                <a:custGeom>
                  <a:avLst/>
                  <a:gdLst/>
                  <a:ahLst/>
                  <a:cxnLst/>
                  <a:rect l="l" t="t" r="r" b="b"/>
                  <a:pathLst>
                    <a:path w="267779" h="5842" extrusionOk="0">
                      <a:moveTo>
                        <a:pt x="264859" y="5842"/>
                      </a:moveTo>
                      <a:lnTo>
                        <a:pt x="2921" y="5842"/>
                      </a:lnTo>
                      <a:cubicBezTo>
                        <a:pt x="1270" y="5842"/>
                        <a:pt x="0" y="4509"/>
                        <a:pt x="0" y="2921"/>
                      </a:cubicBezTo>
                      <a:cubicBezTo>
                        <a:pt x="0" y="1334"/>
                        <a:pt x="1334" y="0"/>
                        <a:pt x="2921" y="0"/>
                      </a:cubicBezTo>
                      <a:lnTo>
                        <a:pt x="264859" y="0"/>
                      </a:lnTo>
                      <a:cubicBezTo>
                        <a:pt x="266510" y="0"/>
                        <a:pt x="267779" y="1334"/>
                        <a:pt x="267779" y="2921"/>
                      </a:cubicBezTo>
                      <a:cubicBezTo>
                        <a:pt x="267779" y="4509"/>
                        <a:pt x="266446" y="5842"/>
                        <a:pt x="264859"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27" name="Google Shape;1327;p39"/>
                <p:cNvSpPr/>
                <p:nvPr/>
              </p:nvSpPr>
              <p:spPr>
                <a:xfrm>
                  <a:off x="6129273" y="2688018"/>
                  <a:ext cx="201803" cy="5842"/>
                </a:xfrm>
                <a:custGeom>
                  <a:avLst/>
                  <a:gdLst/>
                  <a:ahLst/>
                  <a:cxnLst/>
                  <a:rect l="l" t="t" r="r" b="b"/>
                  <a:pathLst>
                    <a:path w="201803" h="5842" extrusionOk="0">
                      <a:moveTo>
                        <a:pt x="198882" y="5842"/>
                      </a:moveTo>
                      <a:lnTo>
                        <a:pt x="2921" y="5842"/>
                      </a:lnTo>
                      <a:cubicBezTo>
                        <a:pt x="1270" y="5842"/>
                        <a:pt x="0" y="4508"/>
                        <a:pt x="0" y="2921"/>
                      </a:cubicBezTo>
                      <a:cubicBezTo>
                        <a:pt x="0" y="1333"/>
                        <a:pt x="1334" y="0"/>
                        <a:pt x="2921" y="0"/>
                      </a:cubicBezTo>
                      <a:lnTo>
                        <a:pt x="198882" y="0"/>
                      </a:lnTo>
                      <a:cubicBezTo>
                        <a:pt x="200533" y="0"/>
                        <a:pt x="201803" y="1333"/>
                        <a:pt x="201803" y="2921"/>
                      </a:cubicBezTo>
                      <a:cubicBezTo>
                        <a:pt x="201803" y="4508"/>
                        <a:pt x="200470" y="5842"/>
                        <a:pt x="198882"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28" name="Google Shape;1328;p39"/>
                <p:cNvSpPr/>
                <p:nvPr/>
              </p:nvSpPr>
              <p:spPr>
                <a:xfrm>
                  <a:off x="6107429" y="2717800"/>
                  <a:ext cx="236537" cy="5905"/>
                </a:xfrm>
                <a:custGeom>
                  <a:avLst/>
                  <a:gdLst/>
                  <a:ahLst/>
                  <a:cxnLst/>
                  <a:rect l="l" t="t" r="r" b="b"/>
                  <a:pathLst>
                    <a:path w="236537" h="5905" extrusionOk="0">
                      <a:moveTo>
                        <a:pt x="233617" y="5905"/>
                      </a:moveTo>
                      <a:lnTo>
                        <a:pt x="2921" y="5905"/>
                      </a:lnTo>
                      <a:cubicBezTo>
                        <a:pt x="1270" y="5905"/>
                        <a:pt x="0" y="4572"/>
                        <a:pt x="0" y="2985"/>
                      </a:cubicBezTo>
                      <a:cubicBezTo>
                        <a:pt x="0" y="1397"/>
                        <a:pt x="1270" y="0"/>
                        <a:pt x="2921" y="0"/>
                      </a:cubicBezTo>
                      <a:lnTo>
                        <a:pt x="233617" y="0"/>
                      </a:lnTo>
                      <a:cubicBezTo>
                        <a:pt x="235267" y="0"/>
                        <a:pt x="236538" y="1333"/>
                        <a:pt x="236538" y="2921"/>
                      </a:cubicBezTo>
                      <a:cubicBezTo>
                        <a:pt x="236538" y="4508"/>
                        <a:pt x="235267" y="5905"/>
                        <a:pt x="233617" y="5905"/>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29" name="Google Shape;1329;p39"/>
                <p:cNvSpPr/>
                <p:nvPr/>
              </p:nvSpPr>
              <p:spPr>
                <a:xfrm>
                  <a:off x="6083998" y="2742247"/>
                  <a:ext cx="226567" cy="5841"/>
                </a:xfrm>
                <a:custGeom>
                  <a:avLst/>
                  <a:gdLst/>
                  <a:ahLst/>
                  <a:cxnLst/>
                  <a:rect l="l" t="t" r="r" b="b"/>
                  <a:pathLst>
                    <a:path w="226567" h="5841" extrusionOk="0">
                      <a:moveTo>
                        <a:pt x="223647" y="5842"/>
                      </a:moveTo>
                      <a:lnTo>
                        <a:pt x="2921" y="5842"/>
                      </a:lnTo>
                      <a:cubicBezTo>
                        <a:pt x="1270" y="5842"/>
                        <a:pt x="0" y="4508"/>
                        <a:pt x="0" y="2921"/>
                      </a:cubicBezTo>
                      <a:cubicBezTo>
                        <a:pt x="0" y="1333"/>
                        <a:pt x="1334" y="0"/>
                        <a:pt x="2921" y="0"/>
                      </a:cubicBezTo>
                      <a:lnTo>
                        <a:pt x="223647" y="0"/>
                      </a:lnTo>
                      <a:cubicBezTo>
                        <a:pt x="225298" y="0"/>
                        <a:pt x="226568" y="1333"/>
                        <a:pt x="226568" y="2921"/>
                      </a:cubicBezTo>
                      <a:cubicBezTo>
                        <a:pt x="226568" y="4508"/>
                        <a:pt x="225298" y="5842"/>
                        <a:pt x="223647"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30" name="Google Shape;1330;p39"/>
                <p:cNvSpPr/>
                <p:nvPr/>
              </p:nvSpPr>
              <p:spPr>
                <a:xfrm>
                  <a:off x="6057455" y="2766567"/>
                  <a:ext cx="219646" cy="5842"/>
                </a:xfrm>
                <a:custGeom>
                  <a:avLst/>
                  <a:gdLst/>
                  <a:ahLst/>
                  <a:cxnLst/>
                  <a:rect l="l" t="t" r="r" b="b"/>
                  <a:pathLst>
                    <a:path w="219646" h="5842" extrusionOk="0">
                      <a:moveTo>
                        <a:pt x="216726" y="5842"/>
                      </a:moveTo>
                      <a:lnTo>
                        <a:pt x="2921" y="5842"/>
                      </a:lnTo>
                      <a:cubicBezTo>
                        <a:pt x="1270" y="5842"/>
                        <a:pt x="0" y="4509"/>
                        <a:pt x="0" y="2921"/>
                      </a:cubicBezTo>
                      <a:cubicBezTo>
                        <a:pt x="0" y="1334"/>
                        <a:pt x="1334" y="0"/>
                        <a:pt x="2921" y="0"/>
                      </a:cubicBezTo>
                      <a:lnTo>
                        <a:pt x="216726" y="0"/>
                      </a:lnTo>
                      <a:cubicBezTo>
                        <a:pt x="218377" y="0"/>
                        <a:pt x="219647" y="1334"/>
                        <a:pt x="219647" y="2921"/>
                      </a:cubicBezTo>
                      <a:cubicBezTo>
                        <a:pt x="219647" y="4509"/>
                        <a:pt x="218313" y="5842"/>
                        <a:pt x="216726"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31" name="Google Shape;1331;p39"/>
                <p:cNvSpPr/>
                <p:nvPr/>
              </p:nvSpPr>
              <p:spPr>
                <a:xfrm>
                  <a:off x="5997321" y="2820923"/>
                  <a:ext cx="210565" cy="5842"/>
                </a:xfrm>
                <a:custGeom>
                  <a:avLst/>
                  <a:gdLst/>
                  <a:ahLst/>
                  <a:cxnLst/>
                  <a:rect l="l" t="t" r="r" b="b"/>
                  <a:pathLst>
                    <a:path w="210565" h="5842" extrusionOk="0">
                      <a:moveTo>
                        <a:pt x="207645" y="5842"/>
                      </a:moveTo>
                      <a:lnTo>
                        <a:pt x="2921" y="5842"/>
                      </a:lnTo>
                      <a:cubicBezTo>
                        <a:pt x="1270" y="5842"/>
                        <a:pt x="0" y="4509"/>
                        <a:pt x="0" y="2921"/>
                      </a:cubicBezTo>
                      <a:cubicBezTo>
                        <a:pt x="0" y="1334"/>
                        <a:pt x="1333" y="0"/>
                        <a:pt x="2921" y="0"/>
                      </a:cubicBezTo>
                      <a:lnTo>
                        <a:pt x="207645" y="0"/>
                      </a:lnTo>
                      <a:cubicBezTo>
                        <a:pt x="209296" y="0"/>
                        <a:pt x="210566" y="1334"/>
                        <a:pt x="210566" y="2921"/>
                      </a:cubicBezTo>
                      <a:cubicBezTo>
                        <a:pt x="210566" y="4509"/>
                        <a:pt x="209296" y="5842"/>
                        <a:pt x="207645"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32" name="Google Shape;1332;p39"/>
                <p:cNvSpPr/>
                <p:nvPr/>
              </p:nvSpPr>
              <p:spPr>
                <a:xfrm>
                  <a:off x="5970270" y="2847085"/>
                  <a:ext cx="124840" cy="5842"/>
                </a:xfrm>
                <a:custGeom>
                  <a:avLst/>
                  <a:gdLst/>
                  <a:ahLst/>
                  <a:cxnLst/>
                  <a:rect l="l" t="t" r="r" b="b"/>
                  <a:pathLst>
                    <a:path w="124840" h="5842" extrusionOk="0">
                      <a:moveTo>
                        <a:pt x="121920" y="5842"/>
                      </a:moveTo>
                      <a:lnTo>
                        <a:pt x="2921" y="5842"/>
                      </a:lnTo>
                      <a:cubicBezTo>
                        <a:pt x="1270" y="5842"/>
                        <a:pt x="0" y="4509"/>
                        <a:pt x="0" y="2921"/>
                      </a:cubicBezTo>
                      <a:cubicBezTo>
                        <a:pt x="0" y="1334"/>
                        <a:pt x="1333" y="0"/>
                        <a:pt x="2921" y="0"/>
                      </a:cubicBezTo>
                      <a:lnTo>
                        <a:pt x="121920" y="0"/>
                      </a:lnTo>
                      <a:cubicBezTo>
                        <a:pt x="123571" y="0"/>
                        <a:pt x="124841" y="1334"/>
                        <a:pt x="124841" y="2921"/>
                      </a:cubicBezTo>
                      <a:cubicBezTo>
                        <a:pt x="124841" y="4509"/>
                        <a:pt x="123571" y="5842"/>
                        <a:pt x="121920"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33" name="Google Shape;1333;p39"/>
                <p:cNvSpPr/>
                <p:nvPr/>
              </p:nvSpPr>
              <p:spPr>
                <a:xfrm>
                  <a:off x="5949886" y="2868167"/>
                  <a:ext cx="204597" cy="5842"/>
                </a:xfrm>
                <a:custGeom>
                  <a:avLst/>
                  <a:gdLst/>
                  <a:ahLst/>
                  <a:cxnLst/>
                  <a:rect l="l" t="t" r="r" b="b"/>
                  <a:pathLst>
                    <a:path w="204597" h="5842" extrusionOk="0">
                      <a:moveTo>
                        <a:pt x="201676" y="5842"/>
                      </a:moveTo>
                      <a:lnTo>
                        <a:pt x="2921" y="5842"/>
                      </a:lnTo>
                      <a:cubicBezTo>
                        <a:pt x="1270" y="5842"/>
                        <a:pt x="0" y="4509"/>
                        <a:pt x="0" y="2921"/>
                      </a:cubicBezTo>
                      <a:cubicBezTo>
                        <a:pt x="0" y="1334"/>
                        <a:pt x="1334" y="0"/>
                        <a:pt x="2921" y="0"/>
                      </a:cubicBezTo>
                      <a:lnTo>
                        <a:pt x="201676" y="0"/>
                      </a:lnTo>
                      <a:cubicBezTo>
                        <a:pt x="203327" y="0"/>
                        <a:pt x="204597" y="1334"/>
                        <a:pt x="204597" y="2921"/>
                      </a:cubicBezTo>
                      <a:cubicBezTo>
                        <a:pt x="204597" y="4509"/>
                        <a:pt x="203327" y="5842"/>
                        <a:pt x="201676"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34" name="Google Shape;1334;p39"/>
                <p:cNvSpPr/>
                <p:nvPr/>
              </p:nvSpPr>
              <p:spPr>
                <a:xfrm>
                  <a:off x="5925248" y="2895790"/>
                  <a:ext cx="201231" cy="5842"/>
                </a:xfrm>
                <a:custGeom>
                  <a:avLst/>
                  <a:gdLst/>
                  <a:ahLst/>
                  <a:cxnLst/>
                  <a:rect l="l" t="t" r="r" b="b"/>
                  <a:pathLst>
                    <a:path w="201231" h="5842" extrusionOk="0">
                      <a:moveTo>
                        <a:pt x="198311" y="5842"/>
                      </a:moveTo>
                      <a:lnTo>
                        <a:pt x="2921" y="5842"/>
                      </a:lnTo>
                      <a:cubicBezTo>
                        <a:pt x="1270" y="5842"/>
                        <a:pt x="0" y="4508"/>
                        <a:pt x="0" y="2921"/>
                      </a:cubicBezTo>
                      <a:cubicBezTo>
                        <a:pt x="0" y="1333"/>
                        <a:pt x="1334" y="0"/>
                        <a:pt x="2921" y="0"/>
                      </a:cubicBezTo>
                      <a:lnTo>
                        <a:pt x="198311" y="0"/>
                      </a:lnTo>
                      <a:cubicBezTo>
                        <a:pt x="199961" y="0"/>
                        <a:pt x="201232" y="1333"/>
                        <a:pt x="201232" y="2921"/>
                      </a:cubicBezTo>
                      <a:cubicBezTo>
                        <a:pt x="201232" y="4508"/>
                        <a:pt x="199961" y="5842"/>
                        <a:pt x="198311"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35" name="Google Shape;1335;p39"/>
                <p:cNvSpPr/>
                <p:nvPr/>
              </p:nvSpPr>
              <p:spPr>
                <a:xfrm>
                  <a:off x="5903277" y="2923285"/>
                  <a:ext cx="197865" cy="5842"/>
                </a:xfrm>
                <a:custGeom>
                  <a:avLst/>
                  <a:gdLst/>
                  <a:ahLst/>
                  <a:cxnLst/>
                  <a:rect l="l" t="t" r="r" b="b"/>
                  <a:pathLst>
                    <a:path w="197865" h="5842" extrusionOk="0">
                      <a:moveTo>
                        <a:pt x="194945" y="5842"/>
                      </a:moveTo>
                      <a:lnTo>
                        <a:pt x="2921" y="5842"/>
                      </a:lnTo>
                      <a:cubicBezTo>
                        <a:pt x="1270" y="5842"/>
                        <a:pt x="0" y="4509"/>
                        <a:pt x="0" y="2921"/>
                      </a:cubicBezTo>
                      <a:cubicBezTo>
                        <a:pt x="0" y="1334"/>
                        <a:pt x="1333" y="0"/>
                        <a:pt x="2921" y="0"/>
                      </a:cubicBezTo>
                      <a:lnTo>
                        <a:pt x="194945" y="0"/>
                      </a:lnTo>
                      <a:cubicBezTo>
                        <a:pt x="196596" y="0"/>
                        <a:pt x="197866" y="1334"/>
                        <a:pt x="197866" y="2921"/>
                      </a:cubicBezTo>
                      <a:cubicBezTo>
                        <a:pt x="197866" y="4509"/>
                        <a:pt x="196596" y="5842"/>
                        <a:pt x="194945"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36" name="Google Shape;1336;p39"/>
                <p:cNvSpPr/>
                <p:nvPr/>
              </p:nvSpPr>
              <p:spPr>
                <a:xfrm>
                  <a:off x="5883973" y="2950717"/>
                  <a:ext cx="194373" cy="5842"/>
                </a:xfrm>
                <a:custGeom>
                  <a:avLst/>
                  <a:gdLst/>
                  <a:ahLst/>
                  <a:cxnLst/>
                  <a:rect l="l" t="t" r="r" b="b"/>
                  <a:pathLst>
                    <a:path w="194373" h="5842" extrusionOk="0">
                      <a:moveTo>
                        <a:pt x="191453" y="5842"/>
                      </a:moveTo>
                      <a:lnTo>
                        <a:pt x="2921" y="5842"/>
                      </a:lnTo>
                      <a:cubicBezTo>
                        <a:pt x="1270" y="5842"/>
                        <a:pt x="0" y="4509"/>
                        <a:pt x="0" y="2921"/>
                      </a:cubicBezTo>
                      <a:cubicBezTo>
                        <a:pt x="0" y="1334"/>
                        <a:pt x="1334" y="0"/>
                        <a:pt x="2921" y="0"/>
                      </a:cubicBezTo>
                      <a:lnTo>
                        <a:pt x="191453" y="0"/>
                      </a:lnTo>
                      <a:cubicBezTo>
                        <a:pt x="193104" y="0"/>
                        <a:pt x="194373" y="1334"/>
                        <a:pt x="194373" y="2921"/>
                      </a:cubicBezTo>
                      <a:cubicBezTo>
                        <a:pt x="194373" y="4509"/>
                        <a:pt x="193104" y="5842"/>
                        <a:pt x="191453"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37" name="Google Shape;1337;p39"/>
                <p:cNvSpPr/>
                <p:nvPr/>
              </p:nvSpPr>
              <p:spPr>
                <a:xfrm>
                  <a:off x="5867400" y="2978150"/>
                  <a:ext cx="150367" cy="5842"/>
                </a:xfrm>
                <a:custGeom>
                  <a:avLst/>
                  <a:gdLst/>
                  <a:ahLst/>
                  <a:cxnLst/>
                  <a:rect l="l" t="t" r="r" b="b"/>
                  <a:pathLst>
                    <a:path w="150367" h="5842" extrusionOk="0">
                      <a:moveTo>
                        <a:pt x="147447" y="5842"/>
                      </a:moveTo>
                      <a:lnTo>
                        <a:pt x="2921" y="5842"/>
                      </a:lnTo>
                      <a:cubicBezTo>
                        <a:pt x="1270" y="5842"/>
                        <a:pt x="0" y="4508"/>
                        <a:pt x="0" y="2921"/>
                      </a:cubicBezTo>
                      <a:cubicBezTo>
                        <a:pt x="0" y="1333"/>
                        <a:pt x="1334" y="0"/>
                        <a:pt x="2921" y="0"/>
                      </a:cubicBezTo>
                      <a:lnTo>
                        <a:pt x="147447" y="0"/>
                      </a:lnTo>
                      <a:cubicBezTo>
                        <a:pt x="149098" y="0"/>
                        <a:pt x="150368" y="1333"/>
                        <a:pt x="150368" y="2921"/>
                      </a:cubicBezTo>
                      <a:cubicBezTo>
                        <a:pt x="150368" y="4508"/>
                        <a:pt x="149098" y="5842"/>
                        <a:pt x="147447"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38" name="Google Shape;1338;p39"/>
                <p:cNvSpPr/>
                <p:nvPr/>
              </p:nvSpPr>
              <p:spPr>
                <a:xfrm>
                  <a:off x="6123685" y="2467927"/>
                  <a:ext cx="241617" cy="5842"/>
                </a:xfrm>
                <a:custGeom>
                  <a:avLst/>
                  <a:gdLst/>
                  <a:ahLst/>
                  <a:cxnLst/>
                  <a:rect l="l" t="t" r="r" b="b"/>
                  <a:pathLst>
                    <a:path w="241617" h="5842" extrusionOk="0">
                      <a:moveTo>
                        <a:pt x="238697" y="5842"/>
                      </a:moveTo>
                      <a:lnTo>
                        <a:pt x="2921" y="5842"/>
                      </a:lnTo>
                      <a:cubicBezTo>
                        <a:pt x="1270" y="5842"/>
                        <a:pt x="0" y="4508"/>
                        <a:pt x="0" y="2921"/>
                      </a:cubicBezTo>
                      <a:cubicBezTo>
                        <a:pt x="0" y="1333"/>
                        <a:pt x="1334" y="0"/>
                        <a:pt x="2921" y="0"/>
                      </a:cubicBezTo>
                      <a:lnTo>
                        <a:pt x="238697" y="0"/>
                      </a:lnTo>
                      <a:cubicBezTo>
                        <a:pt x="240348" y="0"/>
                        <a:pt x="241617" y="1333"/>
                        <a:pt x="241617" y="2921"/>
                      </a:cubicBezTo>
                      <a:cubicBezTo>
                        <a:pt x="241617" y="4508"/>
                        <a:pt x="240348" y="5842"/>
                        <a:pt x="238697"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339" name="Google Shape;1339;p39"/>
              <p:cNvGrpSpPr/>
              <p:nvPr/>
            </p:nvGrpSpPr>
            <p:grpSpPr>
              <a:xfrm>
                <a:off x="5919596" y="2162746"/>
                <a:ext cx="387921" cy="161417"/>
                <a:chOff x="5919596" y="2162746"/>
                <a:chExt cx="387921" cy="161417"/>
              </a:xfrm>
            </p:grpSpPr>
            <p:sp>
              <p:nvSpPr>
                <p:cNvPr id="1340" name="Google Shape;1340;p39"/>
                <p:cNvSpPr/>
                <p:nvPr/>
              </p:nvSpPr>
              <p:spPr>
                <a:xfrm>
                  <a:off x="5919596" y="2162746"/>
                  <a:ext cx="232981" cy="5842"/>
                </a:xfrm>
                <a:custGeom>
                  <a:avLst/>
                  <a:gdLst/>
                  <a:ahLst/>
                  <a:cxnLst/>
                  <a:rect l="l" t="t" r="r" b="b"/>
                  <a:pathLst>
                    <a:path w="232981" h="5842" extrusionOk="0">
                      <a:moveTo>
                        <a:pt x="230061" y="5842"/>
                      </a:moveTo>
                      <a:lnTo>
                        <a:pt x="2921" y="5842"/>
                      </a:lnTo>
                      <a:cubicBezTo>
                        <a:pt x="1270" y="5842"/>
                        <a:pt x="0" y="4508"/>
                        <a:pt x="0" y="2921"/>
                      </a:cubicBezTo>
                      <a:cubicBezTo>
                        <a:pt x="0" y="1333"/>
                        <a:pt x="1334" y="0"/>
                        <a:pt x="2921" y="0"/>
                      </a:cubicBezTo>
                      <a:lnTo>
                        <a:pt x="230061" y="0"/>
                      </a:lnTo>
                      <a:cubicBezTo>
                        <a:pt x="231712" y="0"/>
                        <a:pt x="232982" y="1333"/>
                        <a:pt x="232982" y="2921"/>
                      </a:cubicBezTo>
                      <a:cubicBezTo>
                        <a:pt x="232982" y="4508"/>
                        <a:pt x="231712" y="5842"/>
                        <a:pt x="230061"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41" name="Google Shape;1341;p39"/>
                <p:cNvSpPr/>
                <p:nvPr/>
              </p:nvSpPr>
              <p:spPr>
                <a:xfrm>
                  <a:off x="5930455" y="2187448"/>
                  <a:ext cx="373760" cy="5841"/>
                </a:xfrm>
                <a:custGeom>
                  <a:avLst/>
                  <a:gdLst/>
                  <a:ahLst/>
                  <a:cxnLst/>
                  <a:rect l="l" t="t" r="r" b="b"/>
                  <a:pathLst>
                    <a:path w="373760" h="5841" extrusionOk="0">
                      <a:moveTo>
                        <a:pt x="370840" y="5842"/>
                      </a:moveTo>
                      <a:lnTo>
                        <a:pt x="2921" y="5842"/>
                      </a:lnTo>
                      <a:cubicBezTo>
                        <a:pt x="1270" y="5842"/>
                        <a:pt x="0" y="4508"/>
                        <a:pt x="0" y="2921"/>
                      </a:cubicBezTo>
                      <a:cubicBezTo>
                        <a:pt x="0" y="1333"/>
                        <a:pt x="1334" y="0"/>
                        <a:pt x="2921" y="0"/>
                      </a:cubicBezTo>
                      <a:lnTo>
                        <a:pt x="370840" y="0"/>
                      </a:lnTo>
                      <a:cubicBezTo>
                        <a:pt x="372491" y="0"/>
                        <a:pt x="373761" y="1333"/>
                        <a:pt x="373761" y="2921"/>
                      </a:cubicBezTo>
                      <a:cubicBezTo>
                        <a:pt x="373761" y="4508"/>
                        <a:pt x="372428" y="5842"/>
                        <a:pt x="370840"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42" name="Google Shape;1342;p39"/>
                <p:cNvSpPr/>
                <p:nvPr/>
              </p:nvSpPr>
              <p:spPr>
                <a:xfrm>
                  <a:off x="5938773" y="2220150"/>
                  <a:ext cx="368744" cy="5841"/>
                </a:xfrm>
                <a:custGeom>
                  <a:avLst/>
                  <a:gdLst/>
                  <a:ahLst/>
                  <a:cxnLst/>
                  <a:rect l="l" t="t" r="r" b="b"/>
                  <a:pathLst>
                    <a:path w="368744" h="5841" extrusionOk="0">
                      <a:moveTo>
                        <a:pt x="365823" y="5842"/>
                      </a:moveTo>
                      <a:lnTo>
                        <a:pt x="2921" y="5842"/>
                      </a:lnTo>
                      <a:cubicBezTo>
                        <a:pt x="1270" y="5842"/>
                        <a:pt x="0" y="4508"/>
                        <a:pt x="0" y="2921"/>
                      </a:cubicBezTo>
                      <a:cubicBezTo>
                        <a:pt x="0" y="1333"/>
                        <a:pt x="1334" y="0"/>
                        <a:pt x="2921" y="0"/>
                      </a:cubicBezTo>
                      <a:lnTo>
                        <a:pt x="365823" y="0"/>
                      </a:lnTo>
                      <a:cubicBezTo>
                        <a:pt x="367474" y="0"/>
                        <a:pt x="368745" y="1333"/>
                        <a:pt x="368745" y="2921"/>
                      </a:cubicBezTo>
                      <a:cubicBezTo>
                        <a:pt x="368745" y="4508"/>
                        <a:pt x="367411" y="5842"/>
                        <a:pt x="365823"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43" name="Google Shape;1343;p39"/>
                <p:cNvSpPr/>
                <p:nvPr/>
              </p:nvSpPr>
              <p:spPr>
                <a:xfrm>
                  <a:off x="5941250" y="2252852"/>
                  <a:ext cx="361251" cy="5842"/>
                </a:xfrm>
                <a:custGeom>
                  <a:avLst/>
                  <a:gdLst/>
                  <a:ahLst/>
                  <a:cxnLst/>
                  <a:rect l="l" t="t" r="r" b="b"/>
                  <a:pathLst>
                    <a:path w="361251" h="5842" extrusionOk="0">
                      <a:moveTo>
                        <a:pt x="358330" y="5842"/>
                      </a:moveTo>
                      <a:lnTo>
                        <a:pt x="2921" y="5842"/>
                      </a:lnTo>
                      <a:cubicBezTo>
                        <a:pt x="1270" y="5842"/>
                        <a:pt x="0" y="4508"/>
                        <a:pt x="0" y="2921"/>
                      </a:cubicBezTo>
                      <a:cubicBezTo>
                        <a:pt x="0" y="1333"/>
                        <a:pt x="1334" y="0"/>
                        <a:pt x="2921" y="0"/>
                      </a:cubicBezTo>
                      <a:lnTo>
                        <a:pt x="358330" y="0"/>
                      </a:lnTo>
                      <a:cubicBezTo>
                        <a:pt x="359982" y="0"/>
                        <a:pt x="361252" y="1333"/>
                        <a:pt x="361252" y="2921"/>
                      </a:cubicBezTo>
                      <a:cubicBezTo>
                        <a:pt x="361252" y="4508"/>
                        <a:pt x="359982" y="5842"/>
                        <a:pt x="358330"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44" name="Google Shape;1344;p39"/>
                <p:cNvSpPr/>
                <p:nvPr/>
              </p:nvSpPr>
              <p:spPr>
                <a:xfrm>
                  <a:off x="5938646" y="2285555"/>
                  <a:ext cx="352234" cy="5842"/>
                </a:xfrm>
                <a:custGeom>
                  <a:avLst/>
                  <a:gdLst/>
                  <a:ahLst/>
                  <a:cxnLst/>
                  <a:rect l="l" t="t" r="r" b="b"/>
                  <a:pathLst>
                    <a:path w="352234" h="5842" extrusionOk="0">
                      <a:moveTo>
                        <a:pt x="349314" y="5842"/>
                      </a:moveTo>
                      <a:lnTo>
                        <a:pt x="2921" y="5842"/>
                      </a:lnTo>
                      <a:cubicBezTo>
                        <a:pt x="1270" y="5842"/>
                        <a:pt x="0" y="4509"/>
                        <a:pt x="0" y="2921"/>
                      </a:cubicBezTo>
                      <a:cubicBezTo>
                        <a:pt x="0" y="1334"/>
                        <a:pt x="1334" y="0"/>
                        <a:pt x="2921" y="0"/>
                      </a:cubicBezTo>
                      <a:lnTo>
                        <a:pt x="349314" y="0"/>
                      </a:lnTo>
                      <a:cubicBezTo>
                        <a:pt x="350965" y="0"/>
                        <a:pt x="352235" y="1334"/>
                        <a:pt x="352235" y="2921"/>
                      </a:cubicBezTo>
                      <a:cubicBezTo>
                        <a:pt x="352235" y="4509"/>
                        <a:pt x="350901" y="5842"/>
                        <a:pt x="349314"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45" name="Google Shape;1345;p39"/>
                <p:cNvSpPr/>
                <p:nvPr/>
              </p:nvSpPr>
              <p:spPr>
                <a:xfrm>
                  <a:off x="5930455" y="2318321"/>
                  <a:ext cx="105028" cy="5842"/>
                </a:xfrm>
                <a:custGeom>
                  <a:avLst/>
                  <a:gdLst/>
                  <a:ahLst/>
                  <a:cxnLst/>
                  <a:rect l="l" t="t" r="r" b="b"/>
                  <a:pathLst>
                    <a:path w="105028" h="5842" extrusionOk="0">
                      <a:moveTo>
                        <a:pt x="102108" y="5842"/>
                      </a:moveTo>
                      <a:lnTo>
                        <a:pt x="2921" y="5842"/>
                      </a:lnTo>
                      <a:cubicBezTo>
                        <a:pt x="1270" y="5842"/>
                        <a:pt x="0" y="4508"/>
                        <a:pt x="0" y="2921"/>
                      </a:cubicBezTo>
                      <a:cubicBezTo>
                        <a:pt x="0" y="1333"/>
                        <a:pt x="1334" y="0"/>
                        <a:pt x="2921" y="0"/>
                      </a:cubicBezTo>
                      <a:lnTo>
                        <a:pt x="102108" y="0"/>
                      </a:lnTo>
                      <a:cubicBezTo>
                        <a:pt x="103759" y="0"/>
                        <a:pt x="105029" y="1333"/>
                        <a:pt x="105029" y="2921"/>
                      </a:cubicBezTo>
                      <a:cubicBezTo>
                        <a:pt x="105029" y="4508"/>
                        <a:pt x="103696" y="5842"/>
                        <a:pt x="102108" y="58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sp>
          <p:nvSpPr>
            <p:cNvPr id="1346" name="Google Shape;1346;p39"/>
            <p:cNvSpPr/>
            <p:nvPr/>
          </p:nvSpPr>
          <p:spPr>
            <a:xfrm>
              <a:off x="1052340" y="706395"/>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47" name="Google Shape;1347;p39"/>
            <p:cNvSpPr/>
            <p:nvPr/>
          </p:nvSpPr>
          <p:spPr>
            <a:xfrm>
              <a:off x="1366140" y="112837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48" name="Google Shape;1348;p39"/>
            <p:cNvSpPr/>
            <p:nvPr/>
          </p:nvSpPr>
          <p:spPr>
            <a:xfrm>
              <a:off x="3417415" y="2590295"/>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52"/>
        <p:cNvGrpSpPr/>
        <p:nvPr/>
      </p:nvGrpSpPr>
      <p:grpSpPr>
        <a:xfrm>
          <a:off x="0" y="0"/>
          <a:ext cx="0" cy="0"/>
          <a:chOff x="0" y="0"/>
          <a:chExt cx="0" cy="0"/>
        </a:xfrm>
      </p:grpSpPr>
      <p:sp>
        <p:nvSpPr>
          <p:cNvPr id="1353" name="Google Shape;1353;p40"/>
          <p:cNvSpPr txBox="1">
            <a:spLocks noGrp="1"/>
          </p:cNvSpPr>
          <p:nvPr>
            <p:ph type="title"/>
          </p:nvPr>
        </p:nvSpPr>
        <p:spPr>
          <a:xfrm>
            <a:off x="720000" y="445025"/>
            <a:ext cx="7704000" cy="649200"/>
          </a:xfrm>
          <a:prstGeom prst="rect">
            <a:avLst/>
          </a:prstGeom>
        </p:spPr>
        <p:txBody>
          <a:bodyPr spcFirstLastPara="1" wrap="square" lIns="91425" tIns="91425" rIns="91425" bIns="91425" anchor="t" anchorCtr="0">
            <a:noAutofit/>
          </a:bodyPr>
          <a:lstStyle/>
          <a:p>
            <a:r>
              <a:rPr lang="en-US" b="1" dirty="0"/>
              <a:t>🧱 Structure of a Biography</a:t>
            </a:r>
          </a:p>
        </p:txBody>
      </p:sp>
      <p:sp>
        <p:nvSpPr>
          <p:cNvPr id="1354" name="Google Shape;1354;p40"/>
          <p:cNvSpPr txBox="1">
            <a:spLocks noGrp="1"/>
          </p:cNvSpPr>
          <p:nvPr>
            <p:ph type="subTitle" idx="1"/>
          </p:nvPr>
        </p:nvSpPr>
        <p:spPr>
          <a:xfrm>
            <a:off x="762000" y="1962150"/>
            <a:ext cx="3254100" cy="1887000"/>
          </a:xfrm>
          <a:prstGeom prst="rect">
            <a:avLst/>
          </a:prstGeom>
        </p:spPr>
        <p:txBody>
          <a:bodyPr spcFirstLastPara="1" wrap="square" lIns="91425" tIns="91425" rIns="91425" bIns="91425" anchor="ctr" anchorCtr="0">
            <a:noAutofit/>
          </a:bodyPr>
          <a:lstStyle/>
          <a:p>
            <a:r>
              <a:rPr lang="en-US" b="1" dirty="0"/>
              <a:t>1. Introduction</a:t>
            </a:r>
          </a:p>
          <a:p>
            <a:r>
              <a:rPr lang="en-US" dirty="0"/>
              <a:t>Introduce the person.</a:t>
            </a:r>
          </a:p>
          <a:p>
            <a:r>
              <a:rPr lang="en-US" dirty="0"/>
              <a:t>Mention why they are famous or important.</a:t>
            </a:r>
          </a:p>
          <a:p>
            <a:r>
              <a:rPr lang="en-US" dirty="0"/>
              <a:t>Include a </a:t>
            </a:r>
            <a:r>
              <a:rPr lang="en-US" b="1" dirty="0"/>
              <a:t>hook</a:t>
            </a:r>
            <a:r>
              <a:rPr lang="en-US" dirty="0"/>
              <a:t> to grab attention (e.g., an interesting fact, quote, or question).</a:t>
            </a:r>
          </a:p>
        </p:txBody>
      </p:sp>
      <p:sp>
        <p:nvSpPr>
          <p:cNvPr id="3"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JO" sz="1800" b="0" i="1" u="none" strike="noStrike" cap="none" normalizeH="0" baseline="0" smtClean="0">
                <a:ln>
                  <a:noFill/>
                </a:ln>
                <a:solidFill>
                  <a:schemeClr val="tx1"/>
                </a:solidFill>
                <a:effectLst/>
                <a:latin typeface="Arial" pitchFamily="34" charset="0"/>
                <a:cs typeface="Arial" pitchFamily="34" charset="0"/>
              </a:rPr>
              <a:t>“Education is the most powerful weapon which you can use to change the world.”</a:t>
            </a:r>
            <a:r>
              <a:rPr kumimoji="0" lang="ar-JO" sz="1800" b="0" i="0" u="none" strike="noStrike" cap="none" normalizeH="0" baseline="0" smtClean="0">
                <a:ln>
                  <a:noFill/>
                </a:ln>
                <a:solidFill>
                  <a:schemeClr val="tx1"/>
                </a:solidFill>
                <a:effectLst/>
                <a:latin typeface="Arial" pitchFamily="34" charset="0"/>
                <a:cs typeface="Arial" pitchFamily="34" charset="0"/>
              </a:rPr>
              <a:t> These powerful words were spoken by </a:t>
            </a:r>
            <a:r>
              <a:rPr kumimoji="0" lang="ar-JO" sz="1800" b="1" i="0" u="none" strike="noStrike" cap="none" normalizeH="0" baseline="0" smtClean="0">
                <a:ln>
                  <a:noFill/>
                </a:ln>
                <a:solidFill>
                  <a:schemeClr val="tx1"/>
                </a:solidFill>
                <a:effectLst/>
                <a:latin typeface="Arial" pitchFamily="34" charset="0"/>
                <a:cs typeface="Arial" pitchFamily="34" charset="0"/>
              </a:rPr>
              <a:t>Nelson Mandela</a:t>
            </a:r>
            <a:r>
              <a:rPr kumimoji="0" lang="ar-JO" sz="1800" b="0" i="0" u="none" strike="noStrike" cap="none" normalizeH="0" baseline="0" smtClean="0">
                <a:ln>
                  <a:noFill/>
                </a:ln>
                <a:solidFill>
                  <a:schemeClr val="tx1"/>
                </a:solidFill>
                <a:effectLst/>
                <a:latin typeface="Arial" pitchFamily="34" charset="0"/>
                <a:cs typeface="Arial" pitchFamily="34" charset="0"/>
              </a:rPr>
              <a:t>, a man who spent his life fighting for justice and equality. He is famous for leading the movement to end apartheid in South Africa and for becoming the country's first Black president. His story is one of courage, sacrifice, and hope.</a:t>
            </a:r>
          </a:p>
        </p:txBody>
      </p:sp>
      <p:sp>
        <p:nvSpPr>
          <p:cNvPr id="7" name="Google Shape;1354;p40"/>
          <p:cNvSpPr txBox="1">
            <a:spLocks noGrp="1"/>
          </p:cNvSpPr>
          <p:nvPr>
            <p:ph type="subTitle" idx="1"/>
          </p:nvPr>
        </p:nvSpPr>
        <p:spPr>
          <a:xfrm>
            <a:off x="4114800" y="2190750"/>
            <a:ext cx="3254100" cy="1887000"/>
          </a:xfrm>
          <a:prstGeom prst="rect">
            <a:avLst/>
          </a:prstGeom>
        </p:spPr>
        <p:txBody>
          <a:bodyPr spcFirstLastPara="1" wrap="square" lIns="91425" tIns="91425" rIns="91425" bIns="91425" anchor="ctr" anchorCtr="0">
            <a:noAutofit/>
          </a:bodyPr>
          <a:lstStyle/>
          <a:p>
            <a:r>
              <a:rPr lang="en-US" b="1" dirty="0" smtClean="0"/>
              <a:t>Example</a:t>
            </a:r>
            <a:r>
              <a:rPr lang="en-US" dirty="0" smtClean="0"/>
              <a:t>:</a:t>
            </a:r>
          </a:p>
          <a:p>
            <a:r>
              <a:rPr lang="en-US" i="1" dirty="0"/>
              <a:t>“You have to fight to reach your dream. You have to sacrifice and work hard for it.”</a:t>
            </a:r>
            <a:r>
              <a:rPr lang="en-US" dirty="0"/>
              <a:t> These words from </a:t>
            </a:r>
            <a:r>
              <a:rPr lang="en-US" b="1" dirty="0"/>
              <a:t>Lionel </a:t>
            </a:r>
            <a:r>
              <a:rPr lang="en-US" b="1" dirty="0" err="1"/>
              <a:t>Messi</a:t>
            </a:r>
            <a:r>
              <a:rPr lang="en-US" dirty="0"/>
              <a:t>, one of the greatest footballers in history, show the heart of a champion. Known for his magical dribbling, humble personality, and record-breaking goals, </a:t>
            </a:r>
            <a:r>
              <a:rPr lang="en-US" dirty="0" err="1"/>
              <a:t>Messi</a:t>
            </a:r>
            <a:r>
              <a:rPr lang="en-US" dirty="0"/>
              <a:t> is a global sports icon. But his journey wasn’t easy—it’s a story of talent, hard work, and never giving up.</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52"/>
        <p:cNvGrpSpPr/>
        <p:nvPr/>
      </p:nvGrpSpPr>
      <p:grpSpPr>
        <a:xfrm>
          <a:off x="0" y="0"/>
          <a:ext cx="0" cy="0"/>
          <a:chOff x="0" y="0"/>
          <a:chExt cx="0" cy="0"/>
        </a:xfrm>
      </p:grpSpPr>
      <p:sp>
        <p:nvSpPr>
          <p:cNvPr id="1353" name="Google Shape;1353;p40"/>
          <p:cNvSpPr txBox="1">
            <a:spLocks noGrp="1"/>
          </p:cNvSpPr>
          <p:nvPr>
            <p:ph type="title"/>
          </p:nvPr>
        </p:nvSpPr>
        <p:spPr>
          <a:xfrm>
            <a:off x="720000" y="445025"/>
            <a:ext cx="7704000" cy="649200"/>
          </a:xfrm>
          <a:prstGeom prst="rect">
            <a:avLst/>
          </a:prstGeom>
        </p:spPr>
        <p:txBody>
          <a:bodyPr spcFirstLastPara="1" wrap="square" lIns="91425" tIns="91425" rIns="91425" bIns="91425" anchor="t" anchorCtr="0">
            <a:noAutofit/>
          </a:bodyPr>
          <a:lstStyle/>
          <a:p>
            <a:r>
              <a:rPr lang="en-US" b="1" dirty="0"/>
              <a:t>🧱 Structure of a Biography</a:t>
            </a:r>
          </a:p>
        </p:txBody>
      </p:sp>
      <p:sp>
        <p:nvSpPr>
          <p:cNvPr id="1354" name="Google Shape;1354;p40"/>
          <p:cNvSpPr txBox="1">
            <a:spLocks noGrp="1"/>
          </p:cNvSpPr>
          <p:nvPr>
            <p:ph type="subTitle" idx="1"/>
          </p:nvPr>
        </p:nvSpPr>
        <p:spPr>
          <a:xfrm>
            <a:off x="762000" y="1962150"/>
            <a:ext cx="3254100" cy="1887000"/>
          </a:xfrm>
          <a:prstGeom prst="rect">
            <a:avLst/>
          </a:prstGeom>
        </p:spPr>
        <p:txBody>
          <a:bodyPr spcFirstLastPara="1" wrap="square" lIns="91425" tIns="91425" rIns="91425" bIns="91425" anchor="ctr" anchorCtr="0">
            <a:noAutofit/>
          </a:bodyPr>
          <a:lstStyle/>
          <a:p>
            <a:r>
              <a:rPr lang="en-US" b="1" dirty="0"/>
              <a:t>2. Early Life</a:t>
            </a:r>
          </a:p>
          <a:p>
            <a:r>
              <a:rPr lang="en-US" dirty="0"/>
              <a:t>When and where they were born.</a:t>
            </a:r>
          </a:p>
          <a:p>
            <a:r>
              <a:rPr lang="en-US" dirty="0"/>
              <a:t>Family background.</a:t>
            </a:r>
          </a:p>
          <a:p>
            <a:r>
              <a:rPr lang="en-US" dirty="0"/>
              <a:t>Childhood, education, and early interests.</a:t>
            </a:r>
          </a:p>
        </p:txBody>
      </p:sp>
      <p:sp>
        <p:nvSpPr>
          <p:cNvPr id="3"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JO" sz="1800" b="0" i="1" u="none" strike="noStrike" cap="none" normalizeH="0" baseline="0" smtClean="0">
                <a:ln>
                  <a:noFill/>
                </a:ln>
                <a:solidFill>
                  <a:schemeClr val="tx1"/>
                </a:solidFill>
                <a:effectLst/>
                <a:latin typeface="Arial" pitchFamily="34" charset="0"/>
                <a:cs typeface="Arial" pitchFamily="34" charset="0"/>
              </a:rPr>
              <a:t>“Education is the most powerful weapon which you can use to change the world.”</a:t>
            </a:r>
            <a:r>
              <a:rPr kumimoji="0" lang="ar-JO" sz="1800" b="0" i="0" u="none" strike="noStrike" cap="none" normalizeH="0" baseline="0" smtClean="0">
                <a:ln>
                  <a:noFill/>
                </a:ln>
                <a:solidFill>
                  <a:schemeClr val="tx1"/>
                </a:solidFill>
                <a:effectLst/>
                <a:latin typeface="Arial" pitchFamily="34" charset="0"/>
                <a:cs typeface="Arial" pitchFamily="34" charset="0"/>
              </a:rPr>
              <a:t> These powerful words were spoken by </a:t>
            </a:r>
            <a:r>
              <a:rPr kumimoji="0" lang="ar-JO" sz="1800" b="1" i="0" u="none" strike="noStrike" cap="none" normalizeH="0" baseline="0" smtClean="0">
                <a:ln>
                  <a:noFill/>
                </a:ln>
                <a:solidFill>
                  <a:schemeClr val="tx1"/>
                </a:solidFill>
                <a:effectLst/>
                <a:latin typeface="Arial" pitchFamily="34" charset="0"/>
                <a:cs typeface="Arial" pitchFamily="34" charset="0"/>
              </a:rPr>
              <a:t>Nelson Mandela</a:t>
            </a:r>
            <a:r>
              <a:rPr kumimoji="0" lang="ar-JO" sz="1800" b="0" i="0" u="none" strike="noStrike" cap="none" normalizeH="0" baseline="0" smtClean="0">
                <a:ln>
                  <a:noFill/>
                </a:ln>
                <a:solidFill>
                  <a:schemeClr val="tx1"/>
                </a:solidFill>
                <a:effectLst/>
                <a:latin typeface="Arial" pitchFamily="34" charset="0"/>
                <a:cs typeface="Arial" pitchFamily="34" charset="0"/>
              </a:rPr>
              <a:t>, a man who spent his life fighting for justice and equality. He is famous for leading the movement to end apartheid in South Africa and for becoming the country's first Black president. His story is one of courage, sacrifice, and hope.</a:t>
            </a:r>
          </a:p>
        </p:txBody>
      </p:sp>
      <p:sp>
        <p:nvSpPr>
          <p:cNvPr id="7" name="Google Shape;1354;p40"/>
          <p:cNvSpPr txBox="1">
            <a:spLocks noGrp="1"/>
          </p:cNvSpPr>
          <p:nvPr>
            <p:ph type="subTitle" idx="1"/>
          </p:nvPr>
        </p:nvSpPr>
        <p:spPr>
          <a:xfrm>
            <a:off x="3810000" y="2190750"/>
            <a:ext cx="4724400" cy="1887000"/>
          </a:xfrm>
          <a:prstGeom prst="rect">
            <a:avLst/>
          </a:prstGeom>
        </p:spPr>
        <p:txBody>
          <a:bodyPr spcFirstLastPara="1" wrap="square" lIns="91425" tIns="91425" rIns="91425" bIns="91425" anchor="ctr" anchorCtr="0">
            <a:noAutofit/>
          </a:bodyPr>
          <a:lstStyle/>
          <a:p>
            <a:r>
              <a:rPr lang="en-US" b="1" dirty="0"/>
              <a:t>Example</a:t>
            </a:r>
            <a:r>
              <a:rPr lang="en-US" dirty="0"/>
              <a:t>:</a:t>
            </a:r>
          </a:p>
          <a:p>
            <a:r>
              <a:rPr lang="en-US" dirty="0"/>
              <a:t>Lionel </a:t>
            </a:r>
            <a:r>
              <a:rPr lang="en-US" dirty="0" err="1"/>
              <a:t>Messi</a:t>
            </a:r>
            <a:r>
              <a:rPr lang="en-US" dirty="0"/>
              <a:t> was born on </a:t>
            </a:r>
            <a:r>
              <a:rPr lang="en-US" b="1" dirty="0"/>
              <a:t>June 24, 1987</a:t>
            </a:r>
            <a:r>
              <a:rPr lang="en-US" dirty="0"/>
              <a:t>, in </a:t>
            </a:r>
            <a:r>
              <a:rPr lang="en-US" b="1" dirty="0"/>
              <a:t>Rosario, Argentina</a:t>
            </a:r>
            <a:r>
              <a:rPr lang="en-US" dirty="0"/>
              <a:t>. He grew up in a close, loving family with three siblings. From a young age, </a:t>
            </a:r>
            <a:r>
              <a:rPr lang="en-US" dirty="0" err="1"/>
              <a:t>Messi</a:t>
            </a:r>
            <a:r>
              <a:rPr lang="en-US" dirty="0"/>
              <a:t> loved football and played every day with his brothers and cousins. At just five years old, he joined a local club called </a:t>
            </a:r>
            <a:r>
              <a:rPr lang="en-US" b="1" dirty="0" err="1"/>
              <a:t>Grandoli</a:t>
            </a:r>
            <a:r>
              <a:rPr lang="en-US" dirty="0"/>
              <a:t>, coached by his father. When he was 11, </a:t>
            </a:r>
            <a:r>
              <a:rPr lang="en-US" dirty="0" err="1"/>
              <a:t>Messi</a:t>
            </a:r>
            <a:r>
              <a:rPr lang="en-US" dirty="0"/>
              <a:t> was diagnosed with a growth hormone deficiency, a condition that made it difficult for his body to grow properly. His family couldn’t afford the expensive treatment.</a:t>
            </a:r>
          </a:p>
        </p:txBody>
      </p:sp>
    </p:spTree>
    <p:extLst>
      <p:ext uri="{BB962C8B-B14F-4D97-AF65-F5344CB8AC3E}">
        <p14:creationId xmlns:p14="http://schemas.microsoft.com/office/powerpoint/2010/main" val="2732164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52"/>
        <p:cNvGrpSpPr/>
        <p:nvPr/>
      </p:nvGrpSpPr>
      <p:grpSpPr>
        <a:xfrm>
          <a:off x="0" y="0"/>
          <a:ext cx="0" cy="0"/>
          <a:chOff x="0" y="0"/>
          <a:chExt cx="0" cy="0"/>
        </a:xfrm>
      </p:grpSpPr>
      <p:sp>
        <p:nvSpPr>
          <p:cNvPr id="1353" name="Google Shape;1353;p40"/>
          <p:cNvSpPr txBox="1">
            <a:spLocks noGrp="1"/>
          </p:cNvSpPr>
          <p:nvPr>
            <p:ph type="title"/>
          </p:nvPr>
        </p:nvSpPr>
        <p:spPr>
          <a:xfrm>
            <a:off x="720000" y="445025"/>
            <a:ext cx="7704000" cy="649200"/>
          </a:xfrm>
          <a:prstGeom prst="rect">
            <a:avLst/>
          </a:prstGeom>
        </p:spPr>
        <p:txBody>
          <a:bodyPr spcFirstLastPara="1" wrap="square" lIns="91425" tIns="91425" rIns="91425" bIns="91425" anchor="t" anchorCtr="0">
            <a:noAutofit/>
          </a:bodyPr>
          <a:lstStyle/>
          <a:p>
            <a:r>
              <a:rPr lang="en-US" b="1" dirty="0"/>
              <a:t>🧱 Structure of a Biography</a:t>
            </a:r>
          </a:p>
        </p:txBody>
      </p:sp>
      <p:sp>
        <p:nvSpPr>
          <p:cNvPr id="1354" name="Google Shape;1354;p40"/>
          <p:cNvSpPr txBox="1">
            <a:spLocks noGrp="1"/>
          </p:cNvSpPr>
          <p:nvPr>
            <p:ph type="subTitle" idx="1"/>
          </p:nvPr>
        </p:nvSpPr>
        <p:spPr>
          <a:xfrm>
            <a:off x="762000" y="1962150"/>
            <a:ext cx="3254100" cy="1887000"/>
          </a:xfrm>
          <a:prstGeom prst="rect">
            <a:avLst/>
          </a:prstGeom>
        </p:spPr>
        <p:txBody>
          <a:bodyPr spcFirstLastPara="1" wrap="square" lIns="91425" tIns="91425" rIns="91425" bIns="91425" anchor="ctr" anchorCtr="0">
            <a:noAutofit/>
          </a:bodyPr>
          <a:lstStyle/>
          <a:p>
            <a:r>
              <a:rPr lang="en-US" b="1" dirty="0"/>
              <a:t>3. Major Life Events</a:t>
            </a:r>
          </a:p>
          <a:p>
            <a:r>
              <a:rPr lang="en-US" dirty="0"/>
              <a:t>Key achievements or milestones.</a:t>
            </a:r>
          </a:p>
          <a:p>
            <a:r>
              <a:rPr lang="en-US" dirty="0"/>
              <a:t>Challenges or struggles they faced.</a:t>
            </a:r>
          </a:p>
          <a:p>
            <a:r>
              <a:rPr lang="en-US" dirty="0"/>
              <a:t>Career, discoveries, or contributions.</a:t>
            </a:r>
          </a:p>
        </p:txBody>
      </p:sp>
      <p:sp>
        <p:nvSpPr>
          <p:cNvPr id="3"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JO" sz="1800" b="0" i="1" u="none" strike="noStrike" cap="none" normalizeH="0" baseline="0" smtClean="0">
                <a:ln>
                  <a:noFill/>
                </a:ln>
                <a:solidFill>
                  <a:schemeClr val="tx1"/>
                </a:solidFill>
                <a:effectLst/>
                <a:latin typeface="Arial" pitchFamily="34" charset="0"/>
                <a:cs typeface="Arial" pitchFamily="34" charset="0"/>
              </a:rPr>
              <a:t>“Education is the most powerful weapon which you can use to change the world.”</a:t>
            </a:r>
            <a:r>
              <a:rPr kumimoji="0" lang="ar-JO" sz="1800" b="0" i="0" u="none" strike="noStrike" cap="none" normalizeH="0" baseline="0" smtClean="0">
                <a:ln>
                  <a:noFill/>
                </a:ln>
                <a:solidFill>
                  <a:schemeClr val="tx1"/>
                </a:solidFill>
                <a:effectLst/>
                <a:latin typeface="Arial" pitchFamily="34" charset="0"/>
                <a:cs typeface="Arial" pitchFamily="34" charset="0"/>
              </a:rPr>
              <a:t> These powerful words were spoken by </a:t>
            </a:r>
            <a:r>
              <a:rPr kumimoji="0" lang="ar-JO" sz="1800" b="1" i="0" u="none" strike="noStrike" cap="none" normalizeH="0" baseline="0" smtClean="0">
                <a:ln>
                  <a:noFill/>
                </a:ln>
                <a:solidFill>
                  <a:schemeClr val="tx1"/>
                </a:solidFill>
                <a:effectLst/>
                <a:latin typeface="Arial" pitchFamily="34" charset="0"/>
                <a:cs typeface="Arial" pitchFamily="34" charset="0"/>
              </a:rPr>
              <a:t>Nelson Mandela</a:t>
            </a:r>
            <a:r>
              <a:rPr kumimoji="0" lang="ar-JO" sz="1800" b="0" i="0" u="none" strike="noStrike" cap="none" normalizeH="0" baseline="0" smtClean="0">
                <a:ln>
                  <a:noFill/>
                </a:ln>
                <a:solidFill>
                  <a:schemeClr val="tx1"/>
                </a:solidFill>
                <a:effectLst/>
                <a:latin typeface="Arial" pitchFamily="34" charset="0"/>
                <a:cs typeface="Arial" pitchFamily="34" charset="0"/>
              </a:rPr>
              <a:t>, a man who spent his life fighting for justice and equality. He is famous for leading the movement to end apartheid in South Africa and for becoming the country's first Black president. His story is one of courage, sacrifice, and hope.</a:t>
            </a:r>
          </a:p>
        </p:txBody>
      </p:sp>
      <p:sp>
        <p:nvSpPr>
          <p:cNvPr id="7" name="Google Shape;1354;p40"/>
          <p:cNvSpPr txBox="1">
            <a:spLocks noGrp="1"/>
          </p:cNvSpPr>
          <p:nvPr>
            <p:ph type="subTitle" idx="1"/>
          </p:nvPr>
        </p:nvSpPr>
        <p:spPr>
          <a:xfrm>
            <a:off x="3810000" y="2190750"/>
            <a:ext cx="4724400" cy="1887000"/>
          </a:xfrm>
          <a:prstGeom prst="rect">
            <a:avLst/>
          </a:prstGeom>
        </p:spPr>
        <p:txBody>
          <a:bodyPr spcFirstLastPara="1" wrap="square" lIns="91425" tIns="91425" rIns="91425" bIns="91425" anchor="ctr" anchorCtr="0">
            <a:noAutofit/>
          </a:bodyPr>
          <a:lstStyle/>
          <a:p>
            <a:r>
              <a:rPr lang="en-US" b="1" dirty="0"/>
              <a:t>Example</a:t>
            </a:r>
            <a:r>
              <a:rPr lang="en-US" dirty="0"/>
              <a:t>:</a:t>
            </a:r>
          </a:p>
          <a:p>
            <a:r>
              <a:rPr lang="en-US" dirty="0" err="1"/>
              <a:t>Messi's</a:t>
            </a:r>
            <a:r>
              <a:rPr lang="en-US" dirty="0"/>
              <a:t> life changed when </a:t>
            </a:r>
            <a:r>
              <a:rPr lang="en-US" b="1" dirty="0"/>
              <a:t>FC Barcelona</a:t>
            </a:r>
            <a:r>
              <a:rPr lang="en-US" dirty="0"/>
              <a:t> saw his potential and offered to pay for his treatment if he joined their youth academy. At the age of 13, </a:t>
            </a:r>
            <a:r>
              <a:rPr lang="en-US" dirty="0" err="1"/>
              <a:t>Messi</a:t>
            </a:r>
            <a:r>
              <a:rPr lang="en-US" dirty="0"/>
              <a:t> moved to </a:t>
            </a:r>
            <a:r>
              <a:rPr lang="en-US" b="1" dirty="0"/>
              <a:t>Spain</a:t>
            </a:r>
            <a:r>
              <a:rPr lang="en-US" dirty="0"/>
              <a:t> with his father. He trained hard and quickly rose through the ranks. He made his first-team debut at just 17. Over the years, </a:t>
            </a:r>
            <a:r>
              <a:rPr lang="en-US" dirty="0" err="1"/>
              <a:t>Messi</a:t>
            </a:r>
            <a:r>
              <a:rPr lang="en-US" dirty="0"/>
              <a:t> won </a:t>
            </a:r>
            <a:r>
              <a:rPr lang="en-US" b="1" dirty="0"/>
              <a:t>numerous titles</a:t>
            </a:r>
            <a:r>
              <a:rPr lang="en-US" dirty="0"/>
              <a:t> with Barcelona, including </a:t>
            </a:r>
            <a:r>
              <a:rPr lang="en-US" b="1" dirty="0"/>
              <a:t>10 La </a:t>
            </a:r>
            <a:r>
              <a:rPr lang="en-US" b="1" dirty="0" err="1"/>
              <a:t>Liga</a:t>
            </a:r>
            <a:r>
              <a:rPr lang="en-US" b="1" dirty="0"/>
              <a:t> titles</a:t>
            </a:r>
            <a:r>
              <a:rPr lang="en-US" dirty="0"/>
              <a:t>, </a:t>
            </a:r>
            <a:r>
              <a:rPr lang="en-US" b="1" dirty="0"/>
              <a:t>4 UEFA Champions Leagues</a:t>
            </a:r>
            <a:r>
              <a:rPr lang="en-US" dirty="0"/>
              <a:t>, and </a:t>
            </a:r>
            <a:r>
              <a:rPr lang="en-US" b="1" dirty="0"/>
              <a:t>7 </a:t>
            </a:r>
            <a:r>
              <a:rPr lang="en-US" b="1" dirty="0" err="1"/>
              <a:t>Ballon</a:t>
            </a:r>
            <a:r>
              <a:rPr lang="en-US" b="1" dirty="0"/>
              <a:t> d’Or</a:t>
            </a:r>
            <a:r>
              <a:rPr lang="en-US" dirty="0"/>
              <a:t> awards. In 2021, he made a difficult move to </a:t>
            </a:r>
            <a:r>
              <a:rPr lang="en-US" b="1" dirty="0"/>
              <a:t>Paris Saint-</a:t>
            </a:r>
            <a:r>
              <a:rPr lang="en-US" b="1" dirty="0" err="1"/>
              <a:t>Germain</a:t>
            </a:r>
            <a:r>
              <a:rPr lang="en-US" dirty="0"/>
              <a:t>, and in 2022, he finally fulfilled his lifelong dream by </a:t>
            </a:r>
            <a:r>
              <a:rPr lang="en-US" b="1" dirty="0"/>
              <a:t>winning the FIFA World Cup with Argentina</a:t>
            </a:r>
            <a:r>
              <a:rPr lang="en-US" dirty="0"/>
              <a:t>.</a:t>
            </a:r>
          </a:p>
        </p:txBody>
      </p:sp>
    </p:spTree>
    <p:extLst>
      <p:ext uri="{BB962C8B-B14F-4D97-AF65-F5344CB8AC3E}">
        <p14:creationId xmlns:p14="http://schemas.microsoft.com/office/powerpoint/2010/main" val="2720316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52"/>
        <p:cNvGrpSpPr/>
        <p:nvPr/>
      </p:nvGrpSpPr>
      <p:grpSpPr>
        <a:xfrm>
          <a:off x="0" y="0"/>
          <a:ext cx="0" cy="0"/>
          <a:chOff x="0" y="0"/>
          <a:chExt cx="0" cy="0"/>
        </a:xfrm>
      </p:grpSpPr>
      <p:sp>
        <p:nvSpPr>
          <p:cNvPr id="1353" name="Google Shape;1353;p40"/>
          <p:cNvSpPr txBox="1">
            <a:spLocks noGrp="1"/>
          </p:cNvSpPr>
          <p:nvPr>
            <p:ph type="title"/>
          </p:nvPr>
        </p:nvSpPr>
        <p:spPr>
          <a:xfrm>
            <a:off x="720000" y="445025"/>
            <a:ext cx="7704000" cy="649200"/>
          </a:xfrm>
          <a:prstGeom prst="rect">
            <a:avLst/>
          </a:prstGeom>
        </p:spPr>
        <p:txBody>
          <a:bodyPr spcFirstLastPara="1" wrap="square" lIns="91425" tIns="91425" rIns="91425" bIns="91425" anchor="t" anchorCtr="0">
            <a:noAutofit/>
          </a:bodyPr>
          <a:lstStyle/>
          <a:p>
            <a:r>
              <a:rPr lang="en-US" b="1" dirty="0"/>
              <a:t>🧱 Structure of a Biography</a:t>
            </a:r>
          </a:p>
        </p:txBody>
      </p:sp>
      <p:sp>
        <p:nvSpPr>
          <p:cNvPr id="1354" name="Google Shape;1354;p40"/>
          <p:cNvSpPr txBox="1">
            <a:spLocks noGrp="1"/>
          </p:cNvSpPr>
          <p:nvPr>
            <p:ph type="subTitle" idx="1"/>
          </p:nvPr>
        </p:nvSpPr>
        <p:spPr>
          <a:xfrm>
            <a:off x="762000" y="1962150"/>
            <a:ext cx="3254100" cy="1887000"/>
          </a:xfrm>
          <a:prstGeom prst="rect">
            <a:avLst/>
          </a:prstGeom>
        </p:spPr>
        <p:txBody>
          <a:bodyPr spcFirstLastPara="1" wrap="square" lIns="91425" tIns="91425" rIns="91425" bIns="91425" anchor="ctr" anchorCtr="0">
            <a:noAutofit/>
          </a:bodyPr>
          <a:lstStyle/>
          <a:p>
            <a:r>
              <a:rPr lang="en-US" b="1" dirty="0"/>
              <a:t>4. Later Life or Legacy</a:t>
            </a:r>
          </a:p>
          <a:p>
            <a:r>
              <a:rPr lang="en-US" dirty="0"/>
              <a:t>How they impacted others or the world.</a:t>
            </a:r>
          </a:p>
          <a:p>
            <a:r>
              <a:rPr lang="en-US" dirty="0"/>
              <a:t>What they are remembered for.</a:t>
            </a:r>
          </a:p>
          <a:p>
            <a:r>
              <a:rPr lang="en-US" dirty="0"/>
              <a:t>If they have passed away, mention when and how.</a:t>
            </a:r>
          </a:p>
        </p:txBody>
      </p:sp>
      <p:sp>
        <p:nvSpPr>
          <p:cNvPr id="3"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JO" sz="1800" b="0" i="1" u="none" strike="noStrike" cap="none" normalizeH="0" baseline="0" smtClean="0">
                <a:ln>
                  <a:noFill/>
                </a:ln>
                <a:solidFill>
                  <a:schemeClr val="tx1"/>
                </a:solidFill>
                <a:effectLst/>
                <a:latin typeface="Arial" pitchFamily="34" charset="0"/>
                <a:cs typeface="Arial" pitchFamily="34" charset="0"/>
              </a:rPr>
              <a:t>“Education is the most powerful weapon which you can use to change the world.”</a:t>
            </a:r>
            <a:r>
              <a:rPr kumimoji="0" lang="ar-JO" sz="1800" b="0" i="0" u="none" strike="noStrike" cap="none" normalizeH="0" baseline="0" smtClean="0">
                <a:ln>
                  <a:noFill/>
                </a:ln>
                <a:solidFill>
                  <a:schemeClr val="tx1"/>
                </a:solidFill>
                <a:effectLst/>
                <a:latin typeface="Arial" pitchFamily="34" charset="0"/>
                <a:cs typeface="Arial" pitchFamily="34" charset="0"/>
              </a:rPr>
              <a:t> These powerful words were spoken by </a:t>
            </a:r>
            <a:r>
              <a:rPr kumimoji="0" lang="ar-JO" sz="1800" b="1" i="0" u="none" strike="noStrike" cap="none" normalizeH="0" baseline="0" smtClean="0">
                <a:ln>
                  <a:noFill/>
                </a:ln>
                <a:solidFill>
                  <a:schemeClr val="tx1"/>
                </a:solidFill>
                <a:effectLst/>
                <a:latin typeface="Arial" pitchFamily="34" charset="0"/>
                <a:cs typeface="Arial" pitchFamily="34" charset="0"/>
              </a:rPr>
              <a:t>Nelson Mandela</a:t>
            </a:r>
            <a:r>
              <a:rPr kumimoji="0" lang="ar-JO" sz="1800" b="0" i="0" u="none" strike="noStrike" cap="none" normalizeH="0" baseline="0" smtClean="0">
                <a:ln>
                  <a:noFill/>
                </a:ln>
                <a:solidFill>
                  <a:schemeClr val="tx1"/>
                </a:solidFill>
                <a:effectLst/>
                <a:latin typeface="Arial" pitchFamily="34" charset="0"/>
                <a:cs typeface="Arial" pitchFamily="34" charset="0"/>
              </a:rPr>
              <a:t>, a man who spent his life fighting for justice and equality. He is famous for leading the movement to end apartheid in South Africa and for becoming the country's first Black president. His story is one of courage, sacrifice, and hope.</a:t>
            </a:r>
          </a:p>
        </p:txBody>
      </p:sp>
      <p:sp>
        <p:nvSpPr>
          <p:cNvPr id="7" name="Google Shape;1354;p40"/>
          <p:cNvSpPr txBox="1">
            <a:spLocks noGrp="1"/>
          </p:cNvSpPr>
          <p:nvPr>
            <p:ph type="subTitle" idx="1"/>
          </p:nvPr>
        </p:nvSpPr>
        <p:spPr>
          <a:xfrm>
            <a:off x="3810000" y="2190750"/>
            <a:ext cx="4724400" cy="1887000"/>
          </a:xfrm>
          <a:prstGeom prst="rect">
            <a:avLst/>
          </a:prstGeom>
        </p:spPr>
        <p:txBody>
          <a:bodyPr spcFirstLastPara="1" wrap="square" lIns="91425" tIns="91425" rIns="91425" bIns="91425" anchor="ctr" anchorCtr="0">
            <a:noAutofit/>
          </a:bodyPr>
          <a:lstStyle/>
          <a:p>
            <a:r>
              <a:rPr lang="en-US" b="1" dirty="0"/>
              <a:t>Example</a:t>
            </a:r>
            <a:r>
              <a:rPr lang="en-US" dirty="0"/>
              <a:t>:</a:t>
            </a:r>
          </a:p>
          <a:p>
            <a:r>
              <a:rPr lang="en-US" dirty="0" err="1"/>
              <a:t>Messi</a:t>
            </a:r>
            <a:r>
              <a:rPr lang="en-US" dirty="0"/>
              <a:t> is more than just a footballer. He is a symbol of perseverance and humility. He inspires millions of fans around the world, both on and off the pitch. </a:t>
            </a:r>
            <a:r>
              <a:rPr lang="en-US" dirty="0" err="1"/>
              <a:t>Messi</a:t>
            </a:r>
            <a:r>
              <a:rPr lang="en-US" dirty="0"/>
              <a:t> also supports charities, including his own </a:t>
            </a:r>
            <a:r>
              <a:rPr lang="en-US" b="1" dirty="0"/>
              <a:t>Leo </a:t>
            </a:r>
            <a:r>
              <a:rPr lang="en-US" b="1" dirty="0" err="1"/>
              <a:t>Messi</a:t>
            </a:r>
            <a:r>
              <a:rPr lang="en-US" b="1" dirty="0"/>
              <a:t> Foundation</a:t>
            </a:r>
            <a:r>
              <a:rPr lang="en-US" dirty="0"/>
              <a:t>, which helps children in need. Even as he continues to play professionally, many already consider him a </a:t>
            </a:r>
            <a:r>
              <a:rPr lang="en-US" b="1" dirty="0"/>
              <a:t>legend of the game</a:t>
            </a:r>
            <a:r>
              <a:rPr lang="en-US" dirty="0"/>
              <a:t>, and his influence on football will last forever.</a:t>
            </a:r>
          </a:p>
        </p:txBody>
      </p:sp>
    </p:spTree>
    <p:extLst>
      <p:ext uri="{BB962C8B-B14F-4D97-AF65-F5344CB8AC3E}">
        <p14:creationId xmlns:p14="http://schemas.microsoft.com/office/powerpoint/2010/main" val="3037298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52"/>
        <p:cNvGrpSpPr/>
        <p:nvPr/>
      </p:nvGrpSpPr>
      <p:grpSpPr>
        <a:xfrm>
          <a:off x="0" y="0"/>
          <a:ext cx="0" cy="0"/>
          <a:chOff x="0" y="0"/>
          <a:chExt cx="0" cy="0"/>
        </a:xfrm>
      </p:grpSpPr>
      <p:sp>
        <p:nvSpPr>
          <p:cNvPr id="1353" name="Google Shape;1353;p40"/>
          <p:cNvSpPr txBox="1">
            <a:spLocks noGrp="1"/>
          </p:cNvSpPr>
          <p:nvPr>
            <p:ph type="title"/>
          </p:nvPr>
        </p:nvSpPr>
        <p:spPr>
          <a:xfrm>
            <a:off x="720000" y="445025"/>
            <a:ext cx="7704000" cy="649200"/>
          </a:xfrm>
          <a:prstGeom prst="rect">
            <a:avLst/>
          </a:prstGeom>
        </p:spPr>
        <p:txBody>
          <a:bodyPr spcFirstLastPara="1" wrap="square" lIns="91425" tIns="91425" rIns="91425" bIns="91425" anchor="t" anchorCtr="0">
            <a:noAutofit/>
          </a:bodyPr>
          <a:lstStyle/>
          <a:p>
            <a:r>
              <a:rPr lang="en-US" b="1" dirty="0"/>
              <a:t>🧱 Structure of a Biography</a:t>
            </a:r>
          </a:p>
        </p:txBody>
      </p:sp>
      <p:sp>
        <p:nvSpPr>
          <p:cNvPr id="1354" name="Google Shape;1354;p40"/>
          <p:cNvSpPr txBox="1">
            <a:spLocks noGrp="1"/>
          </p:cNvSpPr>
          <p:nvPr>
            <p:ph type="subTitle" idx="1"/>
          </p:nvPr>
        </p:nvSpPr>
        <p:spPr>
          <a:xfrm>
            <a:off x="762000" y="1962150"/>
            <a:ext cx="3254100" cy="1887000"/>
          </a:xfrm>
          <a:prstGeom prst="rect">
            <a:avLst/>
          </a:prstGeom>
        </p:spPr>
        <p:txBody>
          <a:bodyPr spcFirstLastPara="1" wrap="square" lIns="91425" tIns="91425" rIns="91425" bIns="91425" anchor="ctr" anchorCtr="0">
            <a:noAutofit/>
          </a:bodyPr>
          <a:lstStyle/>
          <a:p>
            <a:r>
              <a:rPr lang="en-US" b="1" dirty="0"/>
              <a:t>5. Conclusion</a:t>
            </a:r>
          </a:p>
          <a:p>
            <a:r>
              <a:rPr lang="en-US" dirty="0"/>
              <a:t>Summarize their life and impact.</a:t>
            </a:r>
          </a:p>
          <a:p>
            <a:r>
              <a:rPr lang="en-US" dirty="0"/>
              <a:t>Add a personal opinion or reflection (optional in formal writing).</a:t>
            </a:r>
          </a:p>
          <a:p>
            <a:r>
              <a:rPr lang="en-US" dirty="0"/>
              <a:t>Why is their story important?</a:t>
            </a:r>
          </a:p>
        </p:txBody>
      </p:sp>
      <p:sp>
        <p:nvSpPr>
          <p:cNvPr id="3"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JO" sz="1800" b="0" i="1" u="none" strike="noStrike" cap="none" normalizeH="0" baseline="0" smtClean="0">
                <a:ln>
                  <a:noFill/>
                </a:ln>
                <a:solidFill>
                  <a:schemeClr val="tx1"/>
                </a:solidFill>
                <a:effectLst/>
                <a:latin typeface="Arial" pitchFamily="34" charset="0"/>
                <a:cs typeface="Arial" pitchFamily="34" charset="0"/>
              </a:rPr>
              <a:t>“Education is the most powerful weapon which you can use to change the world.”</a:t>
            </a:r>
            <a:r>
              <a:rPr kumimoji="0" lang="ar-JO" sz="1800" b="0" i="0" u="none" strike="noStrike" cap="none" normalizeH="0" baseline="0" smtClean="0">
                <a:ln>
                  <a:noFill/>
                </a:ln>
                <a:solidFill>
                  <a:schemeClr val="tx1"/>
                </a:solidFill>
                <a:effectLst/>
                <a:latin typeface="Arial" pitchFamily="34" charset="0"/>
                <a:cs typeface="Arial" pitchFamily="34" charset="0"/>
              </a:rPr>
              <a:t> These powerful words were spoken by </a:t>
            </a:r>
            <a:r>
              <a:rPr kumimoji="0" lang="ar-JO" sz="1800" b="1" i="0" u="none" strike="noStrike" cap="none" normalizeH="0" baseline="0" smtClean="0">
                <a:ln>
                  <a:noFill/>
                </a:ln>
                <a:solidFill>
                  <a:schemeClr val="tx1"/>
                </a:solidFill>
                <a:effectLst/>
                <a:latin typeface="Arial" pitchFamily="34" charset="0"/>
                <a:cs typeface="Arial" pitchFamily="34" charset="0"/>
              </a:rPr>
              <a:t>Nelson Mandela</a:t>
            </a:r>
            <a:r>
              <a:rPr kumimoji="0" lang="ar-JO" sz="1800" b="0" i="0" u="none" strike="noStrike" cap="none" normalizeH="0" baseline="0" smtClean="0">
                <a:ln>
                  <a:noFill/>
                </a:ln>
                <a:solidFill>
                  <a:schemeClr val="tx1"/>
                </a:solidFill>
                <a:effectLst/>
                <a:latin typeface="Arial" pitchFamily="34" charset="0"/>
                <a:cs typeface="Arial" pitchFamily="34" charset="0"/>
              </a:rPr>
              <a:t>, a man who spent his life fighting for justice and equality. He is famous for leading the movement to end apartheid in South Africa and for becoming the country's first Black president. His story is one of courage, sacrifice, and hope.</a:t>
            </a:r>
          </a:p>
        </p:txBody>
      </p:sp>
      <p:sp>
        <p:nvSpPr>
          <p:cNvPr id="7" name="Google Shape;1354;p40"/>
          <p:cNvSpPr txBox="1">
            <a:spLocks noGrp="1"/>
          </p:cNvSpPr>
          <p:nvPr>
            <p:ph type="subTitle" idx="1"/>
          </p:nvPr>
        </p:nvSpPr>
        <p:spPr>
          <a:xfrm>
            <a:off x="3810000" y="2190750"/>
            <a:ext cx="4724400" cy="1887000"/>
          </a:xfrm>
          <a:prstGeom prst="rect">
            <a:avLst/>
          </a:prstGeom>
        </p:spPr>
        <p:txBody>
          <a:bodyPr spcFirstLastPara="1" wrap="square" lIns="91425" tIns="91425" rIns="91425" bIns="91425" anchor="ctr" anchorCtr="0">
            <a:noAutofit/>
          </a:bodyPr>
          <a:lstStyle/>
          <a:p>
            <a:r>
              <a:rPr lang="en-US" b="1" dirty="0"/>
              <a:t>Example</a:t>
            </a:r>
            <a:r>
              <a:rPr lang="en-US" dirty="0"/>
              <a:t>:</a:t>
            </a:r>
          </a:p>
          <a:p>
            <a:r>
              <a:rPr lang="en-US" dirty="0"/>
              <a:t>Lionel </a:t>
            </a:r>
            <a:r>
              <a:rPr lang="en-US" dirty="0" err="1"/>
              <a:t>Messi’s</a:t>
            </a:r>
            <a:r>
              <a:rPr lang="en-US" dirty="0"/>
              <a:t> life shows us that with passion, effort, and patience, dreams really can come true. From a small boy in Argentina with a health condition to a world champion admired across the globe, </a:t>
            </a:r>
            <a:r>
              <a:rPr lang="en-US" dirty="0" err="1"/>
              <a:t>Messi’s</a:t>
            </a:r>
            <a:r>
              <a:rPr lang="en-US" dirty="0"/>
              <a:t> journey proves that greatness is possible for anyone who never gives up. His story will continue to motivate young athletes and dreamers for generations.</a:t>
            </a:r>
          </a:p>
        </p:txBody>
      </p:sp>
    </p:spTree>
    <p:extLst>
      <p:ext uri="{BB962C8B-B14F-4D97-AF65-F5344CB8AC3E}">
        <p14:creationId xmlns:p14="http://schemas.microsoft.com/office/powerpoint/2010/main" val="4073834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59"/>
        <p:cNvGrpSpPr/>
        <p:nvPr/>
      </p:nvGrpSpPr>
      <p:grpSpPr>
        <a:xfrm>
          <a:off x="0" y="0"/>
          <a:ext cx="0" cy="0"/>
          <a:chOff x="0" y="0"/>
          <a:chExt cx="0" cy="0"/>
        </a:xfrm>
      </p:grpSpPr>
      <p:sp>
        <p:nvSpPr>
          <p:cNvPr id="1360" name="Google Shape;1360;p41"/>
          <p:cNvSpPr txBox="1">
            <a:spLocks noGrp="1"/>
          </p:cNvSpPr>
          <p:nvPr>
            <p:ph type="title"/>
          </p:nvPr>
        </p:nvSpPr>
        <p:spPr>
          <a:xfrm>
            <a:off x="990600" y="721540"/>
            <a:ext cx="3903000" cy="677100"/>
          </a:xfrm>
          <a:prstGeom prst="rect">
            <a:avLst/>
          </a:prstGeom>
        </p:spPr>
        <p:txBody>
          <a:bodyPr spcFirstLastPara="1" wrap="square" lIns="91425" tIns="91425" rIns="91425" bIns="91425" anchor="t" anchorCtr="0">
            <a:noAutofit/>
          </a:bodyPr>
          <a:lstStyle/>
          <a:p>
            <a:r>
              <a:rPr lang="en-US" b="1" dirty="0"/>
              <a:t>Steps to Write a Biography</a:t>
            </a:r>
            <a:endParaRPr lang="en-US" b="1" dirty="0"/>
          </a:p>
        </p:txBody>
      </p:sp>
      <p:sp>
        <p:nvSpPr>
          <p:cNvPr id="1361" name="Google Shape;1361;p41"/>
          <p:cNvSpPr txBox="1">
            <a:spLocks noGrp="1"/>
          </p:cNvSpPr>
          <p:nvPr>
            <p:ph type="subTitle" idx="1"/>
          </p:nvPr>
        </p:nvSpPr>
        <p:spPr>
          <a:xfrm>
            <a:off x="841295" y="1752698"/>
            <a:ext cx="3903000" cy="2143500"/>
          </a:xfrm>
          <a:prstGeom prst="rect">
            <a:avLst/>
          </a:prstGeom>
        </p:spPr>
        <p:txBody>
          <a:bodyPr spcFirstLastPara="1" wrap="square" lIns="91425" tIns="91425" rIns="91425" bIns="91425" anchor="t" anchorCtr="0">
            <a:noAutofit/>
          </a:bodyPr>
          <a:lstStyle/>
          <a:p>
            <a:r>
              <a:rPr lang="en-US" b="1" dirty="0" smtClean="0"/>
              <a:t>Choose </a:t>
            </a:r>
            <a:r>
              <a:rPr lang="en-US" b="1" dirty="0"/>
              <a:t>a Person</a:t>
            </a:r>
            <a:r>
              <a:rPr lang="en-US" dirty="0"/>
              <a:t/>
            </a:r>
            <a:br>
              <a:rPr lang="en-US" dirty="0"/>
            </a:br>
            <a:r>
              <a:rPr lang="en-US" dirty="0"/>
              <a:t>(It can be a historical figure, scientist, artist, athlete, or someone they admire.)</a:t>
            </a:r>
          </a:p>
          <a:p>
            <a:r>
              <a:rPr lang="en-US" b="1" dirty="0"/>
              <a:t>Research the Person</a:t>
            </a:r>
            <a:r>
              <a:rPr lang="en-US" dirty="0"/>
              <a:t/>
            </a:r>
            <a:br>
              <a:rPr lang="en-US" dirty="0"/>
            </a:br>
            <a:r>
              <a:rPr lang="en-US" dirty="0"/>
              <a:t>Use:</a:t>
            </a:r>
          </a:p>
          <a:p>
            <a:pPr lvl="1" algn="l"/>
            <a:r>
              <a:rPr lang="en-US" dirty="0"/>
              <a:t>Books</a:t>
            </a:r>
          </a:p>
          <a:p>
            <a:pPr lvl="1" algn="l"/>
            <a:r>
              <a:rPr lang="en-US" dirty="0"/>
              <a:t>Articles</a:t>
            </a:r>
          </a:p>
          <a:p>
            <a:pPr lvl="1" algn="l"/>
            <a:r>
              <a:rPr lang="en-US" dirty="0"/>
              <a:t>Documentaries</a:t>
            </a:r>
          </a:p>
          <a:p>
            <a:pPr lvl="1" algn="l"/>
            <a:r>
              <a:rPr lang="en-US" dirty="0"/>
              <a:t>Trusted websites</a:t>
            </a:r>
          </a:p>
        </p:txBody>
      </p:sp>
      <p:grpSp>
        <p:nvGrpSpPr>
          <p:cNvPr id="1362" name="Google Shape;1362;p41"/>
          <p:cNvGrpSpPr/>
          <p:nvPr/>
        </p:nvGrpSpPr>
        <p:grpSpPr>
          <a:xfrm>
            <a:off x="5365899" y="99089"/>
            <a:ext cx="3065070" cy="4487856"/>
            <a:chOff x="5365899" y="99089"/>
            <a:chExt cx="3065070" cy="4487856"/>
          </a:xfrm>
        </p:grpSpPr>
        <p:sp>
          <p:nvSpPr>
            <p:cNvPr id="1363" name="Google Shape;1363;p41"/>
            <p:cNvSpPr/>
            <p:nvPr/>
          </p:nvSpPr>
          <p:spPr>
            <a:xfrm>
              <a:off x="7059215" y="59307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64" name="Google Shape;1364;p41"/>
            <p:cNvGrpSpPr/>
            <p:nvPr/>
          </p:nvGrpSpPr>
          <p:grpSpPr>
            <a:xfrm>
              <a:off x="5365899" y="1329789"/>
              <a:ext cx="3065070" cy="3257155"/>
              <a:chOff x="5625042" y="1844144"/>
              <a:chExt cx="3173607" cy="3372494"/>
            </a:xfrm>
          </p:grpSpPr>
          <p:grpSp>
            <p:nvGrpSpPr>
              <p:cNvPr id="1365" name="Google Shape;1365;p41"/>
              <p:cNvGrpSpPr/>
              <p:nvPr/>
            </p:nvGrpSpPr>
            <p:grpSpPr>
              <a:xfrm flipH="1">
                <a:off x="5625042" y="3343707"/>
                <a:ext cx="1271683" cy="1872826"/>
                <a:chOff x="9642157" y="3333115"/>
                <a:chExt cx="758444" cy="1116838"/>
              </a:xfrm>
            </p:grpSpPr>
            <p:sp>
              <p:nvSpPr>
                <p:cNvPr id="1366" name="Google Shape;1366;p41"/>
                <p:cNvSpPr/>
                <p:nvPr/>
              </p:nvSpPr>
              <p:spPr>
                <a:xfrm>
                  <a:off x="9642157" y="3333115"/>
                  <a:ext cx="240538" cy="1116838"/>
                </a:xfrm>
                <a:custGeom>
                  <a:avLst/>
                  <a:gdLst/>
                  <a:ahLst/>
                  <a:cxnLst/>
                  <a:rect l="l" t="t" r="r" b="b"/>
                  <a:pathLst>
                    <a:path w="240538" h="1116838" extrusionOk="0">
                      <a:moveTo>
                        <a:pt x="55373" y="1116838"/>
                      </a:moveTo>
                      <a:lnTo>
                        <a:pt x="0" y="1116838"/>
                      </a:lnTo>
                      <a:lnTo>
                        <a:pt x="185166" y="0"/>
                      </a:lnTo>
                      <a:lnTo>
                        <a:pt x="240538" y="0"/>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67" name="Google Shape;1367;p41"/>
                <p:cNvSpPr/>
                <p:nvPr/>
              </p:nvSpPr>
              <p:spPr>
                <a:xfrm>
                  <a:off x="10160063" y="3333115"/>
                  <a:ext cx="240538" cy="1116838"/>
                </a:xfrm>
                <a:custGeom>
                  <a:avLst/>
                  <a:gdLst/>
                  <a:ahLst/>
                  <a:cxnLst/>
                  <a:rect l="l" t="t" r="r" b="b"/>
                  <a:pathLst>
                    <a:path w="240538" h="1116838" extrusionOk="0">
                      <a:moveTo>
                        <a:pt x="185166" y="1116838"/>
                      </a:moveTo>
                      <a:lnTo>
                        <a:pt x="240538" y="1116838"/>
                      </a:lnTo>
                      <a:lnTo>
                        <a:pt x="55372" y="0"/>
                      </a:lnTo>
                      <a:lnTo>
                        <a:pt x="0" y="0"/>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68" name="Google Shape;1368;p41"/>
                <p:cNvSpPr/>
                <p:nvPr/>
              </p:nvSpPr>
              <p:spPr>
                <a:xfrm>
                  <a:off x="9814369" y="3333115"/>
                  <a:ext cx="68326" cy="78231"/>
                </a:xfrm>
                <a:custGeom>
                  <a:avLst/>
                  <a:gdLst/>
                  <a:ahLst/>
                  <a:cxnLst/>
                  <a:rect l="l" t="t" r="r" b="b"/>
                  <a:pathLst>
                    <a:path w="68326" h="78231" extrusionOk="0">
                      <a:moveTo>
                        <a:pt x="0" y="78232"/>
                      </a:moveTo>
                      <a:lnTo>
                        <a:pt x="56706" y="70231"/>
                      </a:lnTo>
                      <a:lnTo>
                        <a:pt x="68326" y="0"/>
                      </a:lnTo>
                      <a:lnTo>
                        <a:pt x="12954"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69" name="Google Shape;1369;p41"/>
                <p:cNvSpPr/>
                <p:nvPr/>
              </p:nvSpPr>
              <p:spPr>
                <a:xfrm>
                  <a:off x="10160063" y="3333115"/>
                  <a:ext cx="58864" cy="28638"/>
                </a:xfrm>
                <a:custGeom>
                  <a:avLst/>
                  <a:gdLst/>
                  <a:ahLst/>
                  <a:cxnLst/>
                  <a:rect l="l" t="t" r="r" b="b"/>
                  <a:pathLst>
                    <a:path w="58864" h="28638" extrusionOk="0">
                      <a:moveTo>
                        <a:pt x="55372" y="0"/>
                      </a:moveTo>
                      <a:lnTo>
                        <a:pt x="0" y="0"/>
                      </a:lnTo>
                      <a:lnTo>
                        <a:pt x="4763" y="28638"/>
                      </a:lnTo>
                      <a:lnTo>
                        <a:pt x="58865" y="21018"/>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370" name="Google Shape;1370;p41"/>
              <p:cNvGrpSpPr/>
              <p:nvPr/>
            </p:nvGrpSpPr>
            <p:grpSpPr>
              <a:xfrm flipH="1">
                <a:off x="7090288" y="2943682"/>
                <a:ext cx="1671373" cy="2272848"/>
                <a:chOff x="8529891" y="3094565"/>
                <a:chExt cx="996823" cy="1355387"/>
              </a:xfrm>
            </p:grpSpPr>
            <p:grpSp>
              <p:nvGrpSpPr>
                <p:cNvPr id="1371" name="Google Shape;1371;p41"/>
                <p:cNvGrpSpPr/>
                <p:nvPr/>
              </p:nvGrpSpPr>
              <p:grpSpPr>
                <a:xfrm>
                  <a:off x="8909494" y="3758882"/>
                  <a:ext cx="617220" cy="691070"/>
                  <a:chOff x="8909494" y="3758882"/>
                  <a:chExt cx="617220" cy="691070"/>
                </a:xfrm>
              </p:grpSpPr>
              <p:sp>
                <p:nvSpPr>
                  <p:cNvPr id="1372" name="Google Shape;1372;p41"/>
                  <p:cNvSpPr/>
                  <p:nvPr/>
                </p:nvSpPr>
                <p:spPr>
                  <a:xfrm>
                    <a:off x="9356788" y="3758882"/>
                    <a:ext cx="169926" cy="691070"/>
                  </a:xfrm>
                  <a:custGeom>
                    <a:avLst/>
                    <a:gdLst/>
                    <a:ahLst/>
                    <a:cxnLst/>
                    <a:rect l="l" t="t" r="r" b="b"/>
                    <a:pathLst>
                      <a:path w="169926" h="691070" extrusionOk="0">
                        <a:moveTo>
                          <a:pt x="169926" y="691071"/>
                        </a:moveTo>
                        <a:lnTo>
                          <a:pt x="55372" y="0"/>
                        </a:lnTo>
                        <a:lnTo>
                          <a:pt x="0" y="0"/>
                        </a:lnTo>
                        <a:lnTo>
                          <a:pt x="114554" y="691071"/>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73" name="Google Shape;1373;p41"/>
                  <p:cNvSpPr/>
                  <p:nvPr/>
                </p:nvSpPr>
                <p:spPr>
                  <a:xfrm>
                    <a:off x="8909494" y="3758882"/>
                    <a:ext cx="169926" cy="691070"/>
                  </a:xfrm>
                  <a:custGeom>
                    <a:avLst/>
                    <a:gdLst/>
                    <a:ahLst/>
                    <a:cxnLst/>
                    <a:rect l="l" t="t" r="r" b="b"/>
                    <a:pathLst>
                      <a:path w="169926" h="691070" extrusionOk="0">
                        <a:moveTo>
                          <a:pt x="55373" y="691071"/>
                        </a:moveTo>
                        <a:lnTo>
                          <a:pt x="169926" y="0"/>
                        </a:lnTo>
                        <a:lnTo>
                          <a:pt x="114554" y="0"/>
                        </a:lnTo>
                        <a:lnTo>
                          <a:pt x="0" y="691071"/>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74" name="Google Shape;1374;p41"/>
                <p:cNvSpPr/>
                <p:nvPr/>
              </p:nvSpPr>
              <p:spPr>
                <a:xfrm>
                  <a:off x="8529891" y="3094565"/>
                  <a:ext cx="971930" cy="683874"/>
                </a:xfrm>
                <a:custGeom>
                  <a:avLst/>
                  <a:gdLst/>
                  <a:ahLst/>
                  <a:cxnLst/>
                  <a:rect l="l" t="t" r="r" b="b"/>
                  <a:pathLst>
                    <a:path w="971930" h="683874" extrusionOk="0">
                      <a:moveTo>
                        <a:pt x="946531" y="633011"/>
                      </a:moveTo>
                      <a:lnTo>
                        <a:pt x="498919" y="633011"/>
                      </a:lnTo>
                      <a:cubicBezTo>
                        <a:pt x="447675" y="633011"/>
                        <a:pt x="403352" y="596499"/>
                        <a:pt x="393573" y="546206"/>
                      </a:cubicBezTo>
                      <a:lnTo>
                        <a:pt x="291274" y="20554"/>
                      </a:lnTo>
                      <a:cubicBezTo>
                        <a:pt x="288607" y="6774"/>
                        <a:pt x="275272" y="-2243"/>
                        <a:pt x="261493" y="488"/>
                      </a:cubicBezTo>
                      <a:lnTo>
                        <a:pt x="0" y="488"/>
                      </a:lnTo>
                      <a:lnTo>
                        <a:pt x="88709" y="513694"/>
                      </a:lnTo>
                      <a:cubicBezTo>
                        <a:pt x="105727" y="612056"/>
                        <a:pt x="191008" y="683875"/>
                        <a:pt x="290830" y="683875"/>
                      </a:cubicBezTo>
                      <a:lnTo>
                        <a:pt x="498919" y="683875"/>
                      </a:lnTo>
                      <a:lnTo>
                        <a:pt x="606425" y="683875"/>
                      </a:lnTo>
                      <a:lnTo>
                        <a:pt x="946531" y="683875"/>
                      </a:lnTo>
                      <a:cubicBezTo>
                        <a:pt x="960565" y="683875"/>
                        <a:pt x="971931" y="672508"/>
                        <a:pt x="971931" y="658475"/>
                      </a:cubicBezTo>
                      <a:cubicBezTo>
                        <a:pt x="971931" y="644441"/>
                        <a:pt x="960565" y="633011"/>
                        <a:pt x="946531" y="633011"/>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75" name="Google Shape;1375;p41"/>
              <p:cNvSpPr/>
              <p:nvPr/>
            </p:nvSpPr>
            <p:spPr>
              <a:xfrm flipH="1">
                <a:off x="5796001" y="3273854"/>
                <a:ext cx="2079187" cy="69876"/>
              </a:xfrm>
              <a:custGeom>
                <a:avLst/>
                <a:gdLst/>
                <a:ahLst/>
                <a:cxnLst/>
                <a:rect l="l" t="t" r="r" b="b"/>
                <a:pathLst>
                  <a:path w="1239456" h="41655" extrusionOk="0">
                    <a:moveTo>
                      <a:pt x="20827" y="41656"/>
                    </a:moveTo>
                    <a:lnTo>
                      <a:pt x="1218628" y="41656"/>
                    </a:lnTo>
                    <a:cubicBezTo>
                      <a:pt x="1230122" y="41656"/>
                      <a:pt x="1239456" y="32321"/>
                      <a:pt x="1239456" y="20828"/>
                    </a:cubicBezTo>
                    <a:lnTo>
                      <a:pt x="1239456" y="20828"/>
                    </a:lnTo>
                    <a:cubicBezTo>
                      <a:pt x="1239456" y="9334"/>
                      <a:pt x="1230122" y="0"/>
                      <a:pt x="1218628" y="0"/>
                    </a:cubicBezTo>
                    <a:lnTo>
                      <a:pt x="20827" y="0"/>
                    </a:lnTo>
                    <a:cubicBezTo>
                      <a:pt x="9334" y="0"/>
                      <a:pt x="0" y="9334"/>
                      <a:pt x="0" y="20828"/>
                    </a:cubicBezTo>
                    <a:lnTo>
                      <a:pt x="0" y="20828"/>
                    </a:lnTo>
                    <a:cubicBezTo>
                      <a:pt x="0" y="32321"/>
                      <a:pt x="9334" y="41656"/>
                      <a:pt x="20827" y="41656"/>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76" name="Google Shape;1376;p41"/>
              <p:cNvGrpSpPr/>
              <p:nvPr/>
            </p:nvGrpSpPr>
            <p:grpSpPr>
              <a:xfrm flipH="1">
                <a:off x="6657168" y="1844144"/>
                <a:ext cx="1826607" cy="3372494"/>
                <a:chOff x="8695625" y="2438868"/>
                <a:chExt cx="1089406" cy="2011148"/>
              </a:xfrm>
            </p:grpSpPr>
            <p:sp>
              <p:nvSpPr>
                <p:cNvPr id="1377" name="Google Shape;1377;p41"/>
                <p:cNvSpPr/>
                <p:nvPr/>
              </p:nvSpPr>
              <p:spPr>
                <a:xfrm>
                  <a:off x="9214484" y="3323351"/>
                  <a:ext cx="382016" cy="590851"/>
                </a:xfrm>
                <a:custGeom>
                  <a:avLst/>
                  <a:gdLst/>
                  <a:ahLst/>
                  <a:cxnLst/>
                  <a:rect l="l" t="t" r="r" b="b"/>
                  <a:pathLst>
                    <a:path w="382016" h="590851" extrusionOk="0">
                      <a:moveTo>
                        <a:pt x="41973" y="13256"/>
                      </a:moveTo>
                      <a:cubicBezTo>
                        <a:pt x="157163" y="-7445"/>
                        <a:pt x="257429" y="-17224"/>
                        <a:pt x="288099" y="88122"/>
                      </a:cubicBezTo>
                      <a:cubicBezTo>
                        <a:pt x="318770" y="193469"/>
                        <a:pt x="316992" y="231886"/>
                        <a:pt x="316992" y="231886"/>
                      </a:cubicBezTo>
                      <a:cubicBezTo>
                        <a:pt x="316992" y="231886"/>
                        <a:pt x="337503" y="253349"/>
                        <a:pt x="330391" y="279194"/>
                      </a:cubicBezTo>
                      <a:cubicBezTo>
                        <a:pt x="330391" y="279194"/>
                        <a:pt x="350012" y="414703"/>
                        <a:pt x="350901" y="455025"/>
                      </a:cubicBezTo>
                      <a:cubicBezTo>
                        <a:pt x="366967" y="503222"/>
                        <a:pt x="382016" y="590852"/>
                        <a:pt x="382016" y="590852"/>
                      </a:cubicBezTo>
                      <a:lnTo>
                        <a:pt x="249110" y="590852"/>
                      </a:lnTo>
                      <a:lnTo>
                        <a:pt x="0" y="205597"/>
                      </a:lnTo>
                      <a:lnTo>
                        <a:pt x="41973" y="13256"/>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78" name="Google Shape;1378;p41"/>
                <p:cNvGrpSpPr/>
                <p:nvPr/>
              </p:nvGrpSpPr>
              <p:grpSpPr>
                <a:xfrm>
                  <a:off x="9387205" y="3882135"/>
                  <a:ext cx="335215" cy="367538"/>
                  <a:chOff x="9387205" y="3882135"/>
                  <a:chExt cx="335215" cy="367538"/>
                </a:xfrm>
              </p:grpSpPr>
              <p:sp>
                <p:nvSpPr>
                  <p:cNvPr id="1379" name="Google Shape;1379;p41"/>
                  <p:cNvSpPr/>
                  <p:nvPr/>
                </p:nvSpPr>
                <p:spPr>
                  <a:xfrm>
                    <a:off x="9424517" y="3882135"/>
                    <a:ext cx="293634" cy="312102"/>
                  </a:xfrm>
                  <a:custGeom>
                    <a:avLst/>
                    <a:gdLst/>
                    <a:ahLst/>
                    <a:cxnLst/>
                    <a:rect l="l" t="t" r="r" b="b"/>
                    <a:pathLst>
                      <a:path w="293634" h="312102" extrusionOk="0">
                        <a:moveTo>
                          <a:pt x="8089" y="0"/>
                        </a:moveTo>
                        <a:lnTo>
                          <a:pt x="148298" y="16256"/>
                        </a:lnTo>
                        <a:lnTo>
                          <a:pt x="181127" y="120205"/>
                        </a:lnTo>
                        <a:lnTo>
                          <a:pt x="236182" y="204153"/>
                        </a:lnTo>
                        <a:cubicBezTo>
                          <a:pt x="236182" y="204153"/>
                          <a:pt x="313207" y="232220"/>
                          <a:pt x="288887" y="312103"/>
                        </a:cubicBezTo>
                        <a:lnTo>
                          <a:pt x="2946" y="162497"/>
                        </a:lnTo>
                        <a:cubicBezTo>
                          <a:pt x="-6452" y="136525"/>
                          <a:pt x="7582" y="109220"/>
                          <a:pt x="31585" y="93663"/>
                        </a:cubicBezTo>
                        <a:lnTo>
                          <a:pt x="8089"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0" name="Google Shape;1380;p41"/>
                  <p:cNvSpPr/>
                  <p:nvPr/>
                </p:nvSpPr>
                <p:spPr>
                  <a:xfrm>
                    <a:off x="9387205" y="4037457"/>
                    <a:ext cx="335215" cy="212216"/>
                  </a:xfrm>
                  <a:custGeom>
                    <a:avLst/>
                    <a:gdLst/>
                    <a:ahLst/>
                    <a:cxnLst/>
                    <a:rect l="l" t="t" r="r" b="b"/>
                    <a:pathLst>
                      <a:path w="335215" h="212216" extrusionOk="0">
                        <a:moveTo>
                          <a:pt x="26543" y="0"/>
                        </a:moveTo>
                        <a:lnTo>
                          <a:pt x="0" y="50736"/>
                        </a:lnTo>
                        <a:lnTo>
                          <a:pt x="98742" y="102426"/>
                        </a:lnTo>
                        <a:lnTo>
                          <a:pt x="104203" y="92075"/>
                        </a:lnTo>
                        <a:cubicBezTo>
                          <a:pt x="108140" y="84582"/>
                          <a:pt x="118110" y="82995"/>
                          <a:pt x="124206" y="88900"/>
                        </a:cubicBezTo>
                        <a:lnTo>
                          <a:pt x="183959" y="147002"/>
                        </a:lnTo>
                        <a:lnTo>
                          <a:pt x="308673" y="212217"/>
                        </a:lnTo>
                        <a:lnTo>
                          <a:pt x="335216" y="161480"/>
                        </a:lnTo>
                        <a:lnTo>
                          <a:pt x="26543"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81" name="Google Shape;1381;p41"/>
                <p:cNvSpPr/>
                <p:nvPr/>
              </p:nvSpPr>
              <p:spPr>
                <a:xfrm>
                  <a:off x="9389491" y="4053522"/>
                  <a:ext cx="154495" cy="157543"/>
                </a:xfrm>
                <a:custGeom>
                  <a:avLst/>
                  <a:gdLst/>
                  <a:ahLst/>
                  <a:cxnLst/>
                  <a:rect l="l" t="t" r="r" b="b"/>
                  <a:pathLst>
                    <a:path w="154495" h="157543" extrusionOk="0">
                      <a:moveTo>
                        <a:pt x="0" y="0"/>
                      </a:moveTo>
                      <a:lnTo>
                        <a:pt x="27686" y="157543"/>
                      </a:lnTo>
                      <a:lnTo>
                        <a:pt x="154495" y="157543"/>
                      </a:lnTo>
                      <a:lnTo>
                        <a:pt x="135699" y="0"/>
                      </a:ln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2" name="Google Shape;1382;p41"/>
                <p:cNvSpPr/>
                <p:nvPr/>
              </p:nvSpPr>
              <p:spPr>
                <a:xfrm>
                  <a:off x="9392602" y="4071429"/>
                  <a:ext cx="136397" cy="45910"/>
                </a:xfrm>
                <a:custGeom>
                  <a:avLst/>
                  <a:gdLst/>
                  <a:ahLst/>
                  <a:cxnLst/>
                  <a:rect l="l" t="t" r="r" b="b"/>
                  <a:pathLst>
                    <a:path w="136397" h="45910" extrusionOk="0">
                      <a:moveTo>
                        <a:pt x="136398" y="13907"/>
                      </a:moveTo>
                      <a:cubicBezTo>
                        <a:pt x="95821" y="33084"/>
                        <a:pt x="53530" y="45466"/>
                        <a:pt x="8065" y="45911"/>
                      </a:cubicBezTo>
                      <a:lnTo>
                        <a:pt x="0" y="0"/>
                      </a:lnTo>
                      <a:lnTo>
                        <a:pt x="136398" y="13907"/>
                      </a:lnTo>
                      <a:close/>
                    </a:path>
                  </a:pathLst>
                </a:custGeom>
                <a:solidFill>
                  <a:srgbClr val="E094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3" name="Google Shape;1383;p41"/>
                <p:cNvSpPr/>
                <p:nvPr/>
              </p:nvSpPr>
              <p:spPr>
                <a:xfrm>
                  <a:off x="8767508" y="2438908"/>
                  <a:ext cx="134492" cy="134492"/>
                </a:xfrm>
                <a:custGeom>
                  <a:avLst/>
                  <a:gdLst/>
                  <a:ahLst/>
                  <a:cxnLst/>
                  <a:rect l="l" t="t" r="r" b="b"/>
                  <a:pathLst>
                    <a:path w="134492" h="134492" extrusionOk="0">
                      <a:moveTo>
                        <a:pt x="134493" y="67247"/>
                      </a:moveTo>
                      <a:cubicBezTo>
                        <a:pt x="134493" y="104386"/>
                        <a:pt x="104386" y="134493"/>
                        <a:pt x="67247" y="134493"/>
                      </a:cubicBezTo>
                      <a:cubicBezTo>
                        <a:pt x="30107" y="134493"/>
                        <a:pt x="1" y="104386"/>
                        <a:pt x="1" y="67247"/>
                      </a:cubicBezTo>
                      <a:cubicBezTo>
                        <a:pt x="1" y="30107"/>
                        <a:pt x="30108" y="0"/>
                        <a:pt x="67247" y="0"/>
                      </a:cubicBezTo>
                      <a:cubicBezTo>
                        <a:pt x="104386" y="0"/>
                        <a:pt x="134493" y="30107"/>
                        <a:pt x="134493" y="6724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4" name="Google Shape;1384;p41"/>
                <p:cNvSpPr/>
                <p:nvPr/>
              </p:nvSpPr>
              <p:spPr>
                <a:xfrm>
                  <a:off x="8852003" y="2449246"/>
                  <a:ext cx="244049" cy="200481"/>
                </a:xfrm>
                <a:custGeom>
                  <a:avLst/>
                  <a:gdLst/>
                  <a:ahLst/>
                  <a:cxnLst/>
                  <a:rect l="l" t="t" r="r" b="b"/>
                  <a:pathLst>
                    <a:path w="244049" h="200481" extrusionOk="0">
                      <a:moveTo>
                        <a:pt x="124928" y="12"/>
                      </a:moveTo>
                      <a:cubicBezTo>
                        <a:pt x="200112" y="-1067"/>
                        <a:pt x="282853" y="71132"/>
                        <a:pt x="224178" y="134124"/>
                      </a:cubicBezTo>
                      <a:lnTo>
                        <a:pt x="53618" y="200482"/>
                      </a:lnTo>
                      <a:cubicBezTo>
                        <a:pt x="53618" y="200482"/>
                        <a:pt x="21740" y="197116"/>
                        <a:pt x="4341" y="130695"/>
                      </a:cubicBezTo>
                      <a:cubicBezTo>
                        <a:pt x="-13057" y="64274"/>
                        <a:pt x="20789" y="1536"/>
                        <a:pt x="124928" y="1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5" name="Google Shape;1385;p41"/>
                <p:cNvSpPr/>
                <p:nvPr/>
              </p:nvSpPr>
              <p:spPr>
                <a:xfrm>
                  <a:off x="9075801" y="2886392"/>
                  <a:ext cx="349059" cy="402526"/>
                </a:xfrm>
                <a:custGeom>
                  <a:avLst/>
                  <a:gdLst/>
                  <a:ahLst/>
                  <a:cxnLst/>
                  <a:rect l="l" t="t" r="r" b="b"/>
                  <a:pathLst>
                    <a:path w="349059" h="402526" extrusionOk="0">
                      <a:moveTo>
                        <a:pt x="54991" y="0"/>
                      </a:moveTo>
                      <a:cubicBezTo>
                        <a:pt x="106172" y="35687"/>
                        <a:pt x="113347" y="78613"/>
                        <a:pt x="125222" y="115507"/>
                      </a:cubicBezTo>
                      <a:cubicBezTo>
                        <a:pt x="137160" y="152400"/>
                        <a:pt x="174625" y="278511"/>
                        <a:pt x="174625" y="278511"/>
                      </a:cubicBezTo>
                      <a:cubicBezTo>
                        <a:pt x="224092" y="270320"/>
                        <a:pt x="279971" y="278511"/>
                        <a:pt x="349059" y="288798"/>
                      </a:cubicBezTo>
                      <a:lnTo>
                        <a:pt x="349059" y="402527"/>
                      </a:lnTo>
                      <a:lnTo>
                        <a:pt x="140716" y="402527"/>
                      </a:lnTo>
                      <a:cubicBezTo>
                        <a:pt x="106997" y="402527"/>
                        <a:pt x="77216" y="380683"/>
                        <a:pt x="66993" y="348615"/>
                      </a:cubicBezTo>
                      <a:lnTo>
                        <a:pt x="0" y="137668"/>
                      </a:lnTo>
                      <a:lnTo>
                        <a:pt x="54991" y="0"/>
                      </a:ln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6" name="Google Shape;1386;p41"/>
                <p:cNvSpPr/>
                <p:nvPr/>
              </p:nvSpPr>
              <p:spPr>
                <a:xfrm>
                  <a:off x="8706107" y="2786824"/>
                  <a:ext cx="485390" cy="649668"/>
                </a:xfrm>
                <a:custGeom>
                  <a:avLst/>
                  <a:gdLst/>
                  <a:ahLst/>
                  <a:cxnLst/>
                  <a:rect l="l" t="t" r="r" b="b"/>
                  <a:pathLst>
                    <a:path w="485390" h="649668" extrusionOk="0">
                      <a:moveTo>
                        <a:pt x="157858" y="0"/>
                      </a:moveTo>
                      <a:cubicBezTo>
                        <a:pt x="136141" y="21146"/>
                        <a:pt x="90929" y="43180"/>
                        <a:pt x="49273" y="67564"/>
                      </a:cubicBezTo>
                      <a:cubicBezTo>
                        <a:pt x="12507" y="89090"/>
                        <a:pt x="-6416" y="131636"/>
                        <a:pt x="1965" y="173418"/>
                      </a:cubicBezTo>
                      <a:lnTo>
                        <a:pt x="49590" y="410464"/>
                      </a:lnTo>
                      <a:cubicBezTo>
                        <a:pt x="57401" y="449199"/>
                        <a:pt x="53654" y="489395"/>
                        <a:pt x="38859" y="526097"/>
                      </a:cubicBezTo>
                      <a:lnTo>
                        <a:pt x="3871" y="612966"/>
                      </a:lnTo>
                      <a:cubicBezTo>
                        <a:pt x="-3178" y="630491"/>
                        <a:pt x="9712" y="649669"/>
                        <a:pt x="28636" y="649669"/>
                      </a:cubicBezTo>
                      <a:lnTo>
                        <a:pt x="485391" y="649669"/>
                      </a:lnTo>
                      <a:lnTo>
                        <a:pt x="402079" y="428244"/>
                      </a:lnTo>
                      <a:cubicBezTo>
                        <a:pt x="402079" y="428244"/>
                        <a:pt x="406524" y="342329"/>
                        <a:pt x="410398" y="313944"/>
                      </a:cubicBezTo>
                      <a:cubicBezTo>
                        <a:pt x="463484" y="218186"/>
                        <a:pt x="428241" y="215138"/>
                        <a:pt x="424685" y="99632"/>
                      </a:cubicBezTo>
                      <a:lnTo>
                        <a:pt x="321688" y="27305"/>
                      </a:lnTo>
                      <a:lnTo>
                        <a:pt x="157858" y="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7" name="Google Shape;1387;p41"/>
                <p:cNvSpPr/>
                <p:nvPr/>
              </p:nvSpPr>
              <p:spPr>
                <a:xfrm>
                  <a:off x="8821673" y="3330702"/>
                  <a:ext cx="369887" cy="105727"/>
                </a:xfrm>
                <a:custGeom>
                  <a:avLst/>
                  <a:gdLst/>
                  <a:ahLst/>
                  <a:cxnLst/>
                  <a:rect l="l" t="t" r="r" b="b"/>
                  <a:pathLst>
                    <a:path w="369887" h="105727" extrusionOk="0">
                      <a:moveTo>
                        <a:pt x="330073" y="0"/>
                      </a:moveTo>
                      <a:cubicBezTo>
                        <a:pt x="220853" y="12128"/>
                        <a:pt x="39688" y="104775"/>
                        <a:pt x="0" y="104775"/>
                      </a:cubicBezTo>
                      <a:lnTo>
                        <a:pt x="762" y="105727"/>
                      </a:lnTo>
                      <a:lnTo>
                        <a:pt x="369888" y="105727"/>
                      </a:lnTo>
                      <a:lnTo>
                        <a:pt x="330073"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88" name="Google Shape;1388;p41"/>
                <p:cNvSpPr/>
                <p:nvPr/>
              </p:nvSpPr>
              <p:spPr>
                <a:xfrm>
                  <a:off x="8724582" y="3007804"/>
                  <a:ext cx="376555" cy="323407"/>
                </a:xfrm>
                <a:custGeom>
                  <a:avLst/>
                  <a:gdLst/>
                  <a:ahLst/>
                  <a:cxnLst/>
                  <a:rect l="l" t="t" r="r" b="b"/>
                  <a:pathLst>
                    <a:path w="376555" h="323407" extrusionOk="0">
                      <a:moveTo>
                        <a:pt x="0" y="0"/>
                      </a:moveTo>
                      <a:cubicBezTo>
                        <a:pt x="0" y="0"/>
                        <a:pt x="127064" y="279336"/>
                        <a:pt x="221298" y="315595"/>
                      </a:cubicBezTo>
                      <a:cubicBezTo>
                        <a:pt x="321311" y="354012"/>
                        <a:pt x="376555" y="238252"/>
                        <a:pt x="376555" y="238252"/>
                      </a:cubicBezTo>
                      <a:lnTo>
                        <a:pt x="0"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89" name="Google Shape;1389;p41"/>
                <p:cNvGrpSpPr/>
                <p:nvPr/>
              </p:nvGrpSpPr>
              <p:grpSpPr>
                <a:xfrm>
                  <a:off x="8705571" y="2775267"/>
                  <a:ext cx="759994" cy="518302"/>
                  <a:chOff x="8705571" y="2775267"/>
                  <a:chExt cx="759994" cy="518302"/>
                </a:xfrm>
              </p:grpSpPr>
              <p:grpSp>
                <p:nvGrpSpPr>
                  <p:cNvPr id="1390" name="Google Shape;1390;p41"/>
                  <p:cNvGrpSpPr/>
                  <p:nvPr/>
                </p:nvGrpSpPr>
                <p:grpSpPr>
                  <a:xfrm>
                    <a:off x="9308254" y="2775267"/>
                    <a:ext cx="152503" cy="193230"/>
                    <a:chOff x="9308254" y="2775267"/>
                    <a:chExt cx="152503" cy="193230"/>
                  </a:xfrm>
                </p:grpSpPr>
                <p:sp>
                  <p:nvSpPr>
                    <p:cNvPr id="1391" name="Google Shape;1391;p41"/>
                    <p:cNvSpPr/>
                    <p:nvPr/>
                  </p:nvSpPr>
                  <p:spPr>
                    <a:xfrm>
                      <a:off x="9308254" y="2775267"/>
                      <a:ext cx="152503" cy="193230"/>
                    </a:xfrm>
                    <a:custGeom>
                      <a:avLst/>
                      <a:gdLst/>
                      <a:ahLst/>
                      <a:cxnLst/>
                      <a:rect l="l" t="t" r="r" b="b"/>
                      <a:pathLst>
                        <a:path w="152503" h="193230" extrusionOk="0">
                          <a:moveTo>
                            <a:pt x="90698" y="193231"/>
                          </a:moveTo>
                          <a:lnTo>
                            <a:pt x="11260" y="193231"/>
                          </a:lnTo>
                          <a:cubicBezTo>
                            <a:pt x="3259" y="193231"/>
                            <a:pt x="-1567" y="186881"/>
                            <a:pt x="464" y="179070"/>
                          </a:cubicBezTo>
                          <a:lnTo>
                            <a:pt x="43644" y="14161"/>
                          </a:lnTo>
                          <a:cubicBezTo>
                            <a:pt x="45677" y="6350"/>
                            <a:pt x="53804" y="0"/>
                            <a:pt x="61805" y="0"/>
                          </a:cubicBezTo>
                          <a:lnTo>
                            <a:pt x="141244" y="0"/>
                          </a:lnTo>
                          <a:cubicBezTo>
                            <a:pt x="149245" y="0"/>
                            <a:pt x="154071" y="6350"/>
                            <a:pt x="152039" y="14161"/>
                          </a:cubicBezTo>
                          <a:lnTo>
                            <a:pt x="108859" y="179070"/>
                          </a:lnTo>
                          <a:cubicBezTo>
                            <a:pt x="106827" y="186944"/>
                            <a:pt x="98699" y="193231"/>
                            <a:pt x="90698" y="193231"/>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92" name="Google Shape;1392;p41"/>
                    <p:cNvSpPr/>
                    <p:nvPr/>
                  </p:nvSpPr>
                  <p:spPr>
                    <a:xfrm rot="-2328974">
                      <a:off x="9362546" y="2790956"/>
                      <a:ext cx="20342" cy="15765"/>
                    </a:xfrm>
                    <a:custGeom>
                      <a:avLst/>
                      <a:gdLst/>
                      <a:ahLst/>
                      <a:cxnLst/>
                      <a:rect l="l" t="t" r="r" b="b"/>
                      <a:pathLst>
                        <a:path w="20320" h="15748" extrusionOk="0">
                          <a:moveTo>
                            <a:pt x="20320" y="7874"/>
                          </a:moveTo>
                          <a:cubicBezTo>
                            <a:pt x="20320" y="12223"/>
                            <a:pt x="15771" y="15748"/>
                            <a:pt x="10160" y="15748"/>
                          </a:cubicBezTo>
                          <a:cubicBezTo>
                            <a:pt x="4549" y="15748"/>
                            <a:pt x="0" y="12223"/>
                            <a:pt x="0" y="7874"/>
                          </a:cubicBezTo>
                          <a:cubicBezTo>
                            <a:pt x="0" y="3525"/>
                            <a:pt x="4549" y="0"/>
                            <a:pt x="10160" y="0"/>
                          </a:cubicBezTo>
                          <a:cubicBezTo>
                            <a:pt x="15771" y="0"/>
                            <a:pt x="20320" y="3525"/>
                            <a:pt x="20320" y="787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93" name="Google Shape;1393;p41"/>
                  <p:cNvSpPr/>
                  <p:nvPr/>
                </p:nvSpPr>
                <p:spPr>
                  <a:xfrm>
                    <a:off x="8705571" y="2832309"/>
                    <a:ext cx="759994" cy="461260"/>
                  </a:xfrm>
                  <a:custGeom>
                    <a:avLst/>
                    <a:gdLst/>
                    <a:ahLst/>
                    <a:cxnLst/>
                    <a:rect l="l" t="t" r="r" b="b"/>
                    <a:pathLst>
                      <a:path w="759994" h="461260" extrusionOk="0">
                        <a:moveTo>
                          <a:pt x="31203" y="33382"/>
                        </a:moveTo>
                        <a:cubicBezTo>
                          <a:pt x="123023" y="-41421"/>
                          <a:pt x="303554" y="305035"/>
                          <a:pt x="303554" y="305035"/>
                        </a:cubicBezTo>
                        <a:lnTo>
                          <a:pt x="567841" y="87166"/>
                        </a:lnTo>
                        <a:cubicBezTo>
                          <a:pt x="567841" y="87166"/>
                          <a:pt x="588859" y="34334"/>
                          <a:pt x="629944" y="20047"/>
                        </a:cubicBezTo>
                        <a:lnTo>
                          <a:pt x="624420" y="41065"/>
                        </a:lnTo>
                        <a:cubicBezTo>
                          <a:pt x="622578" y="48114"/>
                          <a:pt x="629119" y="54464"/>
                          <a:pt x="636104" y="52495"/>
                        </a:cubicBezTo>
                        <a:lnTo>
                          <a:pt x="708049" y="31858"/>
                        </a:lnTo>
                        <a:lnTo>
                          <a:pt x="744117" y="2203"/>
                        </a:lnTo>
                        <a:cubicBezTo>
                          <a:pt x="748943" y="-1797"/>
                          <a:pt x="756246" y="-146"/>
                          <a:pt x="758912" y="5505"/>
                        </a:cubicBezTo>
                        <a:lnTo>
                          <a:pt x="758912" y="5505"/>
                        </a:lnTo>
                        <a:cubicBezTo>
                          <a:pt x="761072" y="10014"/>
                          <a:pt x="759929" y="15411"/>
                          <a:pt x="756119" y="18650"/>
                        </a:cubicBezTo>
                        <a:lnTo>
                          <a:pt x="718781" y="50654"/>
                        </a:lnTo>
                        <a:lnTo>
                          <a:pt x="682141" y="69386"/>
                        </a:lnTo>
                        <a:lnTo>
                          <a:pt x="722336" y="70275"/>
                        </a:lnTo>
                        <a:lnTo>
                          <a:pt x="723797" y="64624"/>
                        </a:lnTo>
                        <a:cubicBezTo>
                          <a:pt x="725448" y="58337"/>
                          <a:pt x="731798" y="54400"/>
                          <a:pt x="738211" y="55861"/>
                        </a:cubicBezTo>
                        <a:lnTo>
                          <a:pt x="738211" y="55861"/>
                        </a:lnTo>
                        <a:cubicBezTo>
                          <a:pt x="741006" y="56496"/>
                          <a:pt x="743037" y="58909"/>
                          <a:pt x="743101" y="61766"/>
                        </a:cubicBezTo>
                        <a:cubicBezTo>
                          <a:pt x="743228" y="69640"/>
                          <a:pt x="742403" y="84372"/>
                          <a:pt x="733894" y="86341"/>
                        </a:cubicBezTo>
                        <a:cubicBezTo>
                          <a:pt x="738339" y="97961"/>
                          <a:pt x="727671" y="112249"/>
                          <a:pt x="715161" y="113138"/>
                        </a:cubicBezTo>
                        <a:cubicBezTo>
                          <a:pt x="702652" y="114027"/>
                          <a:pt x="672298" y="122980"/>
                          <a:pt x="672298" y="122980"/>
                        </a:cubicBezTo>
                        <a:lnTo>
                          <a:pt x="700873" y="134601"/>
                        </a:lnTo>
                        <a:lnTo>
                          <a:pt x="720495" y="122726"/>
                        </a:lnTo>
                        <a:cubicBezTo>
                          <a:pt x="723797" y="120694"/>
                          <a:pt x="727988" y="120758"/>
                          <a:pt x="731227" y="122853"/>
                        </a:cubicBezTo>
                        <a:lnTo>
                          <a:pt x="731227" y="122853"/>
                        </a:lnTo>
                        <a:cubicBezTo>
                          <a:pt x="733385" y="124250"/>
                          <a:pt x="733512" y="127362"/>
                          <a:pt x="731481" y="128886"/>
                        </a:cubicBezTo>
                        <a:lnTo>
                          <a:pt x="711860" y="143554"/>
                        </a:lnTo>
                        <a:cubicBezTo>
                          <a:pt x="706461" y="147618"/>
                          <a:pt x="699922" y="149777"/>
                          <a:pt x="693190" y="149777"/>
                        </a:cubicBezTo>
                        <a:lnTo>
                          <a:pt x="614259" y="149777"/>
                        </a:lnTo>
                        <a:cubicBezTo>
                          <a:pt x="553299" y="253028"/>
                          <a:pt x="471511" y="345357"/>
                          <a:pt x="376897" y="431019"/>
                        </a:cubicBezTo>
                        <a:cubicBezTo>
                          <a:pt x="330986" y="472548"/>
                          <a:pt x="260819" y="471151"/>
                          <a:pt x="216622" y="427781"/>
                        </a:cubicBezTo>
                        <a:cubicBezTo>
                          <a:pt x="105624" y="318814"/>
                          <a:pt x="-72303" y="117646"/>
                          <a:pt x="31203" y="33382"/>
                        </a:cubicBez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94" name="Google Shape;1394;p41"/>
                  <p:cNvSpPr/>
                  <p:nvPr/>
                </p:nvSpPr>
                <p:spPr>
                  <a:xfrm>
                    <a:off x="9367247" y="2917234"/>
                    <a:ext cx="69442" cy="13417"/>
                  </a:xfrm>
                  <a:custGeom>
                    <a:avLst/>
                    <a:gdLst/>
                    <a:ahLst/>
                    <a:cxnLst/>
                    <a:rect l="l" t="t" r="r" b="b"/>
                    <a:pathLst>
                      <a:path w="69442" h="13417" extrusionOk="0">
                        <a:moveTo>
                          <a:pt x="3194" y="13417"/>
                        </a:moveTo>
                        <a:cubicBezTo>
                          <a:pt x="1606" y="13417"/>
                          <a:pt x="209" y="12211"/>
                          <a:pt x="19" y="10623"/>
                        </a:cubicBezTo>
                        <a:cubicBezTo>
                          <a:pt x="-172" y="8909"/>
                          <a:pt x="1098" y="7321"/>
                          <a:pt x="2813" y="7131"/>
                        </a:cubicBezTo>
                        <a:lnTo>
                          <a:pt x="65932" y="19"/>
                        </a:lnTo>
                        <a:cubicBezTo>
                          <a:pt x="67647" y="-172"/>
                          <a:pt x="69234" y="1098"/>
                          <a:pt x="69424" y="2813"/>
                        </a:cubicBezTo>
                        <a:cubicBezTo>
                          <a:pt x="69615" y="4527"/>
                          <a:pt x="68345" y="6115"/>
                          <a:pt x="66630" y="6305"/>
                        </a:cubicBezTo>
                        <a:lnTo>
                          <a:pt x="3511" y="13417"/>
                        </a:lnTo>
                        <a:cubicBezTo>
                          <a:pt x="3447" y="13417"/>
                          <a:pt x="3321" y="13417"/>
                          <a:pt x="3194" y="134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395" name="Google Shape;1395;p41"/>
                <p:cNvSpPr/>
                <p:nvPr/>
              </p:nvSpPr>
              <p:spPr>
                <a:xfrm>
                  <a:off x="8896540" y="3497262"/>
                  <a:ext cx="668845" cy="588136"/>
                </a:xfrm>
                <a:custGeom>
                  <a:avLst/>
                  <a:gdLst/>
                  <a:ahLst/>
                  <a:cxnLst/>
                  <a:rect l="l" t="t" r="r" b="b"/>
                  <a:pathLst>
                    <a:path w="668845" h="588136" extrusionOk="0">
                      <a:moveTo>
                        <a:pt x="0" y="231203"/>
                      </a:moveTo>
                      <a:lnTo>
                        <a:pt x="376872" y="231203"/>
                      </a:lnTo>
                      <a:lnTo>
                        <a:pt x="478345" y="588137"/>
                      </a:lnTo>
                      <a:lnTo>
                        <a:pt x="668845" y="588137"/>
                      </a:lnTo>
                      <a:cubicBezTo>
                        <a:pt x="668845" y="588137"/>
                        <a:pt x="638302" y="275844"/>
                        <a:pt x="627380" y="184976"/>
                      </a:cubicBezTo>
                      <a:cubicBezTo>
                        <a:pt x="616458" y="94043"/>
                        <a:pt x="590232" y="53277"/>
                        <a:pt x="466407" y="33147"/>
                      </a:cubicBezTo>
                      <a:cubicBezTo>
                        <a:pt x="342582" y="13017"/>
                        <a:pt x="161607" y="0"/>
                        <a:pt x="161607" y="0"/>
                      </a:cubicBezTo>
                      <a:lnTo>
                        <a:pt x="0" y="231203"/>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96" name="Google Shape;1396;p41"/>
                <p:cNvSpPr/>
                <p:nvPr/>
              </p:nvSpPr>
              <p:spPr>
                <a:xfrm>
                  <a:off x="9149569" y="3623481"/>
                  <a:ext cx="309731" cy="433405"/>
                </a:xfrm>
                <a:custGeom>
                  <a:avLst/>
                  <a:gdLst/>
                  <a:ahLst/>
                  <a:cxnLst/>
                  <a:rect l="l" t="t" r="r" b="b"/>
                  <a:pathLst>
                    <a:path w="309731" h="433405" extrusionOk="0">
                      <a:moveTo>
                        <a:pt x="3574" y="19"/>
                      </a:moveTo>
                      <a:lnTo>
                        <a:pt x="225951" y="22371"/>
                      </a:lnTo>
                      <a:cubicBezTo>
                        <a:pt x="227285" y="22498"/>
                        <a:pt x="228364" y="23450"/>
                        <a:pt x="228682" y="24721"/>
                      </a:cubicBezTo>
                      <a:cubicBezTo>
                        <a:pt x="233698" y="35071"/>
                        <a:pt x="240366" y="44977"/>
                        <a:pt x="250081" y="51517"/>
                      </a:cubicBezTo>
                      <a:cubicBezTo>
                        <a:pt x="250970" y="52153"/>
                        <a:pt x="251478" y="53168"/>
                        <a:pt x="251542" y="54184"/>
                      </a:cubicBezTo>
                      <a:cubicBezTo>
                        <a:pt x="252113" y="64979"/>
                        <a:pt x="254462" y="76727"/>
                        <a:pt x="256050" y="87966"/>
                      </a:cubicBezTo>
                      <a:cubicBezTo>
                        <a:pt x="259543" y="109620"/>
                        <a:pt x="269703" y="168103"/>
                        <a:pt x="273639" y="190455"/>
                      </a:cubicBezTo>
                      <a:cubicBezTo>
                        <a:pt x="281577" y="235985"/>
                        <a:pt x="289324" y="281578"/>
                        <a:pt x="297960" y="327044"/>
                      </a:cubicBezTo>
                      <a:cubicBezTo>
                        <a:pt x="298341" y="344316"/>
                        <a:pt x="299103" y="361715"/>
                        <a:pt x="300563" y="378923"/>
                      </a:cubicBezTo>
                      <a:cubicBezTo>
                        <a:pt x="302278" y="395687"/>
                        <a:pt x="303802" y="413404"/>
                        <a:pt x="309517" y="429152"/>
                      </a:cubicBezTo>
                      <a:cubicBezTo>
                        <a:pt x="310152" y="430803"/>
                        <a:pt x="309326" y="432644"/>
                        <a:pt x="307675" y="433216"/>
                      </a:cubicBezTo>
                      <a:cubicBezTo>
                        <a:pt x="295928" y="438359"/>
                        <a:pt x="294849" y="337394"/>
                        <a:pt x="294277" y="327742"/>
                      </a:cubicBezTo>
                      <a:cubicBezTo>
                        <a:pt x="284816" y="279609"/>
                        <a:pt x="262083" y="170199"/>
                        <a:pt x="254589" y="123399"/>
                      </a:cubicBezTo>
                      <a:cubicBezTo>
                        <a:pt x="251351" y="102762"/>
                        <a:pt x="245954" y="75012"/>
                        <a:pt x="245192" y="54121"/>
                      </a:cubicBezTo>
                      <a:cubicBezTo>
                        <a:pt x="245192" y="54121"/>
                        <a:pt x="247033" y="57042"/>
                        <a:pt x="247033" y="57042"/>
                      </a:cubicBezTo>
                      <a:cubicBezTo>
                        <a:pt x="233761" y="52724"/>
                        <a:pt x="224745" y="39834"/>
                        <a:pt x="222522" y="26372"/>
                      </a:cubicBezTo>
                      <a:cubicBezTo>
                        <a:pt x="222522" y="26372"/>
                        <a:pt x="225252" y="28721"/>
                        <a:pt x="225252" y="28721"/>
                      </a:cubicBezTo>
                      <a:lnTo>
                        <a:pt x="2875" y="6369"/>
                      </a:lnTo>
                      <a:cubicBezTo>
                        <a:pt x="1162" y="6178"/>
                        <a:pt x="-173" y="4654"/>
                        <a:pt x="18" y="2877"/>
                      </a:cubicBezTo>
                      <a:cubicBezTo>
                        <a:pt x="209" y="1098"/>
                        <a:pt x="1860" y="-172"/>
                        <a:pt x="3574" y="19"/>
                      </a:cubicBezTo>
                      <a:lnTo>
                        <a:pt x="3574" y="1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97" name="Google Shape;1397;p41"/>
                <p:cNvSpPr/>
                <p:nvPr/>
              </p:nvSpPr>
              <p:spPr>
                <a:xfrm>
                  <a:off x="8896477" y="3536505"/>
                  <a:ext cx="504761" cy="191960"/>
                </a:xfrm>
                <a:custGeom>
                  <a:avLst/>
                  <a:gdLst/>
                  <a:ahLst/>
                  <a:cxnLst/>
                  <a:rect l="l" t="t" r="r" b="b"/>
                  <a:pathLst>
                    <a:path w="504761" h="191960" extrusionOk="0">
                      <a:moveTo>
                        <a:pt x="504761" y="1524"/>
                      </a:moveTo>
                      <a:cubicBezTo>
                        <a:pt x="502666" y="1016"/>
                        <a:pt x="500507" y="508"/>
                        <a:pt x="498284" y="0"/>
                      </a:cubicBezTo>
                      <a:lnTo>
                        <a:pt x="356616" y="20891"/>
                      </a:lnTo>
                      <a:lnTo>
                        <a:pt x="0" y="191960"/>
                      </a:lnTo>
                      <a:lnTo>
                        <a:pt x="228600" y="191960"/>
                      </a:lnTo>
                      <a:cubicBezTo>
                        <a:pt x="285242" y="191960"/>
                        <a:pt x="340614" y="173482"/>
                        <a:pt x="384937" y="138176"/>
                      </a:cubicBezTo>
                      <a:cubicBezTo>
                        <a:pt x="453707" y="83439"/>
                        <a:pt x="496379" y="15621"/>
                        <a:pt x="504761" y="152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398" name="Google Shape;1398;p41"/>
                <p:cNvSpPr/>
                <p:nvPr/>
              </p:nvSpPr>
              <p:spPr>
                <a:xfrm>
                  <a:off x="8695625" y="3329488"/>
                  <a:ext cx="760468" cy="399031"/>
                </a:xfrm>
                <a:custGeom>
                  <a:avLst/>
                  <a:gdLst/>
                  <a:ahLst/>
                  <a:cxnLst/>
                  <a:rect l="l" t="t" r="r" b="b"/>
                  <a:pathLst>
                    <a:path w="760468" h="399031" extrusionOk="0">
                      <a:moveTo>
                        <a:pt x="28512" y="104719"/>
                      </a:moveTo>
                      <a:cubicBezTo>
                        <a:pt x="28512" y="104719"/>
                        <a:pt x="-39878" y="252229"/>
                        <a:pt x="35180" y="329636"/>
                      </a:cubicBezTo>
                      <a:cubicBezTo>
                        <a:pt x="110173" y="407042"/>
                        <a:pt x="211964" y="414472"/>
                        <a:pt x="332232" y="377578"/>
                      </a:cubicBezTo>
                      <a:cubicBezTo>
                        <a:pt x="452502" y="340685"/>
                        <a:pt x="654305" y="257055"/>
                        <a:pt x="707264" y="205811"/>
                      </a:cubicBezTo>
                      <a:cubicBezTo>
                        <a:pt x="760222" y="154566"/>
                        <a:pt x="784099" y="80716"/>
                        <a:pt x="729298" y="24074"/>
                      </a:cubicBezTo>
                      <a:cubicBezTo>
                        <a:pt x="668719" y="-38601"/>
                        <a:pt x="414275" y="34424"/>
                        <a:pt x="241681" y="91574"/>
                      </a:cubicBezTo>
                      <a:cubicBezTo>
                        <a:pt x="210757" y="101798"/>
                        <a:pt x="178435" y="106815"/>
                        <a:pt x="145923" y="106370"/>
                      </a:cubicBezTo>
                      <a:lnTo>
                        <a:pt x="28512" y="104719"/>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399" name="Google Shape;1399;p41"/>
                <p:cNvGrpSpPr/>
                <p:nvPr/>
              </p:nvGrpSpPr>
              <p:grpSpPr>
                <a:xfrm>
                  <a:off x="9336664" y="4172267"/>
                  <a:ext cx="448367" cy="277749"/>
                  <a:chOff x="9336664" y="4172267"/>
                  <a:chExt cx="448367" cy="277749"/>
                </a:xfrm>
              </p:grpSpPr>
              <p:sp>
                <p:nvSpPr>
                  <p:cNvPr id="1400" name="Google Shape;1400;p41"/>
                  <p:cNvSpPr/>
                  <p:nvPr/>
                </p:nvSpPr>
                <p:spPr>
                  <a:xfrm>
                    <a:off x="9400778" y="4172267"/>
                    <a:ext cx="372760" cy="211645"/>
                  </a:xfrm>
                  <a:custGeom>
                    <a:avLst/>
                    <a:gdLst/>
                    <a:ahLst/>
                    <a:cxnLst/>
                    <a:rect l="l" t="t" r="r" b="b"/>
                    <a:pathLst>
                      <a:path w="372760" h="211645" extrusionOk="0">
                        <a:moveTo>
                          <a:pt x="333" y="0"/>
                        </a:moveTo>
                        <a:lnTo>
                          <a:pt x="144986" y="0"/>
                        </a:lnTo>
                        <a:lnTo>
                          <a:pt x="154384" y="45974"/>
                        </a:lnTo>
                        <a:cubicBezTo>
                          <a:pt x="157877" y="63183"/>
                          <a:pt x="168735" y="77978"/>
                          <a:pt x="184102" y="86551"/>
                        </a:cubicBezTo>
                        <a:lnTo>
                          <a:pt x="243284" y="119507"/>
                        </a:lnTo>
                        <a:cubicBezTo>
                          <a:pt x="253508" y="125222"/>
                          <a:pt x="264874" y="128588"/>
                          <a:pt x="276558" y="129032"/>
                        </a:cubicBezTo>
                        <a:cubicBezTo>
                          <a:pt x="303927" y="130048"/>
                          <a:pt x="359489" y="141034"/>
                          <a:pt x="372761" y="211646"/>
                        </a:cubicBezTo>
                        <a:lnTo>
                          <a:pt x="397" y="211646"/>
                        </a:lnTo>
                        <a:cubicBezTo>
                          <a:pt x="-1064" y="183769"/>
                          <a:pt x="1349" y="157353"/>
                          <a:pt x="10303" y="133350"/>
                        </a:cubicBezTo>
                        <a:cubicBezTo>
                          <a:pt x="16017" y="118047"/>
                          <a:pt x="17034" y="101410"/>
                          <a:pt x="14430" y="85344"/>
                        </a:cubicBezTo>
                        <a:lnTo>
                          <a:pt x="333"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1" name="Google Shape;1401;p41"/>
                  <p:cNvSpPr/>
                  <p:nvPr/>
                </p:nvSpPr>
                <p:spPr>
                  <a:xfrm>
                    <a:off x="9383204" y="4383913"/>
                    <a:ext cx="401827" cy="66103"/>
                  </a:xfrm>
                  <a:custGeom>
                    <a:avLst/>
                    <a:gdLst/>
                    <a:ahLst/>
                    <a:cxnLst/>
                    <a:rect l="l" t="t" r="r" b="b"/>
                    <a:pathLst>
                      <a:path w="401827" h="66103" extrusionOk="0">
                        <a:moveTo>
                          <a:pt x="0" y="0"/>
                        </a:moveTo>
                        <a:lnTo>
                          <a:pt x="0" y="66103"/>
                        </a:lnTo>
                        <a:lnTo>
                          <a:pt x="128588" y="66103"/>
                        </a:lnTo>
                        <a:lnTo>
                          <a:pt x="128588" y="52578"/>
                        </a:lnTo>
                        <a:cubicBezTo>
                          <a:pt x="128588" y="42863"/>
                          <a:pt x="137985" y="35878"/>
                          <a:pt x="147320" y="38608"/>
                        </a:cubicBezTo>
                        <a:lnTo>
                          <a:pt x="239458" y="66103"/>
                        </a:lnTo>
                        <a:lnTo>
                          <a:pt x="401827" y="66103"/>
                        </a:lnTo>
                        <a:lnTo>
                          <a:pt x="401827" y="0"/>
                        </a:lnTo>
                        <a:lnTo>
                          <a:pt x="0"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2" name="Google Shape;1402;p41"/>
                  <p:cNvSpPr/>
                  <p:nvPr/>
                </p:nvSpPr>
                <p:spPr>
                  <a:xfrm>
                    <a:off x="9336664" y="4172267"/>
                    <a:ext cx="67304" cy="38823"/>
                  </a:xfrm>
                  <a:custGeom>
                    <a:avLst/>
                    <a:gdLst/>
                    <a:ahLst/>
                    <a:cxnLst/>
                    <a:rect l="l" t="t" r="r" b="b"/>
                    <a:pathLst>
                      <a:path w="67304" h="38823" extrusionOk="0">
                        <a:moveTo>
                          <a:pt x="64447" y="0"/>
                        </a:moveTo>
                        <a:lnTo>
                          <a:pt x="11171" y="7176"/>
                        </a:lnTo>
                        <a:cubicBezTo>
                          <a:pt x="2471" y="8318"/>
                          <a:pt x="-2482" y="17653"/>
                          <a:pt x="1265" y="25527"/>
                        </a:cubicBezTo>
                        <a:lnTo>
                          <a:pt x="3932" y="31115"/>
                        </a:lnTo>
                        <a:cubicBezTo>
                          <a:pt x="7107" y="37719"/>
                          <a:pt x="14917" y="40577"/>
                          <a:pt x="21585" y="37719"/>
                        </a:cubicBezTo>
                        <a:lnTo>
                          <a:pt x="67304" y="17971"/>
                        </a:lnTo>
                        <a:lnTo>
                          <a:pt x="64447"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1403" name="Google Shape;1403;p41"/>
                <p:cNvSpPr/>
                <p:nvPr/>
              </p:nvSpPr>
              <p:spPr>
                <a:xfrm>
                  <a:off x="9369922" y="4048114"/>
                  <a:ext cx="183271" cy="10741"/>
                </a:xfrm>
                <a:custGeom>
                  <a:avLst/>
                  <a:gdLst/>
                  <a:ahLst/>
                  <a:cxnLst/>
                  <a:rect l="l" t="t" r="r" b="b"/>
                  <a:pathLst>
                    <a:path w="183271" h="10741" extrusionOk="0">
                      <a:moveTo>
                        <a:pt x="5281" y="391"/>
                      </a:moveTo>
                      <a:cubicBezTo>
                        <a:pt x="62685" y="3122"/>
                        <a:pt x="120216" y="3058"/>
                        <a:pt x="177620" y="10"/>
                      </a:cubicBezTo>
                      <a:cubicBezTo>
                        <a:pt x="184605" y="-371"/>
                        <a:pt x="185431" y="10170"/>
                        <a:pt x="178319" y="10742"/>
                      </a:cubicBezTo>
                      <a:cubicBezTo>
                        <a:pt x="135011" y="8329"/>
                        <a:pt x="91705" y="8138"/>
                        <a:pt x="48397" y="8837"/>
                      </a:cubicBezTo>
                      <a:cubicBezTo>
                        <a:pt x="34046" y="9154"/>
                        <a:pt x="19696" y="9535"/>
                        <a:pt x="5281" y="10361"/>
                      </a:cubicBezTo>
                      <a:cubicBezTo>
                        <a:pt x="2550" y="10551"/>
                        <a:pt x="137" y="8392"/>
                        <a:pt x="10" y="5662"/>
                      </a:cubicBezTo>
                      <a:cubicBezTo>
                        <a:pt x="-180" y="2741"/>
                        <a:pt x="2296" y="201"/>
                        <a:pt x="5281" y="391"/>
                      </a:cubicBezTo>
                      <a:lnTo>
                        <a:pt x="5281" y="391"/>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4" name="Google Shape;1404;p41"/>
                <p:cNvSpPr/>
                <p:nvPr/>
              </p:nvSpPr>
              <p:spPr>
                <a:xfrm>
                  <a:off x="9408643" y="3899361"/>
                  <a:ext cx="86808" cy="85858"/>
                </a:xfrm>
                <a:custGeom>
                  <a:avLst/>
                  <a:gdLst/>
                  <a:ahLst/>
                  <a:cxnLst/>
                  <a:rect l="l" t="t" r="r" b="b"/>
                  <a:pathLst>
                    <a:path w="86808" h="85858" extrusionOk="0">
                      <a:moveTo>
                        <a:pt x="913" y="80437"/>
                      </a:moveTo>
                      <a:lnTo>
                        <a:pt x="78256" y="1507"/>
                      </a:lnTo>
                      <a:cubicBezTo>
                        <a:pt x="82764" y="-3065"/>
                        <a:pt x="89876" y="3793"/>
                        <a:pt x="85368" y="8429"/>
                      </a:cubicBezTo>
                      <a:cubicBezTo>
                        <a:pt x="85368" y="8429"/>
                        <a:pt x="5422" y="84946"/>
                        <a:pt x="5422" y="84946"/>
                      </a:cubicBezTo>
                      <a:cubicBezTo>
                        <a:pt x="2564" y="87804"/>
                        <a:pt x="-1945" y="83295"/>
                        <a:pt x="913" y="80437"/>
                      </a:cubicBezTo>
                      <a:lnTo>
                        <a:pt x="913" y="80437"/>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5" name="Google Shape;1405;p41"/>
                <p:cNvSpPr/>
                <p:nvPr/>
              </p:nvSpPr>
              <p:spPr>
                <a:xfrm>
                  <a:off x="9415399" y="3977694"/>
                  <a:ext cx="79415" cy="30366"/>
                </a:xfrm>
                <a:custGeom>
                  <a:avLst/>
                  <a:gdLst/>
                  <a:ahLst/>
                  <a:cxnLst/>
                  <a:rect l="l" t="t" r="r" b="b"/>
                  <a:pathLst>
                    <a:path w="79415" h="30366" extrusionOk="0">
                      <a:moveTo>
                        <a:pt x="1841" y="24964"/>
                      </a:moveTo>
                      <a:lnTo>
                        <a:pt x="73723" y="263"/>
                      </a:lnTo>
                      <a:cubicBezTo>
                        <a:pt x="79184" y="-1579"/>
                        <a:pt x="81915" y="6803"/>
                        <a:pt x="76390" y="8518"/>
                      </a:cubicBezTo>
                      <a:cubicBezTo>
                        <a:pt x="76390" y="8518"/>
                        <a:pt x="3556" y="30235"/>
                        <a:pt x="3556" y="30235"/>
                      </a:cubicBezTo>
                      <a:cubicBezTo>
                        <a:pt x="127" y="31251"/>
                        <a:pt x="-1524" y="26107"/>
                        <a:pt x="1841" y="24964"/>
                      </a:cubicBezTo>
                      <a:lnTo>
                        <a:pt x="1841" y="24964"/>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6" name="Google Shape;1406;p41"/>
                <p:cNvSpPr/>
                <p:nvPr/>
              </p:nvSpPr>
              <p:spPr>
                <a:xfrm>
                  <a:off x="8966984" y="2857459"/>
                  <a:ext cx="26713" cy="178983"/>
                </a:xfrm>
                <a:custGeom>
                  <a:avLst/>
                  <a:gdLst/>
                  <a:ahLst/>
                  <a:cxnLst/>
                  <a:rect l="l" t="t" r="r" b="b"/>
                  <a:pathLst>
                    <a:path w="26713" h="178983" extrusionOk="0">
                      <a:moveTo>
                        <a:pt x="23917" y="178984"/>
                      </a:moveTo>
                      <a:cubicBezTo>
                        <a:pt x="22457" y="178984"/>
                        <a:pt x="21186" y="177777"/>
                        <a:pt x="21186" y="176317"/>
                      </a:cubicBezTo>
                      <a:cubicBezTo>
                        <a:pt x="18900" y="102721"/>
                        <a:pt x="232" y="4296"/>
                        <a:pt x="41" y="3280"/>
                      </a:cubicBezTo>
                      <a:cubicBezTo>
                        <a:pt x="-213" y="1755"/>
                        <a:pt x="739" y="358"/>
                        <a:pt x="2200" y="41"/>
                      </a:cubicBezTo>
                      <a:cubicBezTo>
                        <a:pt x="3724" y="-213"/>
                        <a:pt x="5121" y="739"/>
                        <a:pt x="5438" y="2200"/>
                      </a:cubicBezTo>
                      <a:cubicBezTo>
                        <a:pt x="5629" y="3216"/>
                        <a:pt x="24361" y="102086"/>
                        <a:pt x="26711" y="176063"/>
                      </a:cubicBezTo>
                      <a:cubicBezTo>
                        <a:pt x="26774" y="177587"/>
                        <a:pt x="25568" y="178857"/>
                        <a:pt x="24044" y="178921"/>
                      </a:cubicBezTo>
                      <a:cubicBezTo>
                        <a:pt x="23981" y="178984"/>
                        <a:pt x="23917" y="178984"/>
                        <a:pt x="23917" y="17898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7" name="Google Shape;1407;p41"/>
                <p:cNvSpPr/>
                <p:nvPr/>
              </p:nvSpPr>
              <p:spPr>
                <a:xfrm>
                  <a:off x="9003792" y="2898203"/>
                  <a:ext cx="22098" cy="22098"/>
                </a:xfrm>
                <a:custGeom>
                  <a:avLst/>
                  <a:gdLst/>
                  <a:ahLst/>
                  <a:cxnLst/>
                  <a:rect l="l" t="t" r="r" b="b"/>
                  <a:pathLst>
                    <a:path w="22098" h="22098" extrusionOk="0">
                      <a:moveTo>
                        <a:pt x="22098" y="11049"/>
                      </a:moveTo>
                      <a:cubicBezTo>
                        <a:pt x="22098" y="17151"/>
                        <a:pt x="17151" y="22098"/>
                        <a:pt x="11049" y="22098"/>
                      </a:cubicBezTo>
                      <a:cubicBezTo>
                        <a:pt x="4947" y="22098"/>
                        <a:pt x="0" y="17151"/>
                        <a:pt x="0" y="11049"/>
                      </a:cubicBezTo>
                      <a:cubicBezTo>
                        <a:pt x="0" y="4947"/>
                        <a:pt x="4947" y="0"/>
                        <a:pt x="11049" y="0"/>
                      </a:cubicBezTo>
                      <a:cubicBezTo>
                        <a:pt x="17151" y="0"/>
                        <a:pt x="22098" y="4947"/>
                        <a:pt x="22098" y="11049"/>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8" name="Google Shape;1408;p41"/>
                <p:cNvSpPr/>
                <p:nvPr/>
              </p:nvSpPr>
              <p:spPr>
                <a:xfrm>
                  <a:off x="9008364" y="2968561"/>
                  <a:ext cx="22098" cy="22098"/>
                </a:xfrm>
                <a:custGeom>
                  <a:avLst/>
                  <a:gdLst/>
                  <a:ahLst/>
                  <a:cxnLst/>
                  <a:rect l="l" t="t" r="r" b="b"/>
                  <a:pathLst>
                    <a:path w="22098" h="22098" extrusionOk="0">
                      <a:moveTo>
                        <a:pt x="22098" y="11049"/>
                      </a:moveTo>
                      <a:cubicBezTo>
                        <a:pt x="22098" y="17151"/>
                        <a:pt x="17151" y="22098"/>
                        <a:pt x="11049" y="22098"/>
                      </a:cubicBezTo>
                      <a:cubicBezTo>
                        <a:pt x="4947" y="22098"/>
                        <a:pt x="0" y="17151"/>
                        <a:pt x="0" y="11049"/>
                      </a:cubicBezTo>
                      <a:cubicBezTo>
                        <a:pt x="0" y="4947"/>
                        <a:pt x="4947" y="0"/>
                        <a:pt x="11049" y="0"/>
                      </a:cubicBezTo>
                      <a:cubicBezTo>
                        <a:pt x="17151" y="0"/>
                        <a:pt x="22098" y="4947"/>
                        <a:pt x="22098" y="11049"/>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09" name="Google Shape;1409;p41"/>
                <p:cNvSpPr/>
                <p:nvPr/>
              </p:nvSpPr>
              <p:spPr>
                <a:xfrm>
                  <a:off x="8864028" y="2669857"/>
                  <a:ext cx="163829" cy="172600"/>
                </a:xfrm>
                <a:custGeom>
                  <a:avLst/>
                  <a:gdLst/>
                  <a:ahLst/>
                  <a:cxnLst/>
                  <a:rect l="l" t="t" r="r" b="b"/>
                  <a:pathLst>
                    <a:path w="163829" h="172600" extrusionOk="0">
                      <a:moveTo>
                        <a:pt x="36576" y="0"/>
                      </a:moveTo>
                      <a:lnTo>
                        <a:pt x="141033" y="20955"/>
                      </a:lnTo>
                      <a:cubicBezTo>
                        <a:pt x="133921" y="66929"/>
                        <a:pt x="132080" y="120967"/>
                        <a:pt x="163830" y="144208"/>
                      </a:cubicBezTo>
                      <a:cubicBezTo>
                        <a:pt x="132588" y="179895"/>
                        <a:pt x="60706" y="192849"/>
                        <a:pt x="0" y="116967"/>
                      </a:cubicBezTo>
                      <a:lnTo>
                        <a:pt x="0" y="116967"/>
                      </a:lnTo>
                      <a:cubicBezTo>
                        <a:pt x="16128" y="102870"/>
                        <a:pt x="26415" y="83375"/>
                        <a:pt x="29019" y="62103"/>
                      </a:cubicBezTo>
                      <a:lnTo>
                        <a:pt x="36576" y="0"/>
                      </a:ln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0" name="Google Shape;1410;p41"/>
                <p:cNvSpPr/>
                <p:nvPr/>
              </p:nvSpPr>
              <p:spPr>
                <a:xfrm>
                  <a:off x="8895797" y="2669857"/>
                  <a:ext cx="100755" cy="61254"/>
                </a:xfrm>
                <a:custGeom>
                  <a:avLst/>
                  <a:gdLst/>
                  <a:ahLst/>
                  <a:cxnLst/>
                  <a:rect l="l" t="t" r="r" b="b"/>
                  <a:pathLst>
                    <a:path w="100755" h="61254" extrusionOk="0">
                      <a:moveTo>
                        <a:pt x="100756" y="54356"/>
                      </a:moveTo>
                      <a:lnTo>
                        <a:pt x="34334" y="5969"/>
                      </a:lnTo>
                      <a:lnTo>
                        <a:pt x="4744" y="0"/>
                      </a:lnTo>
                      <a:lnTo>
                        <a:pt x="109" y="38036"/>
                      </a:lnTo>
                      <a:cubicBezTo>
                        <a:pt x="-971" y="46926"/>
                        <a:pt x="6141" y="54800"/>
                        <a:pt x="15095" y="54356"/>
                      </a:cubicBezTo>
                      <a:cubicBezTo>
                        <a:pt x="23096" y="53911"/>
                        <a:pt x="30970" y="52705"/>
                        <a:pt x="38462" y="55689"/>
                      </a:cubicBezTo>
                      <a:cubicBezTo>
                        <a:pt x="60434" y="64262"/>
                        <a:pt x="88120" y="62230"/>
                        <a:pt x="100756" y="54356"/>
                      </a:cubicBezTo>
                      <a:close/>
                    </a:path>
                  </a:pathLst>
                </a:custGeom>
                <a:solidFill>
                  <a:srgbClr val="E094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1" name="Google Shape;1411;p41"/>
                <p:cNvSpPr/>
                <p:nvPr/>
              </p:nvSpPr>
              <p:spPr>
                <a:xfrm>
                  <a:off x="8902001" y="2527554"/>
                  <a:ext cx="174949" cy="202091"/>
                </a:xfrm>
                <a:custGeom>
                  <a:avLst/>
                  <a:gdLst/>
                  <a:ahLst/>
                  <a:cxnLst/>
                  <a:rect l="l" t="t" r="r" b="b"/>
                  <a:pathLst>
                    <a:path w="174949" h="202091" extrusionOk="0">
                      <a:moveTo>
                        <a:pt x="174942" y="39370"/>
                      </a:moveTo>
                      <a:cubicBezTo>
                        <a:pt x="173927" y="61087"/>
                        <a:pt x="172148" y="99632"/>
                        <a:pt x="171641" y="107632"/>
                      </a:cubicBezTo>
                      <a:cubicBezTo>
                        <a:pt x="177609" y="131382"/>
                        <a:pt x="174117" y="203898"/>
                        <a:pt x="101536" y="202057"/>
                      </a:cubicBezTo>
                      <a:cubicBezTo>
                        <a:pt x="24447" y="200088"/>
                        <a:pt x="0" y="136652"/>
                        <a:pt x="0" y="136652"/>
                      </a:cubicBezTo>
                      <a:lnTo>
                        <a:pt x="12573" y="86487"/>
                      </a:lnTo>
                      <a:cubicBezTo>
                        <a:pt x="12573" y="86487"/>
                        <a:pt x="43561" y="75882"/>
                        <a:pt x="53467" y="43180"/>
                      </a:cubicBezTo>
                      <a:cubicBezTo>
                        <a:pt x="55499" y="36449"/>
                        <a:pt x="61531" y="31813"/>
                        <a:pt x="68517" y="31496"/>
                      </a:cubicBezTo>
                      <a:cubicBezTo>
                        <a:pt x="87757" y="30607"/>
                        <a:pt x="107124" y="22161"/>
                        <a:pt x="113602" y="0"/>
                      </a:cubicBezTo>
                      <a:cubicBezTo>
                        <a:pt x="114935" y="19812"/>
                        <a:pt x="90551" y="34988"/>
                        <a:pt x="90551" y="34988"/>
                      </a:cubicBezTo>
                      <a:cubicBezTo>
                        <a:pt x="90551" y="34988"/>
                        <a:pt x="119570" y="44260"/>
                        <a:pt x="138049" y="11874"/>
                      </a:cubicBezTo>
                      <a:cubicBezTo>
                        <a:pt x="138049" y="11874"/>
                        <a:pt x="137414" y="24448"/>
                        <a:pt x="128143" y="37655"/>
                      </a:cubicBezTo>
                      <a:cubicBezTo>
                        <a:pt x="142875" y="41211"/>
                        <a:pt x="155575" y="37020"/>
                        <a:pt x="164211" y="32448"/>
                      </a:cubicBezTo>
                      <a:cubicBezTo>
                        <a:pt x="169164" y="29782"/>
                        <a:pt x="175196" y="33655"/>
                        <a:pt x="174942" y="39370"/>
                      </a:cubicBez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2" name="Google Shape;1412;p41"/>
                <p:cNvSpPr/>
                <p:nvPr/>
              </p:nvSpPr>
              <p:spPr>
                <a:xfrm>
                  <a:off x="8885745" y="2438868"/>
                  <a:ext cx="135752" cy="147169"/>
                </a:xfrm>
                <a:custGeom>
                  <a:avLst/>
                  <a:gdLst/>
                  <a:ahLst/>
                  <a:cxnLst/>
                  <a:rect l="l" t="t" r="r" b="b"/>
                  <a:pathLst>
                    <a:path w="135752" h="147169" extrusionOk="0">
                      <a:moveTo>
                        <a:pt x="87567" y="40"/>
                      </a:moveTo>
                      <a:cubicBezTo>
                        <a:pt x="80582" y="-278"/>
                        <a:pt x="73597" y="1310"/>
                        <a:pt x="67501" y="4675"/>
                      </a:cubicBezTo>
                      <a:cubicBezTo>
                        <a:pt x="61468" y="8041"/>
                        <a:pt x="55817" y="11978"/>
                        <a:pt x="50547" y="16486"/>
                      </a:cubicBezTo>
                      <a:cubicBezTo>
                        <a:pt x="19177" y="43220"/>
                        <a:pt x="2160" y="86908"/>
                        <a:pt x="0" y="146280"/>
                      </a:cubicBezTo>
                      <a:lnTo>
                        <a:pt x="25400" y="147169"/>
                      </a:lnTo>
                      <a:cubicBezTo>
                        <a:pt x="27242" y="95925"/>
                        <a:pt x="41656" y="57444"/>
                        <a:pt x="66993" y="35790"/>
                      </a:cubicBezTo>
                      <a:cubicBezTo>
                        <a:pt x="83948" y="21312"/>
                        <a:pt x="106173" y="13946"/>
                        <a:pt x="133160" y="13756"/>
                      </a:cubicBezTo>
                      <a:cubicBezTo>
                        <a:pt x="135827" y="13756"/>
                        <a:pt x="136779" y="10073"/>
                        <a:pt x="134366" y="8866"/>
                      </a:cubicBezTo>
                      <a:cubicBezTo>
                        <a:pt x="121666" y="2643"/>
                        <a:pt x="101410" y="675"/>
                        <a:pt x="87567" y="40"/>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3" name="Google Shape;1413;p41"/>
                <p:cNvSpPr/>
                <p:nvPr/>
              </p:nvSpPr>
              <p:spPr>
                <a:xfrm rot="-4942616">
                  <a:off x="8986711" y="2600924"/>
                  <a:ext cx="24863" cy="18774"/>
                </a:xfrm>
                <a:custGeom>
                  <a:avLst/>
                  <a:gdLst/>
                  <a:ahLst/>
                  <a:cxnLst/>
                  <a:rect l="l" t="t" r="r" b="b"/>
                  <a:pathLst>
                    <a:path w="24892" h="18796" extrusionOk="0">
                      <a:moveTo>
                        <a:pt x="24892" y="9398"/>
                      </a:moveTo>
                      <a:cubicBezTo>
                        <a:pt x="24892" y="14588"/>
                        <a:pt x="19319" y="18796"/>
                        <a:pt x="12446" y="18796"/>
                      </a:cubicBezTo>
                      <a:cubicBezTo>
                        <a:pt x="5572" y="18796"/>
                        <a:pt x="0" y="14588"/>
                        <a:pt x="0" y="9398"/>
                      </a:cubicBezTo>
                      <a:cubicBezTo>
                        <a:pt x="0" y="4208"/>
                        <a:pt x="5573" y="0"/>
                        <a:pt x="12446" y="0"/>
                      </a:cubicBezTo>
                      <a:cubicBezTo>
                        <a:pt x="19320" y="0"/>
                        <a:pt x="24892" y="4208"/>
                        <a:pt x="24892" y="939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4" name="Google Shape;1414;p41"/>
                <p:cNvSpPr/>
                <p:nvPr/>
              </p:nvSpPr>
              <p:spPr>
                <a:xfrm rot="-4942616">
                  <a:off x="9045403" y="2608733"/>
                  <a:ext cx="24863" cy="18774"/>
                </a:xfrm>
                <a:custGeom>
                  <a:avLst/>
                  <a:gdLst/>
                  <a:ahLst/>
                  <a:cxnLst/>
                  <a:rect l="l" t="t" r="r" b="b"/>
                  <a:pathLst>
                    <a:path w="24892" h="18796" extrusionOk="0">
                      <a:moveTo>
                        <a:pt x="24892" y="9398"/>
                      </a:moveTo>
                      <a:cubicBezTo>
                        <a:pt x="24892" y="14588"/>
                        <a:pt x="19319" y="18796"/>
                        <a:pt x="12446" y="18796"/>
                      </a:cubicBezTo>
                      <a:cubicBezTo>
                        <a:pt x="5572" y="18796"/>
                        <a:pt x="0" y="14588"/>
                        <a:pt x="0" y="9398"/>
                      </a:cubicBezTo>
                      <a:cubicBezTo>
                        <a:pt x="0" y="4208"/>
                        <a:pt x="5573" y="0"/>
                        <a:pt x="12446" y="0"/>
                      </a:cubicBezTo>
                      <a:cubicBezTo>
                        <a:pt x="19320" y="0"/>
                        <a:pt x="24892" y="4208"/>
                        <a:pt x="24892" y="939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5" name="Google Shape;1415;p41"/>
                <p:cNvSpPr/>
                <p:nvPr/>
              </p:nvSpPr>
              <p:spPr>
                <a:xfrm>
                  <a:off x="9025089" y="2602799"/>
                  <a:ext cx="22776" cy="50205"/>
                </a:xfrm>
                <a:custGeom>
                  <a:avLst/>
                  <a:gdLst/>
                  <a:ahLst/>
                  <a:cxnLst/>
                  <a:rect l="l" t="t" r="r" b="b"/>
                  <a:pathLst>
                    <a:path w="22776" h="50205" extrusionOk="0">
                      <a:moveTo>
                        <a:pt x="15405" y="3178"/>
                      </a:moveTo>
                      <a:lnTo>
                        <a:pt x="13691" y="17782"/>
                      </a:lnTo>
                      <a:cubicBezTo>
                        <a:pt x="13564" y="19878"/>
                        <a:pt x="14008" y="21973"/>
                        <a:pt x="14961" y="23815"/>
                      </a:cubicBezTo>
                      <a:cubicBezTo>
                        <a:pt x="15469" y="24767"/>
                        <a:pt x="16041" y="25529"/>
                        <a:pt x="16803" y="26482"/>
                      </a:cubicBezTo>
                      <a:lnTo>
                        <a:pt x="19152" y="29530"/>
                      </a:lnTo>
                      <a:lnTo>
                        <a:pt x="21502" y="32641"/>
                      </a:lnTo>
                      <a:cubicBezTo>
                        <a:pt x="22327" y="33975"/>
                        <a:pt x="22835" y="35562"/>
                        <a:pt x="22772" y="37087"/>
                      </a:cubicBezTo>
                      <a:cubicBezTo>
                        <a:pt x="22708" y="40198"/>
                        <a:pt x="20867" y="43182"/>
                        <a:pt x="17945" y="44579"/>
                      </a:cubicBezTo>
                      <a:cubicBezTo>
                        <a:pt x="16549" y="45278"/>
                        <a:pt x="14707" y="45405"/>
                        <a:pt x="13691" y="45532"/>
                      </a:cubicBezTo>
                      <a:cubicBezTo>
                        <a:pt x="12485" y="45659"/>
                        <a:pt x="11342" y="45913"/>
                        <a:pt x="10199" y="46167"/>
                      </a:cubicBezTo>
                      <a:cubicBezTo>
                        <a:pt x="7976" y="46612"/>
                        <a:pt x="5817" y="47691"/>
                        <a:pt x="5245" y="48770"/>
                      </a:cubicBezTo>
                      <a:cubicBezTo>
                        <a:pt x="4483" y="50104"/>
                        <a:pt x="2769" y="50612"/>
                        <a:pt x="1436" y="49850"/>
                      </a:cubicBezTo>
                      <a:cubicBezTo>
                        <a:pt x="102" y="49088"/>
                        <a:pt x="-406" y="47373"/>
                        <a:pt x="356" y="46040"/>
                      </a:cubicBezTo>
                      <a:cubicBezTo>
                        <a:pt x="483" y="45786"/>
                        <a:pt x="674" y="45532"/>
                        <a:pt x="928" y="45341"/>
                      </a:cubicBezTo>
                      <a:lnTo>
                        <a:pt x="1181" y="45087"/>
                      </a:lnTo>
                      <a:cubicBezTo>
                        <a:pt x="4039" y="42484"/>
                        <a:pt x="7024" y="42293"/>
                        <a:pt x="9564" y="41912"/>
                      </a:cubicBezTo>
                      <a:cubicBezTo>
                        <a:pt x="12104" y="41531"/>
                        <a:pt x="15152" y="41912"/>
                        <a:pt x="16485" y="41278"/>
                      </a:cubicBezTo>
                      <a:cubicBezTo>
                        <a:pt x="18136" y="40642"/>
                        <a:pt x="19406" y="38864"/>
                        <a:pt x="19406" y="37023"/>
                      </a:cubicBezTo>
                      <a:cubicBezTo>
                        <a:pt x="19406" y="36134"/>
                        <a:pt x="19152" y="35245"/>
                        <a:pt x="18644" y="34483"/>
                      </a:cubicBezTo>
                      <a:lnTo>
                        <a:pt x="16358" y="31753"/>
                      </a:lnTo>
                      <a:lnTo>
                        <a:pt x="14008" y="29022"/>
                      </a:lnTo>
                      <a:cubicBezTo>
                        <a:pt x="13183" y="28133"/>
                        <a:pt x="12104" y="26990"/>
                        <a:pt x="11405" y="25784"/>
                      </a:cubicBezTo>
                      <a:cubicBezTo>
                        <a:pt x="9881" y="23370"/>
                        <a:pt x="9119" y="20449"/>
                        <a:pt x="9119" y="17592"/>
                      </a:cubicBezTo>
                      <a:lnTo>
                        <a:pt x="9944" y="2606"/>
                      </a:lnTo>
                      <a:cubicBezTo>
                        <a:pt x="10008" y="1082"/>
                        <a:pt x="11342" y="-61"/>
                        <a:pt x="12866" y="3"/>
                      </a:cubicBezTo>
                      <a:cubicBezTo>
                        <a:pt x="14390" y="66"/>
                        <a:pt x="15532" y="1399"/>
                        <a:pt x="15469" y="2923"/>
                      </a:cubicBezTo>
                      <a:cubicBezTo>
                        <a:pt x="15469" y="3050"/>
                        <a:pt x="15469" y="3114"/>
                        <a:pt x="15405" y="3178"/>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6" name="Google Shape;1416;p41"/>
                <p:cNvSpPr/>
                <p:nvPr/>
              </p:nvSpPr>
              <p:spPr>
                <a:xfrm>
                  <a:off x="8998501" y="2650406"/>
                  <a:ext cx="51818" cy="22125"/>
                </a:xfrm>
                <a:custGeom>
                  <a:avLst/>
                  <a:gdLst/>
                  <a:ahLst/>
                  <a:cxnLst/>
                  <a:rect l="l" t="t" r="r" b="b"/>
                  <a:pathLst>
                    <a:path w="51818" h="22125" extrusionOk="0">
                      <a:moveTo>
                        <a:pt x="6687" y="2623"/>
                      </a:moveTo>
                      <a:cubicBezTo>
                        <a:pt x="7513" y="6306"/>
                        <a:pt x="9608" y="9735"/>
                        <a:pt x="12592" y="12275"/>
                      </a:cubicBezTo>
                      <a:cubicBezTo>
                        <a:pt x="15514" y="14942"/>
                        <a:pt x="19451" y="16466"/>
                        <a:pt x="23388" y="17419"/>
                      </a:cubicBezTo>
                      <a:cubicBezTo>
                        <a:pt x="27388" y="18371"/>
                        <a:pt x="31642" y="18308"/>
                        <a:pt x="35643" y="17482"/>
                      </a:cubicBezTo>
                      <a:cubicBezTo>
                        <a:pt x="39517" y="16593"/>
                        <a:pt x="43580" y="14625"/>
                        <a:pt x="44914" y="12021"/>
                      </a:cubicBezTo>
                      <a:cubicBezTo>
                        <a:pt x="45867" y="10243"/>
                        <a:pt x="48089" y="9545"/>
                        <a:pt x="49867" y="10497"/>
                      </a:cubicBezTo>
                      <a:cubicBezTo>
                        <a:pt x="51645" y="11450"/>
                        <a:pt x="52343" y="13672"/>
                        <a:pt x="51392" y="15450"/>
                      </a:cubicBezTo>
                      <a:cubicBezTo>
                        <a:pt x="51137" y="15895"/>
                        <a:pt x="50819" y="16276"/>
                        <a:pt x="50439" y="16593"/>
                      </a:cubicBezTo>
                      <a:lnTo>
                        <a:pt x="50375" y="16657"/>
                      </a:lnTo>
                      <a:cubicBezTo>
                        <a:pt x="45676" y="20467"/>
                        <a:pt x="40977" y="21292"/>
                        <a:pt x="36342" y="21864"/>
                      </a:cubicBezTo>
                      <a:cubicBezTo>
                        <a:pt x="31706" y="22372"/>
                        <a:pt x="27134" y="22118"/>
                        <a:pt x="22626" y="21292"/>
                      </a:cubicBezTo>
                      <a:cubicBezTo>
                        <a:pt x="18117" y="20467"/>
                        <a:pt x="13736" y="18562"/>
                        <a:pt x="9799" y="15958"/>
                      </a:cubicBezTo>
                      <a:cubicBezTo>
                        <a:pt x="5862" y="13228"/>
                        <a:pt x="2687" y="9418"/>
                        <a:pt x="401" y="4973"/>
                      </a:cubicBezTo>
                      <a:cubicBezTo>
                        <a:pt x="-488" y="3322"/>
                        <a:pt x="147" y="1290"/>
                        <a:pt x="1861" y="401"/>
                      </a:cubicBezTo>
                      <a:cubicBezTo>
                        <a:pt x="3512" y="-488"/>
                        <a:pt x="5544" y="147"/>
                        <a:pt x="6433" y="1861"/>
                      </a:cubicBezTo>
                      <a:cubicBezTo>
                        <a:pt x="6560" y="2115"/>
                        <a:pt x="6624" y="2369"/>
                        <a:pt x="6687" y="2623"/>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7" name="Google Shape;1417;p41"/>
                <p:cNvSpPr/>
                <p:nvPr/>
              </p:nvSpPr>
              <p:spPr>
                <a:xfrm>
                  <a:off x="8976739" y="2578154"/>
                  <a:ext cx="38056" cy="10507"/>
                </a:xfrm>
                <a:custGeom>
                  <a:avLst/>
                  <a:gdLst/>
                  <a:ahLst/>
                  <a:cxnLst/>
                  <a:rect l="l" t="t" r="r" b="b"/>
                  <a:pathLst>
                    <a:path w="38056" h="10507" extrusionOk="0">
                      <a:moveTo>
                        <a:pt x="1208" y="5407"/>
                      </a:moveTo>
                      <a:cubicBezTo>
                        <a:pt x="6479" y="1851"/>
                        <a:pt x="12702" y="390"/>
                        <a:pt x="18988" y="9"/>
                      </a:cubicBezTo>
                      <a:cubicBezTo>
                        <a:pt x="22100" y="-54"/>
                        <a:pt x="25338" y="200"/>
                        <a:pt x="28450" y="1025"/>
                      </a:cubicBezTo>
                      <a:cubicBezTo>
                        <a:pt x="31561" y="1914"/>
                        <a:pt x="34673" y="3248"/>
                        <a:pt x="37149" y="5534"/>
                      </a:cubicBezTo>
                      <a:cubicBezTo>
                        <a:pt x="38292" y="6550"/>
                        <a:pt x="38355" y="8328"/>
                        <a:pt x="37340" y="9471"/>
                      </a:cubicBezTo>
                      <a:cubicBezTo>
                        <a:pt x="36578" y="10296"/>
                        <a:pt x="35371" y="10550"/>
                        <a:pt x="34355" y="10233"/>
                      </a:cubicBezTo>
                      <a:lnTo>
                        <a:pt x="34165" y="10169"/>
                      </a:lnTo>
                      <a:cubicBezTo>
                        <a:pt x="29530" y="8518"/>
                        <a:pt x="24449" y="7820"/>
                        <a:pt x="19242" y="8074"/>
                      </a:cubicBezTo>
                      <a:cubicBezTo>
                        <a:pt x="14035" y="8137"/>
                        <a:pt x="8765" y="9090"/>
                        <a:pt x="3558" y="10360"/>
                      </a:cubicBezTo>
                      <a:lnTo>
                        <a:pt x="3430" y="10423"/>
                      </a:lnTo>
                      <a:cubicBezTo>
                        <a:pt x="1906" y="10804"/>
                        <a:pt x="446" y="9852"/>
                        <a:pt x="66" y="8391"/>
                      </a:cubicBezTo>
                      <a:cubicBezTo>
                        <a:pt x="-189" y="7248"/>
                        <a:pt x="319" y="6042"/>
                        <a:pt x="1208" y="540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8" name="Google Shape;1418;p41"/>
                <p:cNvSpPr/>
                <p:nvPr/>
              </p:nvSpPr>
              <p:spPr>
                <a:xfrm>
                  <a:off x="9043702" y="2584330"/>
                  <a:ext cx="32472" cy="13002"/>
                </a:xfrm>
                <a:custGeom>
                  <a:avLst/>
                  <a:gdLst/>
                  <a:ahLst/>
                  <a:cxnLst/>
                  <a:rect l="l" t="t" r="r" b="b"/>
                  <a:pathLst>
                    <a:path w="32472" h="13002" extrusionOk="0">
                      <a:moveTo>
                        <a:pt x="1555" y="2660"/>
                      </a:moveTo>
                      <a:cubicBezTo>
                        <a:pt x="4159" y="1453"/>
                        <a:pt x="6635" y="755"/>
                        <a:pt x="9366" y="374"/>
                      </a:cubicBezTo>
                      <a:cubicBezTo>
                        <a:pt x="12033" y="-135"/>
                        <a:pt x="14827" y="-71"/>
                        <a:pt x="17557" y="246"/>
                      </a:cubicBezTo>
                      <a:cubicBezTo>
                        <a:pt x="20352" y="501"/>
                        <a:pt x="23145" y="1517"/>
                        <a:pt x="25749" y="2850"/>
                      </a:cubicBezTo>
                      <a:cubicBezTo>
                        <a:pt x="28289" y="4311"/>
                        <a:pt x="30448" y="6406"/>
                        <a:pt x="32035" y="8755"/>
                      </a:cubicBezTo>
                      <a:cubicBezTo>
                        <a:pt x="32861" y="10026"/>
                        <a:pt x="32480" y="11740"/>
                        <a:pt x="31210" y="12565"/>
                      </a:cubicBezTo>
                      <a:cubicBezTo>
                        <a:pt x="30257" y="13137"/>
                        <a:pt x="29115" y="13137"/>
                        <a:pt x="28226" y="12629"/>
                      </a:cubicBezTo>
                      <a:lnTo>
                        <a:pt x="27844" y="12439"/>
                      </a:lnTo>
                      <a:cubicBezTo>
                        <a:pt x="26003" y="11296"/>
                        <a:pt x="24352" y="10152"/>
                        <a:pt x="22447" y="9454"/>
                      </a:cubicBezTo>
                      <a:cubicBezTo>
                        <a:pt x="20605" y="8629"/>
                        <a:pt x="18573" y="8248"/>
                        <a:pt x="16542" y="7803"/>
                      </a:cubicBezTo>
                      <a:cubicBezTo>
                        <a:pt x="14446" y="7422"/>
                        <a:pt x="12287" y="7486"/>
                        <a:pt x="10001" y="7422"/>
                      </a:cubicBezTo>
                      <a:cubicBezTo>
                        <a:pt x="7779" y="7486"/>
                        <a:pt x="5429" y="7676"/>
                        <a:pt x="3333" y="7930"/>
                      </a:cubicBezTo>
                      <a:lnTo>
                        <a:pt x="3079" y="7930"/>
                      </a:lnTo>
                      <a:cubicBezTo>
                        <a:pt x="1555" y="8121"/>
                        <a:pt x="222" y="6977"/>
                        <a:pt x="31" y="5517"/>
                      </a:cubicBezTo>
                      <a:cubicBezTo>
                        <a:pt x="-159" y="4247"/>
                        <a:pt x="540" y="3168"/>
                        <a:pt x="1555" y="266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19" name="Google Shape;1419;p41"/>
                <p:cNvSpPr/>
                <p:nvPr/>
              </p:nvSpPr>
              <p:spPr>
                <a:xfrm>
                  <a:off x="8848915" y="2571940"/>
                  <a:ext cx="92963" cy="108585"/>
                </a:xfrm>
                <a:custGeom>
                  <a:avLst/>
                  <a:gdLst/>
                  <a:ahLst/>
                  <a:cxnLst/>
                  <a:rect l="l" t="t" r="r" b="b"/>
                  <a:pathLst>
                    <a:path w="92963" h="108585" extrusionOk="0">
                      <a:moveTo>
                        <a:pt x="92964" y="54292"/>
                      </a:moveTo>
                      <a:cubicBezTo>
                        <a:pt x="92964" y="84277"/>
                        <a:pt x="72154" y="108585"/>
                        <a:pt x="46483" y="108585"/>
                      </a:cubicBezTo>
                      <a:cubicBezTo>
                        <a:pt x="20811" y="108585"/>
                        <a:pt x="1" y="84277"/>
                        <a:pt x="1" y="54292"/>
                      </a:cubicBezTo>
                      <a:cubicBezTo>
                        <a:pt x="1" y="24307"/>
                        <a:pt x="20811" y="0"/>
                        <a:pt x="46483" y="0"/>
                      </a:cubicBezTo>
                      <a:cubicBezTo>
                        <a:pt x="72154" y="0"/>
                        <a:pt x="92964" y="24308"/>
                        <a:pt x="92964" y="54292"/>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0" name="Google Shape;1420;p41"/>
                <p:cNvSpPr/>
                <p:nvPr/>
              </p:nvSpPr>
              <p:spPr>
                <a:xfrm>
                  <a:off x="8879141" y="2571940"/>
                  <a:ext cx="54292" cy="108585"/>
                </a:xfrm>
                <a:custGeom>
                  <a:avLst/>
                  <a:gdLst/>
                  <a:ahLst/>
                  <a:cxnLst/>
                  <a:rect l="l" t="t" r="r" b="b"/>
                  <a:pathLst>
                    <a:path w="54292" h="108585" extrusionOk="0">
                      <a:moveTo>
                        <a:pt x="21717" y="381"/>
                      </a:moveTo>
                      <a:cubicBezTo>
                        <a:pt x="19939" y="127"/>
                        <a:pt x="18097" y="0"/>
                        <a:pt x="16256" y="0"/>
                      </a:cubicBezTo>
                      <a:cubicBezTo>
                        <a:pt x="10540" y="0"/>
                        <a:pt x="5080" y="1270"/>
                        <a:pt x="0" y="3492"/>
                      </a:cubicBezTo>
                      <a:cubicBezTo>
                        <a:pt x="1524" y="3302"/>
                        <a:pt x="3048" y="3175"/>
                        <a:pt x="4635" y="3175"/>
                      </a:cubicBezTo>
                      <a:cubicBezTo>
                        <a:pt x="28511" y="3175"/>
                        <a:pt x="47942" y="26099"/>
                        <a:pt x="47942" y="54292"/>
                      </a:cubicBezTo>
                      <a:cubicBezTo>
                        <a:pt x="47942" y="82486"/>
                        <a:pt x="28511" y="105410"/>
                        <a:pt x="4635" y="105410"/>
                      </a:cubicBezTo>
                      <a:cubicBezTo>
                        <a:pt x="3048" y="105410"/>
                        <a:pt x="1524" y="105283"/>
                        <a:pt x="0" y="105092"/>
                      </a:cubicBezTo>
                      <a:cubicBezTo>
                        <a:pt x="5080" y="107315"/>
                        <a:pt x="10540" y="108585"/>
                        <a:pt x="16256" y="108585"/>
                      </a:cubicBezTo>
                      <a:cubicBezTo>
                        <a:pt x="18097" y="108585"/>
                        <a:pt x="19939" y="108395"/>
                        <a:pt x="21717" y="108204"/>
                      </a:cubicBezTo>
                      <a:cubicBezTo>
                        <a:pt x="40703" y="100139"/>
                        <a:pt x="54292" y="79058"/>
                        <a:pt x="54292" y="54292"/>
                      </a:cubicBezTo>
                      <a:cubicBezTo>
                        <a:pt x="54292" y="29591"/>
                        <a:pt x="40703" y="8509"/>
                        <a:pt x="21717" y="381"/>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1" name="Google Shape;1421;p41"/>
                <p:cNvSpPr/>
                <p:nvPr/>
              </p:nvSpPr>
              <p:spPr>
                <a:xfrm>
                  <a:off x="8702929" y="3510915"/>
                  <a:ext cx="72090" cy="158241"/>
                </a:xfrm>
                <a:custGeom>
                  <a:avLst/>
                  <a:gdLst/>
                  <a:ahLst/>
                  <a:cxnLst/>
                  <a:rect l="l" t="t" r="r" b="b"/>
                  <a:pathLst>
                    <a:path w="72090" h="158241" extrusionOk="0">
                      <a:moveTo>
                        <a:pt x="51752" y="158242"/>
                      </a:moveTo>
                      <a:cubicBezTo>
                        <a:pt x="50990" y="158242"/>
                        <a:pt x="50228" y="157988"/>
                        <a:pt x="49593" y="157416"/>
                      </a:cubicBezTo>
                      <a:cubicBezTo>
                        <a:pt x="48323" y="156210"/>
                        <a:pt x="48196" y="154241"/>
                        <a:pt x="49402" y="152908"/>
                      </a:cubicBezTo>
                      <a:cubicBezTo>
                        <a:pt x="62864" y="138176"/>
                        <a:pt x="68516" y="117665"/>
                        <a:pt x="64452" y="98107"/>
                      </a:cubicBezTo>
                      <a:lnTo>
                        <a:pt x="47307" y="15367"/>
                      </a:lnTo>
                      <a:cubicBezTo>
                        <a:pt x="46227" y="10160"/>
                        <a:pt x="41592" y="6350"/>
                        <a:pt x="36258" y="6350"/>
                      </a:cubicBezTo>
                      <a:lnTo>
                        <a:pt x="3175" y="6350"/>
                      </a:lnTo>
                      <a:cubicBezTo>
                        <a:pt x="1397" y="6350"/>
                        <a:pt x="0" y="4953"/>
                        <a:pt x="0" y="3175"/>
                      </a:cubicBezTo>
                      <a:cubicBezTo>
                        <a:pt x="0" y="1397"/>
                        <a:pt x="1397" y="0"/>
                        <a:pt x="3175" y="0"/>
                      </a:cubicBezTo>
                      <a:lnTo>
                        <a:pt x="36258" y="0"/>
                      </a:lnTo>
                      <a:cubicBezTo>
                        <a:pt x="44577" y="0"/>
                        <a:pt x="51879" y="5905"/>
                        <a:pt x="53530" y="14097"/>
                      </a:cubicBezTo>
                      <a:lnTo>
                        <a:pt x="70676" y="96838"/>
                      </a:lnTo>
                      <a:cubicBezTo>
                        <a:pt x="75120" y="118364"/>
                        <a:pt x="68961" y="140970"/>
                        <a:pt x="54102" y="157163"/>
                      </a:cubicBezTo>
                      <a:cubicBezTo>
                        <a:pt x="53467" y="157924"/>
                        <a:pt x="52641" y="158242"/>
                        <a:pt x="51752" y="15824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2" name="Google Shape;1422;p41"/>
                <p:cNvSpPr/>
                <p:nvPr/>
              </p:nvSpPr>
              <p:spPr>
                <a:xfrm>
                  <a:off x="8725916" y="3431095"/>
                  <a:ext cx="157162" cy="6350"/>
                </a:xfrm>
                <a:custGeom>
                  <a:avLst/>
                  <a:gdLst/>
                  <a:ahLst/>
                  <a:cxnLst/>
                  <a:rect l="l" t="t" r="r" b="b"/>
                  <a:pathLst>
                    <a:path w="157162" h="6350" extrusionOk="0">
                      <a:moveTo>
                        <a:pt x="153988" y="6350"/>
                      </a:moveTo>
                      <a:lnTo>
                        <a:pt x="3175" y="6350"/>
                      </a:lnTo>
                      <a:cubicBezTo>
                        <a:pt x="1397" y="6350"/>
                        <a:pt x="0" y="4953"/>
                        <a:pt x="0" y="3175"/>
                      </a:cubicBezTo>
                      <a:cubicBezTo>
                        <a:pt x="0" y="1397"/>
                        <a:pt x="1397" y="0"/>
                        <a:pt x="3175" y="0"/>
                      </a:cubicBezTo>
                      <a:lnTo>
                        <a:pt x="153988" y="0"/>
                      </a:lnTo>
                      <a:cubicBezTo>
                        <a:pt x="155765" y="0"/>
                        <a:pt x="157163" y="1397"/>
                        <a:pt x="157163" y="3175"/>
                      </a:cubicBezTo>
                      <a:cubicBezTo>
                        <a:pt x="157163" y="4953"/>
                        <a:pt x="155765" y="6350"/>
                        <a:pt x="153988" y="635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3" name="Google Shape;1423;p41"/>
                <p:cNvSpPr/>
                <p:nvPr/>
              </p:nvSpPr>
              <p:spPr>
                <a:xfrm>
                  <a:off x="8735812" y="3413680"/>
                  <a:ext cx="208241" cy="68341"/>
                </a:xfrm>
                <a:custGeom>
                  <a:avLst/>
                  <a:gdLst/>
                  <a:ahLst/>
                  <a:cxnLst/>
                  <a:rect l="l" t="t" r="r" b="b"/>
                  <a:pathLst>
                    <a:path w="208241" h="68341" extrusionOk="0">
                      <a:moveTo>
                        <a:pt x="3185" y="68341"/>
                      </a:moveTo>
                      <a:cubicBezTo>
                        <a:pt x="1851" y="68341"/>
                        <a:pt x="582" y="67453"/>
                        <a:pt x="137" y="66119"/>
                      </a:cubicBezTo>
                      <a:cubicBezTo>
                        <a:pt x="-371" y="64468"/>
                        <a:pt x="582" y="62690"/>
                        <a:pt x="2232" y="62182"/>
                      </a:cubicBezTo>
                      <a:cubicBezTo>
                        <a:pt x="3819" y="61674"/>
                        <a:pt x="161681" y="13922"/>
                        <a:pt x="204099" y="143"/>
                      </a:cubicBezTo>
                      <a:cubicBezTo>
                        <a:pt x="205750" y="-365"/>
                        <a:pt x="207528" y="524"/>
                        <a:pt x="208099" y="2175"/>
                      </a:cubicBezTo>
                      <a:cubicBezTo>
                        <a:pt x="208607" y="3826"/>
                        <a:pt x="207719" y="5603"/>
                        <a:pt x="206068" y="6175"/>
                      </a:cubicBezTo>
                      <a:cubicBezTo>
                        <a:pt x="163586" y="20018"/>
                        <a:pt x="5725" y="67834"/>
                        <a:pt x="4074" y="68278"/>
                      </a:cubicBezTo>
                      <a:cubicBezTo>
                        <a:pt x="3819" y="68278"/>
                        <a:pt x="3502" y="68341"/>
                        <a:pt x="3185" y="6834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4" name="Google Shape;1424;p41"/>
                <p:cNvSpPr/>
                <p:nvPr/>
              </p:nvSpPr>
              <p:spPr>
                <a:xfrm>
                  <a:off x="8810866" y="3431824"/>
                  <a:ext cx="113583" cy="97870"/>
                </a:xfrm>
                <a:custGeom>
                  <a:avLst/>
                  <a:gdLst/>
                  <a:ahLst/>
                  <a:cxnLst/>
                  <a:rect l="l" t="t" r="r" b="b"/>
                  <a:pathLst>
                    <a:path w="113583" h="97870" extrusionOk="0">
                      <a:moveTo>
                        <a:pt x="1219" y="89123"/>
                      </a:moveTo>
                      <a:cubicBezTo>
                        <a:pt x="31001" y="52547"/>
                        <a:pt x="66942" y="19972"/>
                        <a:pt x="110122" y="223"/>
                      </a:cubicBezTo>
                      <a:cubicBezTo>
                        <a:pt x="111328" y="-348"/>
                        <a:pt x="112789" y="223"/>
                        <a:pt x="113360" y="1429"/>
                      </a:cubicBezTo>
                      <a:cubicBezTo>
                        <a:pt x="113932" y="2636"/>
                        <a:pt x="113360" y="4097"/>
                        <a:pt x="112154" y="4668"/>
                      </a:cubicBezTo>
                      <a:cubicBezTo>
                        <a:pt x="81229" y="20226"/>
                        <a:pt x="54686" y="43276"/>
                        <a:pt x="31572" y="68866"/>
                      </a:cubicBezTo>
                      <a:cubicBezTo>
                        <a:pt x="23889" y="77439"/>
                        <a:pt x="16396" y="86456"/>
                        <a:pt x="9792" y="95664"/>
                      </a:cubicBezTo>
                      <a:cubicBezTo>
                        <a:pt x="5601" y="101378"/>
                        <a:pt x="-3225" y="94838"/>
                        <a:pt x="1219" y="89123"/>
                      </a:cubicBezTo>
                      <a:lnTo>
                        <a:pt x="1219" y="89123"/>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5" name="Google Shape;1425;p41"/>
                <p:cNvSpPr/>
                <p:nvPr/>
              </p:nvSpPr>
              <p:spPr>
                <a:xfrm>
                  <a:off x="8809863" y="3394971"/>
                  <a:ext cx="679578" cy="105284"/>
                </a:xfrm>
                <a:custGeom>
                  <a:avLst/>
                  <a:gdLst/>
                  <a:ahLst/>
                  <a:cxnLst/>
                  <a:rect l="l" t="t" r="r" b="b"/>
                  <a:pathLst>
                    <a:path w="679578" h="105284" extrusionOk="0">
                      <a:moveTo>
                        <a:pt x="2412" y="69906"/>
                      </a:moveTo>
                      <a:cubicBezTo>
                        <a:pt x="20637" y="65270"/>
                        <a:pt x="36956" y="76002"/>
                        <a:pt x="39496" y="94607"/>
                      </a:cubicBezTo>
                      <a:cubicBezTo>
                        <a:pt x="39496" y="94671"/>
                        <a:pt x="35559" y="92068"/>
                        <a:pt x="35559" y="92068"/>
                      </a:cubicBezTo>
                      <a:cubicBezTo>
                        <a:pt x="67754" y="85654"/>
                        <a:pt x="100964" y="89782"/>
                        <a:pt x="132016" y="99370"/>
                      </a:cubicBezTo>
                      <a:cubicBezTo>
                        <a:pt x="167639" y="83368"/>
                        <a:pt x="226630" y="66858"/>
                        <a:pt x="271271" y="54730"/>
                      </a:cubicBezTo>
                      <a:cubicBezTo>
                        <a:pt x="366966" y="29901"/>
                        <a:pt x="464248" y="12629"/>
                        <a:pt x="562418" y="500"/>
                      </a:cubicBezTo>
                      <a:cubicBezTo>
                        <a:pt x="594423" y="-2929"/>
                        <a:pt x="627442" y="11486"/>
                        <a:pt x="646874" y="37076"/>
                      </a:cubicBezTo>
                      <a:cubicBezTo>
                        <a:pt x="655446" y="47871"/>
                        <a:pt x="670813" y="71303"/>
                        <a:pt x="679005" y="82415"/>
                      </a:cubicBezTo>
                      <a:cubicBezTo>
                        <a:pt x="680021" y="83876"/>
                        <a:pt x="679640" y="85844"/>
                        <a:pt x="678242" y="86860"/>
                      </a:cubicBezTo>
                      <a:cubicBezTo>
                        <a:pt x="676846" y="87876"/>
                        <a:pt x="674877" y="87559"/>
                        <a:pt x="673861" y="86162"/>
                      </a:cubicBezTo>
                      <a:lnTo>
                        <a:pt x="652080" y="56253"/>
                      </a:lnTo>
                      <a:cubicBezTo>
                        <a:pt x="633475" y="25012"/>
                        <a:pt x="599947" y="3802"/>
                        <a:pt x="563118" y="7930"/>
                      </a:cubicBezTo>
                      <a:cubicBezTo>
                        <a:pt x="514413" y="13645"/>
                        <a:pt x="465581" y="21011"/>
                        <a:pt x="417194" y="29774"/>
                      </a:cubicBezTo>
                      <a:cubicBezTo>
                        <a:pt x="320484" y="47427"/>
                        <a:pt x="224281" y="70287"/>
                        <a:pt x="132206" y="105085"/>
                      </a:cubicBezTo>
                      <a:cubicBezTo>
                        <a:pt x="131508" y="105339"/>
                        <a:pt x="130809" y="105339"/>
                        <a:pt x="130174" y="105149"/>
                      </a:cubicBezTo>
                      <a:cubicBezTo>
                        <a:pt x="107631" y="98163"/>
                        <a:pt x="83946" y="94481"/>
                        <a:pt x="60261" y="95496"/>
                      </a:cubicBezTo>
                      <a:cubicBezTo>
                        <a:pt x="52450" y="95814"/>
                        <a:pt x="44449" y="96639"/>
                        <a:pt x="37147" y="98290"/>
                      </a:cubicBezTo>
                      <a:cubicBezTo>
                        <a:pt x="35432" y="98671"/>
                        <a:pt x="33655" y="97592"/>
                        <a:pt x="33273" y="95877"/>
                      </a:cubicBezTo>
                      <a:cubicBezTo>
                        <a:pt x="32004" y="89337"/>
                        <a:pt x="29336" y="82415"/>
                        <a:pt x="23494" y="78796"/>
                      </a:cubicBezTo>
                      <a:cubicBezTo>
                        <a:pt x="17970" y="75113"/>
                        <a:pt x="10223" y="74669"/>
                        <a:pt x="3873" y="76193"/>
                      </a:cubicBezTo>
                      <a:cubicBezTo>
                        <a:pt x="-1" y="77018"/>
                        <a:pt x="-1779" y="70858"/>
                        <a:pt x="2412" y="69906"/>
                      </a:cubicBezTo>
                      <a:lnTo>
                        <a:pt x="2412" y="69906"/>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6" name="Google Shape;1426;p41"/>
                <p:cNvSpPr/>
                <p:nvPr/>
              </p:nvSpPr>
              <p:spPr>
                <a:xfrm>
                  <a:off x="9403968" y="3385883"/>
                  <a:ext cx="33611" cy="130682"/>
                </a:xfrm>
                <a:custGeom>
                  <a:avLst/>
                  <a:gdLst/>
                  <a:ahLst/>
                  <a:cxnLst/>
                  <a:rect l="l" t="t" r="r" b="b"/>
                  <a:pathLst>
                    <a:path w="33611" h="130682" extrusionOk="0">
                      <a:moveTo>
                        <a:pt x="20955" y="0"/>
                      </a:moveTo>
                      <a:cubicBezTo>
                        <a:pt x="20955" y="0"/>
                        <a:pt x="28639" y="70866"/>
                        <a:pt x="0" y="130683"/>
                      </a:cubicBezTo>
                      <a:cubicBezTo>
                        <a:pt x="30163" y="91757"/>
                        <a:pt x="46546" y="34861"/>
                        <a:pt x="20955"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427" name="Google Shape;1427;p41"/>
              <p:cNvGrpSpPr/>
              <p:nvPr/>
            </p:nvGrpSpPr>
            <p:grpSpPr>
              <a:xfrm flipH="1">
                <a:off x="7531289" y="2943682"/>
                <a:ext cx="1267361" cy="2272848"/>
                <a:chOff x="8507831" y="3094565"/>
                <a:chExt cx="755866" cy="1355387"/>
              </a:xfrm>
            </p:grpSpPr>
            <p:sp>
              <p:nvSpPr>
                <p:cNvPr id="1428" name="Google Shape;1428;p41"/>
                <p:cNvSpPr/>
                <p:nvPr/>
              </p:nvSpPr>
              <p:spPr>
                <a:xfrm>
                  <a:off x="8646477" y="3758882"/>
                  <a:ext cx="169926" cy="691070"/>
                </a:xfrm>
                <a:custGeom>
                  <a:avLst/>
                  <a:gdLst/>
                  <a:ahLst/>
                  <a:cxnLst/>
                  <a:rect l="l" t="t" r="r" b="b"/>
                  <a:pathLst>
                    <a:path w="169926" h="691070" extrusionOk="0">
                      <a:moveTo>
                        <a:pt x="55372" y="691071"/>
                      </a:moveTo>
                      <a:lnTo>
                        <a:pt x="169926" y="0"/>
                      </a:lnTo>
                      <a:lnTo>
                        <a:pt x="114553" y="0"/>
                      </a:lnTo>
                      <a:lnTo>
                        <a:pt x="0" y="691071"/>
                      </a:ln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29" name="Google Shape;1429;p41"/>
                <p:cNvSpPr/>
                <p:nvPr/>
              </p:nvSpPr>
              <p:spPr>
                <a:xfrm>
                  <a:off x="8750998" y="3758882"/>
                  <a:ext cx="65405" cy="60515"/>
                </a:xfrm>
                <a:custGeom>
                  <a:avLst/>
                  <a:gdLst/>
                  <a:ahLst/>
                  <a:cxnLst/>
                  <a:rect l="l" t="t" r="r" b="b"/>
                  <a:pathLst>
                    <a:path w="65405" h="60515" extrusionOk="0">
                      <a:moveTo>
                        <a:pt x="0" y="60515"/>
                      </a:moveTo>
                      <a:cubicBezTo>
                        <a:pt x="20574" y="50927"/>
                        <a:pt x="42608" y="45593"/>
                        <a:pt x="58293" y="42799"/>
                      </a:cubicBezTo>
                      <a:lnTo>
                        <a:pt x="65405" y="0"/>
                      </a:lnTo>
                      <a:lnTo>
                        <a:pt x="10033" y="0"/>
                      </a:lnTo>
                      <a:lnTo>
                        <a:pt x="0" y="60515"/>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30" name="Google Shape;1430;p41"/>
                <p:cNvSpPr/>
                <p:nvPr/>
              </p:nvSpPr>
              <p:spPr>
                <a:xfrm>
                  <a:off x="9093771" y="3758882"/>
                  <a:ext cx="169926" cy="691070"/>
                </a:xfrm>
                <a:custGeom>
                  <a:avLst/>
                  <a:gdLst/>
                  <a:ahLst/>
                  <a:cxnLst/>
                  <a:rect l="l" t="t" r="r" b="b"/>
                  <a:pathLst>
                    <a:path w="169926" h="691070" extrusionOk="0">
                      <a:moveTo>
                        <a:pt x="169926" y="691071"/>
                      </a:moveTo>
                      <a:lnTo>
                        <a:pt x="55373" y="0"/>
                      </a:lnTo>
                      <a:lnTo>
                        <a:pt x="0" y="0"/>
                      </a:lnTo>
                      <a:lnTo>
                        <a:pt x="114554" y="691071"/>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31" name="Google Shape;1431;p41"/>
                <p:cNvSpPr/>
                <p:nvPr/>
              </p:nvSpPr>
              <p:spPr>
                <a:xfrm>
                  <a:off x="8507831" y="3094565"/>
                  <a:ext cx="730974" cy="683811"/>
                </a:xfrm>
                <a:custGeom>
                  <a:avLst/>
                  <a:gdLst/>
                  <a:ahLst/>
                  <a:cxnLst/>
                  <a:rect l="l" t="t" r="r" b="b"/>
                  <a:pathLst>
                    <a:path w="730974" h="683811" extrusionOk="0">
                      <a:moveTo>
                        <a:pt x="705574" y="683811"/>
                      </a:moveTo>
                      <a:lnTo>
                        <a:pt x="257962" y="683811"/>
                      </a:lnTo>
                      <a:cubicBezTo>
                        <a:pt x="182461" y="683811"/>
                        <a:pt x="117183" y="630026"/>
                        <a:pt x="102768" y="555922"/>
                      </a:cubicBezTo>
                      <a:lnTo>
                        <a:pt x="470" y="30269"/>
                      </a:lnTo>
                      <a:cubicBezTo>
                        <a:pt x="-2197" y="16489"/>
                        <a:pt x="6756" y="3154"/>
                        <a:pt x="20536" y="488"/>
                      </a:cubicBezTo>
                      <a:cubicBezTo>
                        <a:pt x="34379" y="-2243"/>
                        <a:pt x="47650" y="6774"/>
                        <a:pt x="50317" y="20554"/>
                      </a:cubicBezTo>
                      <a:lnTo>
                        <a:pt x="152616" y="546206"/>
                      </a:lnTo>
                      <a:cubicBezTo>
                        <a:pt x="162395" y="596499"/>
                        <a:pt x="206718" y="633011"/>
                        <a:pt x="257962" y="633011"/>
                      </a:cubicBezTo>
                      <a:lnTo>
                        <a:pt x="705574" y="633011"/>
                      </a:lnTo>
                      <a:cubicBezTo>
                        <a:pt x="719608" y="633011"/>
                        <a:pt x="730974" y="644378"/>
                        <a:pt x="730974" y="658411"/>
                      </a:cubicBezTo>
                      <a:cubicBezTo>
                        <a:pt x="730974" y="672444"/>
                        <a:pt x="719608" y="683811"/>
                        <a:pt x="705574" y="683811"/>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432" name="Google Shape;1432;p41"/>
              <p:cNvGrpSpPr/>
              <p:nvPr/>
            </p:nvGrpSpPr>
            <p:grpSpPr>
              <a:xfrm flipH="1">
                <a:off x="6775456" y="3273854"/>
                <a:ext cx="1271576" cy="1942679"/>
                <a:chOff x="8956103" y="3291459"/>
                <a:chExt cx="758380" cy="1158494"/>
              </a:xfrm>
            </p:grpSpPr>
            <p:sp>
              <p:nvSpPr>
                <p:cNvPr id="1433" name="Google Shape;1433;p41"/>
                <p:cNvSpPr/>
                <p:nvPr/>
              </p:nvSpPr>
              <p:spPr>
                <a:xfrm>
                  <a:off x="9058592" y="3291459"/>
                  <a:ext cx="553338" cy="41655"/>
                </a:xfrm>
                <a:custGeom>
                  <a:avLst/>
                  <a:gdLst/>
                  <a:ahLst/>
                  <a:cxnLst/>
                  <a:rect l="l" t="t" r="r" b="b"/>
                  <a:pathLst>
                    <a:path w="553338" h="41655" extrusionOk="0">
                      <a:moveTo>
                        <a:pt x="20827" y="41656"/>
                      </a:moveTo>
                      <a:lnTo>
                        <a:pt x="532511" y="41656"/>
                      </a:lnTo>
                      <a:cubicBezTo>
                        <a:pt x="544004" y="41656"/>
                        <a:pt x="553338" y="32321"/>
                        <a:pt x="553338" y="20828"/>
                      </a:cubicBezTo>
                      <a:lnTo>
                        <a:pt x="553338" y="20828"/>
                      </a:lnTo>
                      <a:cubicBezTo>
                        <a:pt x="553338" y="9334"/>
                        <a:pt x="544004" y="0"/>
                        <a:pt x="532511" y="0"/>
                      </a:cubicBezTo>
                      <a:lnTo>
                        <a:pt x="20827" y="0"/>
                      </a:lnTo>
                      <a:cubicBezTo>
                        <a:pt x="9334" y="0"/>
                        <a:pt x="0" y="9334"/>
                        <a:pt x="0" y="20828"/>
                      </a:cubicBezTo>
                      <a:lnTo>
                        <a:pt x="0" y="20828"/>
                      </a:lnTo>
                      <a:cubicBezTo>
                        <a:pt x="0" y="32321"/>
                        <a:pt x="9334" y="41656"/>
                        <a:pt x="20827" y="41656"/>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434" name="Google Shape;1434;p41"/>
                <p:cNvGrpSpPr/>
                <p:nvPr/>
              </p:nvGrpSpPr>
              <p:grpSpPr>
                <a:xfrm>
                  <a:off x="8956103" y="3333115"/>
                  <a:ext cx="758380" cy="1116838"/>
                  <a:chOff x="8956103" y="3333115"/>
                  <a:chExt cx="758380" cy="1116838"/>
                </a:xfrm>
              </p:grpSpPr>
              <p:sp>
                <p:nvSpPr>
                  <p:cNvPr id="1435" name="Google Shape;1435;p41"/>
                  <p:cNvSpPr/>
                  <p:nvPr/>
                </p:nvSpPr>
                <p:spPr>
                  <a:xfrm>
                    <a:off x="8956103" y="3333115"/>
                    <a:ext cx="240474" cy="1116838"/>
                  </a:xfrm>
                  <a:custGeom>
                    <a:avLst/>
                    <a:gdLst/>
                    <a:ahLst/>
                    <a:cxnLst/>
                    <a:rect l="l" t="t" r="r" b="b"/>
                    <a:pathLst>
                      <a:path w="240474" h="1116838" extrusionOk="0">
                        <a:moveTo>
                          <a:pt x="55308" y="1116838"/>
                        </a:moveTo>
                        <a:lnTo>
                          <a:pt x="0" y="1116838"/>
                        </a:lnTo>
                        <a:lnTo>
                          <a:pt x="185103" y="0"/>
                        </a:lnTo>
                        <a:lnTo>
                          <a:pt x="240474" y="0"/>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36" name="Google Shape;1436;p41"/>
                  <p:cNvSpPr/>
                  <p:nvPr/>
                </p:nvSpPr>
                <p:spPr>
                  <a:xfrm>
                    <a:off x="9473945" y="3333115"/>
                    <a:ext cx="240538" cy="1116838"/>
                  </a:xfrm>
                  <a:custGeom>
                    <a:avLst/>
                    <a:gdLst/>
                    <a:ahLst/>
                    <a:cxnLst/>
                    <a:rect l="l" t="t" r="r" b="b"/>
                    <a:pathLst>
                      <a:path w="240538" h="1116838" extrusionOk="0">
                        <a:moveTo>
                          <a:pt x="185166" y="1116838"/>
                        </a:moveTo>
                        <a:lnTo>
                          <a:pt x="240538" y="1116838"/>
                        </a:lnTo>
                        <a:lnTo>
                          <a:pt x="55373" y="0"/>
                        </a:lnTo>
                        <a:lnTo>
                          <a:pt x="0" y="0"/>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37" name="Google Shape;1437;p41"/>
                  <p:cNvSpPr/>
                  <p:nvPr/>
                </p:nvSpPr>
                <p:spPr>
                  <a:xfrm>
                    <a:off x="9128252" y="3333115"/>
                    <a:ext cx="68326" cy="78231"/>
                  </a:xfrm>
                  <a:custGeom>
                    <a:avLst/>
                    <a:gdLst/>
                    <a:ahLst/>
                    <a:cxnLst/>
                    <a:rect l="l" t="t" r="r" b="b"/>
                    <a:pathLst>
                      <a:path w="68326" h="78231" extrusionOk="0">
                        <a:moveTo>
                          <a:pt x="0" y="78232"/>
                        </a:moveTo>
                        <a:lnTo>
                          <a:pt x="56705" y="70231"/>
                        </a:lnTo>
                        <a:lnTo>
                          <a:pt x="68326" y="0"/>
                        </a:lnTo>
                        <a:lnTo>
                          <a:pt x="12954"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38" name="Google Shape;1438;p41"/>
                  <p:cNvSpPr/>
                  <p:nvPr/>
                </p:nvSpPr>
                <p:spPr>
                  <a:xfrm>
                    <a:off x="9473945" y="3333115"/>
                    <a:ext cx="58864" cy="28638"/>
                  </a:xfrm>
                  <a:custGeom>
                    <a:avLst/>
                    <a:gdLst/>
                    <a:ahLst/>
                    <a:cxnLst/>
                    <a:rect l="l" t="t" r="r" b="b"/>
                    <a:pathLst>
                      <a:path w="58864" h="28638" extrusionOk="0">
                        <a:moveTo>
                          <a:pt x="55373" y="0"/>
                        </a:moveTo>
                        <a:lnTo>
                          <a:pt x="0" y="0"/>
                        </a:lnTo>
                        <a:lnTo>
                          <a:pt x="4763" y="28638"/>
                        </a:lnTo>
                        <a:lnTo>
                          <a:pt x="58865" y="21018"/>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1439" name="Google Shape;1439;p41"/>
              <p:cNvGrpSpPr/>
              <p:nvPr/>
            </p:nvGrpSpPr>
            <p:grpSpPr>
              <a:xfrm flipH="1">
                <a:off x="6513326" y="2992844"/>
                <a:ext cx="1103671" cy="279412"/>
                <a:chOff x="9212580" y="3123882"/>
                <a:chExt cx="658240" cy="166624"/>
              </a:xfrm>
            </p:grpSpPr>
            <p:sp>
              <p:nvSpPr>
                <p:cNvPr id="1440" name="Google Shape;1440;p41"/>
                <p:cNvSpPr/>
                <p:nvPr/>
              </p:nvSpPr>
              <p:spPr>
                <a:xfrm>
                  <a:off x="9619297" y="3166554"/>
                  <a:ext cx="177736" cy="107886"/>
                </a:xfrm>
                <a:custGeom>
                  <a:avLst/>
                  <a:gdLst/>
                  <a:ahLst/>
                  <a:cxnLst/>
                  <a:rect l="l" t="t" r="r" b="b"/>
                  <a:pathLst>
                    <a:path w="177736" h="107886" extrusionOk="0">
                      <a:moveTo>
                        <a:pt x="107506" y="0"/>
                      </a:moveTo>
                      <a:cubicBezTo>
                        <a:pt x="133541" y="0"/>
                        <a:pt x="150432" y="22415"/>
                        <a:pt x="158497" y="38100"/>
                      </a:cubicBezTo>
                      <a:cubicBezTo>
                        <a:pt x="166560" y="53785"/>
                        <a:pt x="177736" y="66040"/>
                        <a:pt x="177736" y="66040"/>
                      </a:cubicBezTo>
                      <a:lnTo>
                        <a:pt x="45021" y="66040"/>
                      </a:lnTo>
                      <a:lnTo>
                        <a:pt x="26797" y="107886"/>
                      </a:lnTo>
                      <a:lnTo>
                        <a:pt x="13081" y="107886"/>
                      </a:lnTo>
                      <a:lnTo>
                        <a:pt x="0" y="66040"/>
                      </a:lnTo>
                      <a:cubicBezTo>
                        <a:pt x="0" y="65976"/>
                        <a:pt x="28829" y="0"/>
                        <a:pt x="107506" y="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1" name="Google Shape;1441;p41"/>
                <p:cNvSpPr/>
                <p:nvPr/>
              </p:nvSpPr>
              <p:spPr>
                <a:xfrm>
                  <a:off x="9629838" y="3166491"/>
                  <a:ext cx="96964" cy="106743"/>
                </a:xfrm>
                <a:custGeom>
                  <a:avLst/>
                  <a:gdLst/>
                  <a:ahLst/>
                  <a:cxnLst/>
                  <a:rect l="l" t="t" r="r" b="b"/>
                  <a:pathLst>
                    <a:path w="96964" h="106743" extrusionOk="0">
                      <a:moveTo>
                        <a:pt x="14795" y="106743"/>
                      </a:moveTo>
                      <a:cubicBezTo>
                        <a:pt x="14795" y="32131"/>
                        <a:pt x="66484" y="0"/>
                        <a:pt x="96965" y="0"/>
                      </a:cubicBezTo>
                      <a:lnTo>
                        <a:pt x="0" y="0"/>
                      </a:lnTo>
                      <a:lnTo>
                        <a:pt x="14795" y="106743"/>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2" name="Google Shape;1442;p41"/>
                <p:cNvSpPr/>
                <p:nvPr/>
              </p:nvSpPr>
              <p:spPr>
                <a:xfrm>
                  <a:off x="9449752" y="3123882"/>
                  <a:ext cx="286575" cy="149351"/>
                </a:xfrm>
                <a:custGeom>
                  <a:avLst/>
                  <a:gdLst/>
                  <a:ahLst/>
                  <a:cxnLst/>
                  <a:rect l="l" t="t" r="r" b="b"/>
                  <a:pathLst>
                    <a:path w="286575" h="149351" extrusionOk="0">
                      <a:moveTo>
                        <a:pt x="194881" y="149352"/>
                      </a:moveTo>
                      <a:cubicBezTo>
                        <a:pt x="194881" y="149352"/>
                        <a:pt x="197866" y="22035"/>
                        <a:pt x="286576" y="0"/>
                      </a:cubicBezTo>
                      <a:lnTo>
                        <a:pt x="94170" y="0"/>
                      </a:lnTo>
                      <a:cubicBezTo>
                        <a:pt x="76136" y="0"/>
                        <a:pt x="58801" y="6985"/>
                        <a:pt x="45910" y="19621"/>
                      </a:cubicBezTo>
                      <a:cubicBezTo>
                        <a:pt x="25336" y="39814"/>
                        <a:pt x="889" y="78613"/>
                        <a:pt x="0" y="149352"/>
                      </a:cubicBezTo>
                      <a:cubicBezTo>
                        <a:pt x="-64" y="149352"/>
                        <a:pt x="124016" y="117729"/>
                        <a:pt x="194881" y="149352"/>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3" name="Google Shape;1443;p41"/>
                <p:cNvSpPr/>
                <p:nvPr/>
              </p:nvSpPr>
              <p:spPr>
                <a:xfrm>
                  <a:off x="9223629" y="3200546"/>
                  <a:ext cx="355091" cy="63988"/>
                </a:xfrm>
                <a:custGeom>
                  <a:avLst/>
                  <a:gdLst/>
                  <a:ahLst/>
                  <a:cxnLst/>
                  <a:rect l="l" t="t" r="r" b="b"/>
                  <a:pathLst>
                    <a:path w="355091" h="63988" extrusionOk="0">
                      <a:moveTo>
                        <a:pt x="0" y="49066"/>
                      </a:moveTo>
                      <a:cubicBezTo>
                        <a:pt x="73406" y="49066"/>
                        <a:pt x="94678" y="9061"/>
                        <a:pt x="144652" y="1314"/>
                      </a:cubicBezTo>
                      <a:cubicBezTo>
                        <a:pt x="152019" y="171"/>
                        <a:pt x="158877" y="-210"/>
                        <a:pt x="165353" y="108"/>
                      </a:cubicBezTo>
                      <a:lnTo>
                        <a:pt x="355092" y="108"/>
                      </a:lnTo>
                      <a:lnTo>
                        <a:pt x="215773" y="63988"/>
                      </a:lnTo>
                      <a:lnTo>
                        <a:pt x="192977" y="49066"/>
                      </a:lnTo>
                      <a:lnTo>
                        <a:pt x="0" y="49066"/>
                      </a:ln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4" name="Google Shape;1444;p41"/>
                <p:cNvSpPr/>
                <p:nvPr/>
              </p:nvSpPr>
              <p:spPr>
                <a:xfrm>
                  <a:off x="9644633" y="3192911"/>
                  <a:ext cx="195834" cy="89340"/>
                </a:xfrm>
                <a:custGeom>
                  <a:avLst/>
                  <a:gdLst/>
                  <a:ahLst/>
                  <a:cxnLst/>
                  <a:rect l="l" t="t" r="r" b="b"/>
                  <a:pathLst>
                    <a:path w="195834" h="89340" extrusionOk="0">
                      <a:moveTo>
                        <a:pt x="0" y="80323"/>
                      </a:moveTo>
                      <a:cubicBezTo>
                        <a:pt x="8319" y="33969"/>
                        <a:pt x="24385" y="-1655"/>
                        <a:pt x="55944" y="59"/>
                      </a:cubicBezTo>
                      <a:cubicBezTo>
                        <a:pt x="112523" y="3044"/>
                        <a:pt x="124397" y="78037"/>
                        <a:pt x="195835" y="64956"/>
                      </a:cubicBezTo>
                      <a:lnTo>
                        <a:pt x="195835" y="89341"/>
                      </a:lnTo>
                      <a:lnTo>
                        <a:pt x="0" y="80323"/>
                      </a:ln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5" name="Google Shape;1445;p41"/>
                <p:cNvSpPr/>
                <p:nvPr/>
              </p:nvSpPr>
              <p:spPr>
                <a:xfrm>
                  <a:off x="9418383" y="3254235"/>
                  <a:ext cx="452437" cy="36270"/>
                </a:xfrm>
                <a:custGeom>
                  <a:avLst/>
                  <a:gdLst/>
                  <a:ahLst/>
                  <a:cxnLst/>
                  <a:rect l="l" t="t" r="r" b="b"/>
                  <a:pathLst>
                    <a:path w="452437" h="36270" extrusionOk="0">
                      <a:moveTo>
                        <a:pt x="0" y="36271"/>
                      </a:moveTo>
                      <a:lnTo>
                        <a:pt x="452438" y="36271"/>
                      </a:lnTo>
                      <a:cubicBezTo>
                        <a:pt x="452438" y="36271"/>
                        <a:pt x="381318" y="8712"/>
                        <a:pt x="350076" y="6045"/>
                      </a:cubicBezTo>
                      <a:cubicBezTo>
                        <a:pt x="318834" y="3378"/>
                        <a:pt x="250635" y="76"/>
                        <a:pt x="226251" y="28080"/>
                      </a:cubicBezTo>
                      <a:cubicBezTo>
                        <a:pt x="190247" y="711"/>
                        <a:pt x="156273" y="-5385"/>
                        <a:pt x="108966" y="4330"/>
                      </a:cubicBezTo>
                      <a:cubicBezTo>
                        <a:pt x="61659" y="14046"/>
                        <a:pt x="0" y="36271"/>
                        <a:pt x="0" y="3627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6" name="Google Shape;1446;p41"/>
                <p:cNvSpPr/>
                <p:nvPr/>
              </p:nvSpPr>
              <p:spPr>
                <a:xfrm>
                  <a:off x="9416668" y="3200524"/>
                  <a:ext cx="227965" cy="81727"/>
                </a:xfrm>
                <a:custGeom>
                  <a:avLst/>
                  <a:gdLst/>
                  <a:ahLst/>
                  <a:cxnLst/>
                  <a:rect l="l" t="t" r="r" b="b"/>
                  <a:pathLst>
                    <a:path w="227965" h="81727" extrusionOk="0">
                      <a:moveTo>
                        <a:pt x="227965" y="72710"/>
                      </a:moveTo>
                      <a:cubicBezTo>
                        <a:pt x="224981" y="19815"/>
                        <a:pt x="194628" y="-6411"/>
                        <a:pt x="144653" y="1336"/>
                      </a:cubicBezTo>
                      <a:cubicBezTo>
                        <a:pt x="94679" y="9083"/>
                        <a:pt x="41656" y="69472"/>
                        <a:pt x="0" y="49088"/>
                      </a:cubicBezTo>
                      <a:lnTo>
                        <a:pt x="0" y="81727"/>
                      </a:lnTo>
                      <a:cubicBezTo>
                        <a:pt x="-63" y="81727"/>
                        <a:pt x="164847" y="29911"/>
                        <a:pt x="227965" y="7271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7" name="Google Shape;1447;p41"/>
                <p:cNvSpPr/>
                <p:nvPr/>
              </p:nvSpPr>
              <p:spPr>
                <a:xfrm>
                  <a:off x="9223629" y="3249612"/>
                  <a:ext cx="193040" cy="24384"/>
                </a:xfrm>
                <a:custGeom>
                  <a:avLst/>
                  <a:gdLst/>
                  <a:ahLst/>
                  <a:cxnLst/>
                  <a:rect l="l" t="t" r="r" b="b"/>
                  <a:pathLst>
                    <a:path w="193040" h="24384" extrusionOk="0">
                      <a:moveTo>
                        <a:pt x="0" y="0"/>
                      </a:moveTo>
                      <a:lnTo>
                        <a:pt x="193040" y="0"/>
                      </a:lnTo>
                      <a:lnTo>
                        <a:pt x="193040" y="24384"/>
                      </a:lnTo>
                      <a:lnTo>
                        <a:pt x="0" y="24384"/>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8" name="Google Shape;1448;p41"/>
                <p:cNvSpPr/>
                <p:nvPr/>
              </p:nvSpPr>
              <p:spPr>
                <a:xfrm>
                  <a:off x="9398989" y="3157875"/>
                  <a:ext cx="174524" cy="73178"/>
                </a:xfrm>
                <a:custGeom>
                  <a:avLst/>
                  <a:gdLst/>
                  <a:ahLst/>
                  <a:cxnLst/>
                  <a:rect l="l" t="t" r="r" b="b"/>
                  <a:pathLst>
                    <a:path w="174524" h="73178" extrusionOk="0">
                      <a:moveTo>
                        <a:pt x="154" y="30967"/>
                      </a:moveTo>
                      <a:cubicBezTo>
                        <a:pt x="725" y="26903"/>
                        <a:pt x="3138" y="23347"/>
                        <a:pt x="6630" y="21252"/>
                      </a:cubicBezTo>
                      <a:cubicBezTo>
                        <a:pt x="16917" y="15029"/>
                        <a:pt x="40412" y="2646"/>
                        <a:pt x="68226" y="424"/>
                      </a:cubicBezTo>
                      <a:cubicBezTo>
                        <a:pt x="105754" y="-2561"/>
                        <a:pt x="156491" y="10076"/>
                        <a:pt x="174524" y="42778"/>
                      </a:cubicBezTo>
                      <a:lnTo>
                        <a:pt x="77242" y="42778"/>
                      </a:lnTo>
                      <a:lnTo>
                        <a:pt x="87974" y="50335"/>
                      </a:lnTo>
                      <a:cubicBezTo>
                        <a:pt x="95277" y="55478"/>
                        <a:pt x="95022" y="66464"/>
                        <a:pt x="87403" y="71226"/>
                      </a:cubicBezTo>
                      <a:lnTo>
                        <a:pt x="87403" y="71226"/>
                      </a:lnTo>
                      <a:cubicBezTo>
                        <a:pt x="84037" y="73385"/>
                        <a:pt x="79782" y="73766"/>
                        <a:pt x="76036" y="72306"/>
                      </a:cubicBezTo>
                      <a:lnTo>
                        <a:pt x="8599" y="45636"/>
                      </a:lnTo>
                      <a:cubicBezTo>
                        <a:pt x="2757" y="43286"/>
                        <a:pt x="-799" y="37254"/>
                        <a:pt x="154" y="30967"/>
                      </a:cubicBezTo>
                      <a:lnTo>
                        <a:pt x="154" y="30967"/>
                      </a:lnTo>
                      <a:close/>
                    </a:path>
                  </a:pathLst>
                </a:custGeom>
                <a:solidFill>
                  <a:srgbClr val="FFAC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49" name="Google Shape;1449;p41"/>
                <p:cNvSpPr/>
                <p:nvPr/>
              </p:nvSpPr>
              <p:spPr>
                <a:xfrm>
                  <a:off x="9460711" y="3181328"/>
                  <a:ext cx="57367" cy="19325"/>
                </a:xfrm>
                <a:custGeom>
                  <a:avLst/>
                  <a:gdLst/>
                  <a:ahLst/>
                  <a:cxnLst/>
                  <a:rect l="l" t="t" r="r" b="b"/>
                  <a:pathLst>
                    <a:path w="57367" h="19325" extrusionOk="0">
                      <a:moveTo>
                        <a:pt x="15520" y="19325"/>
                      </a:moveTo>
                      <a:lnTo>
                        <a:pt x="2122" y="9356"/>
                      </a:lnTo>
                      <a:cubicBezTo>
                        <a:pt x="-2069" y="6244"/>
                        <a:pt x="407" y="-423"/>
                        <a:pt x="5551" y="21"/>
                      </a:cubicBezTo>
                      <a:cubicBezTo>
                        <a:pt x="21172" y="1291"/>
                        <a:pt x="44095" y="5609"/>
                        <a:pt x="57367" y="19325"/>
                      </a:cubicBezTo>
                      <a:lnTo>
                        <a:pt x="15520" y="19325"/>
                      </a:lnTo>
                      <a:close/>
                    </a:path>
                  </a:pathLst>
                </a:custGeom>
                <a:solidFill>
                  <a:srgbClr val="E094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0" name="Google Shape;1450;p41"/>
                <p:cNvSpPr/>
                <p:nvPr/>
              </p:nvSpPr>
              <p:spPr>
                <a:xfrm>
                  <a:off x="9212580" y="3274060"/>
                  <a:ext cx="205803" cy="16446"/>
                </a:xfrm>
                <a:custGeom>
                  <a:avLst/>
                  <a:gdLst/>
                  <a:ahLst/>
                  <a:cxnLst/>
                  <a:rect l="l" t="t" r="r" b="b"/>
                  <a:pathLst>
                    <a:path w="205803" h="16446" extrusionOk="0">
                      <a:moveTo>
                        <a:pt x="0" y="0"/>
                      </a:moveTo>
                      <a:lnTo>
                        <a:pt x="205804" y="0"/>
                      </a:lnTo>
                      <a:lnTo>
                        <a:pt x="205804" y="16447"/>
                      </a:lnTo>
                      <a:lnTo>
                        <a:pt x="0" y="16447"/>
                      </a:ln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1" name="Google Shape;1451;p41"/>
                <p:cNvSpPr/>
                <p:nvPr/>
              </p:nvSpPr>
              <p:spPr>
                <a:xfrm>
                  <a:off x="9418446" y="3249610"/>
                  <a:ext cx="452373" cy="40832"/>
                </a:xfrm>
                <a:custGeom>
                  <a:avLst/>
                  <a:gdLst/>
                  <a:ahLst/>
                  <a:cxnLst/>
                  <a:rect l="l" t="t" r="r" b="b"/>
                  <a:pathLst>
                    <a:path w="452373" h="40832" extrusionOk="0">
                      <a:moveTo>
                        <a:pt x="226187" y="40070"/>
                      </a:moveTo>
                      <a:cubicBezTo>
                        <a:pt x="294449" y="-13524"/>
                        <a:pt x="397256" y="40832"/>
                        <a:pt x="452374" y="40832"/>
                      </a:cubicBezTo>
                      <a:lnTo>
                        <a:pt x="452374" y="24386"/>
                      </a:lnTo>
                      <a:cubicBezTo>
                        <a:pt x="397193" y="24386"/>
                        <a:pt x="294386" y="-29970"/>
                        <a:pt x="226187" y="23623"/>
                      </a:cubicBezTo>
                      <a:cubicBezTo>
                        <a:pt x="157924" y="-29970"/>
                        <a:pt x="55118" y="24386"/>
                        <a:pt x="0" y="24386"/>
                      </a:cubicBezTo>
                      <a:lnTo>
                        <a:pt x="0" y="40832"/>
                      </a:lnTo>
                      <a:cubicBezTo>
                        <a:pt x="55118" y="40896"/>
                        <a:pt x="157924" y="-13460"/>
                        <a:pt x="226187" y="4007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452" name="Google Shape;1452;p41"/>
              <p:cNvGrpSpPr/>
              <p:nvPr/>
            </p:nvGrpSpPr>
            <p:grpSpPr>
              <a:xfrm flipH="1">
                <a:off x="6017266" y="3032350"/>
                <a:ext cx="333351" cy="241609"/>
                <a:chOff x="9967861" y="3147441"/>
                <a:chExt cx="198814" cy="144081"/>
              </a:xfrm>
            </p:grpSpPr>
            <p:sp>
              <p:nvSpPr>
                <p:cNvPr id="1453" name="Google Shape;1453;p41"/>
                <p:cNvSpPr/>
                <p:nvPr/>
              </p:nvSpPr>
              <p:spPr>
                <a:xfrm>
                  <a:off x="9967861" y="3147441"/>
                  <a:ext cx="149960" cy="128016"/>
                </a:xfrm>
                <a:custGeom>
                  <a:avLst/>
                  <a:gdLst/>
                  <a:ahLst/>
                  <a:cxnLst/>
                  <a:rect l="l" t="t" r="r" b="b"/>
                  <a:pathLst>
                    <a:path w="149960" h="128016" extrusionOk="0">
                      <a:moveTo>
                        <a:pt x="114" y="14288"/>
                      </a:moveTo>
                      <a:lnTo>
                        <a:pt x="10719" y="93663"/>
                      </a:lnTo>
                      <a:cubicBezTo>
                        <a:pt x="13322" y="113348"/>
                        <a:pt x="30149" y="128016"/>
                        <a:pt x="49961" y="128016"/>
                      </a:cubicBezTo>
                      <a:lnTo>
                        <a:pt x="99999" y="128016"/>
                      </a:lnTo>
                      <a:cubicBezTo>
                        <a:pt x="119875" y="128016"/>
                        <a:pt x="136639" y="113348"/>
                        <a:pt x="139243" y="93663"/>
                      </a:cubicBezTo>
                      <a:lnTo>
                        <a:pt x="149847" y="14288"/>
                      </a:lnTo>
                      <a:cubicBezTo>
                        <a:pt x="150863" y="6731"/>
                        <a:pt x="144957" y="0"/>
                        <a:pt x="137338" y="0"/>
                      </a:cubicBezTo>
                      <a:lnTo>
                        <a:pt x="12496" y="0"/>
                      </a:lnTo>
                      <a:cubicBezTo>
                        <a:pt x="5004" y="0"/>
                        <a:pt x="-902" y="6731"/>
                        <a:pt x="114" y="14288"/>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4" name="Google Shape;1454;p41"/>
                <p:cNvSpPr/>
                <p:nvPr/>
              </p:nvSpPr>
              <p:spPr>
                <a:xfrm>
                  <a:off x="10078656" y="3156902"/>
                  <a:ext cx="88019" cy="104457"/>
                </a:xfrm>
                <a:custGeom>
                  <a:avLst/>
                  <a:gdLst/>
                  <a:ahLst/>
                  <a:cxnLst/>
                  <a:rect l="l" t="t" r="r" b="b"/>
                  <a:pathLst>
                    <a:path w="88019" h="104457" extrusionOk="0">
                      <a:moveTo>
                        <a:pt x="39053" y="104457"/>
                      </a:moveTo>
                      <a:lnTo>
                        <a:pt x="0" y="104457"/>
                      </a:lnTo>
                      <a:lnTo>
                        <a:pt x="0" y="91758"/>
                      </a:lnTo>
                      <a:lnTo>
                        <a:pt x="39053" y="91758"/>
                      </a:lnTo>
                      <a:cubicBezTo>
                        <a:pt x="56262" y="91758"/>
                        <a:pt x="70676" y="79439"/>
                        <a:pt x="73343" y="62484"/>
                      </a:cubicBezTo>
                      <a:lnTo>
                        <a:pt x="74867" y="52896"/>
                      </a:lnTo>
                      <a:cubicBezTo>
                        <a:pt x="76454" y="42863"/>
                        <a:pt x="73597" y="32639"/>
                        <a:pt x="66993" y="24892"/>
                      </a:cubicBezTo>
                      <a:cubicBezTo>
                        <a:pt x="60389" y="17145"/>
                        <a:pt x="50737" y="12700"/>
                        <a:pt x="40577" y="12700"/>
                      </a:cubicBezTo>
                      <a:lnTo>
                        <a:pt x="24385" y="12700"/>
                      </a:lnTo>
                      <a:lnTo>
                        <a:pt x="24385" y="0"/>
                      </a:lnTo>
                      <a:lnTo>
                        <a:pt x="40577" y="0"/>
                      </a:lnTo>
                      <a:cubicBezTo>
                        <a:pt x="54483" y="0"/>
                        <a:pt x="67628" y="6033"/>
                        <a:pt x="76645" y="16637"/>
                      </a:cubicBezTo>
                      <a:cubicBezTo>
                        <a:pt x="85662" y="27178"/>
                        <a:pt x="89599" y="41148"/>
                        <a:pt x="87440" y="54864"/>
                      </a:cubicBezTo>
                      <a:lnTo>
                        <a:pt x="85916" y="64452"/>
                      </a:lnTo>
                      <a:cubicBezTo>
                        <a:pt x="82233" y="87567"/>
                        <a:pt x="62485" y="104457"/>
                        <a:pt x="39053" y="104457"/>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5" name="Google Shape;1455;p41"/>
                <p:cNvSpPr/>
                <p:nvPr/>
              </p:nvSpPr>
              <p:spPr>
                <a:xfrm>
                  <a:off x="9969372" y="3171888"/>
                  <a:ext cx="121793" cy="103568"/>
                </a:xfrm>
                <a:custGeom>
                  <a:avLst/>
                  <a:gdLst/>
                  <a:ahLst/>
                  <a:cxnLst/>
                  <a:rect l="l" t="t" r="r" b="b"/>
                  <a:pathLst>
                    <a:path w="121793" h="103568" extrusionOk="0">
                      <a:moveTo>
                        <a:pt x="0" y="0"/>
                      </a:moveTo>
                      <a:lnTo>
                        <a:pt x="9271" y="69215"/>
                      </a:lnTo>
                      <a:cubicBezTo>
                        <a:pt x="11874" y="88900"/>
                        <a:pt x="28702" y="103568"/>
                        <a:pt x="48514" y="103568"/>
                      </a:cubicBezTo>
                      <a:lnTo>
                        <a:pt x="98552" y="103568"/>
                      </a:lnTo>
                      <a:cubicBezTo>
                        <a:pt x="107188" y="103568"/>
                        <a:pt x="115189" y="100647"/>
                        <a:pt x="121793" y="95821"/>
                      </a:cubicBezTo>
                      <a:cubicBezTo>
                        <a:pt x="66611" y="88392"/>
                        <a:pt x="4064" y="30480"/>
                        <a:pt x="0" y="0"/>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6" name="Google Shape;1456;p41"/>
                <p:cNvSpPr/>
                <p:nvPr/>
              </p:nvSpPr>
              <p:spPr>
                <a:xfrm>
                  <a:off x="9967911" y="3271139"/>
                  <a:ext cx="157589" cy="20383"/>
                </a:xfrm>
                <a:custGeom>
                  <a:avLst/>
                  <a:gdLst/>
                  <a:ahLst/>
                  <a:cxnLst/>
                  <a:rect l="l" t="t" r="r" b="b"/>
                  <a:pathLst>
                    <a:path w="157589" h="20383" extrusionOk="0">
                      <a:moveTo>
                        <a:pt x="119507" y="20383"/>
                      </a:moveTo>
                      <a:lnTo>
                        <a:pt x="38037" y="20383"/>
                      </a:lnTo>
                      <a:cubicBezTo>
                        <a:pt x="29528" y="20383"/>
                        <a:pt x="21082" y="18415"/>
                        <a:pt x="13463" y="14732"/>
                      </a:cubicBezTo>
                      <a:lnTo>
                        <a:pt x="2858" y="9589"/>
                      </a:lnTo>
                      <a:cubicBezTo>
                        <a:pt x="-1968" y="7239"/>
                        <a:pt x="-317" y="0"/>
                        <a:pt x="5081" y="0"/>
                      </a:cubicBezTo>
                      <a:lnTo>
                        <a:pt x="152528" y="0"/>
                      </a:lnTo>
                      <a:cubicBezTo>
                        <a:pt x="157862" y="0"/>
                        <a:pt x="159576" y="7239"/>
                        <a:pt x="154750" y="9589"/>
                      </a:cubicBezTo>
                      <a:lnTo>
                        <a:pt x="144145" y="14732"/>
                      </a:lnTo>
                      <a:cubicBezTo>
                        <a:pt x="136462" y="18415"/>
                        <a:pt x="128017" y="20383"/>
                        <a:pt x="119507" y="20383"/>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grpSp>
          <p:nvGrpSpPr>
            <p:cNvPr id="1457" name="Google Shape;1457;p41"/>
            <p:cNvGrpSpPr/>
            <p:nvPr/>
          </p:nvGrpSpPr>
          <p:grpSpPr>
            <a:xfrm rot="1081993" flipH="1">
              <a:off x="5681423" y="214419"/>
              <a:ext cx="1021606" cy="1742920"/>
              <a:chOff x="971119" y="3290570"/>
              <a:chExt cx="612189" cy="1044510"/>
            </a:xfrm>
          </p:grpSpPr>
          <p:sp>
            <p:nvSpPr>
              <p:cNvPr id="1458" name="Google Shape;1458;p41"/>
              <p:cNvSpPr/>
              <p:nvPr/>
            </p:nvSpPr>
            <p:spPr>
              <a:xfrm>
                <a:off x="1259586" y="3938904"/>
                <a:ext cx="75691" cy="126428"/>
              </a:xfrm>
              <a:custGeom>
                <a:avLst/>
                <a:gdLst/>
                <a:ahLst/>
                <a:cxnLst/>
                <a:rect l="l" t="t" r="r" b="b"/>
                <a:pathLst>
                  <a:path w="75691" h="126428" extrusionOk="0">
                    <a:moveTo>
                      <a:pt x="0" y="0"/>
                    </a:moveTo>
                    <a:lnTo>
                      <a:pt x="75692" y="0"/>
                    </a:lnTo>
                    <a:lnTo>
                      <a:pt x="75692" y="126428"/>
                    </a:lnTo>
                    <a:lnTo>
                      <a:pt x="0" y="126428"/>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59" name="Google Shape;1459;p41"/>
              <p:cNvSpPr/>
              <p:nvPr/>
            </p:nvSpPr>
            <p:spPr>
              <a:xfrm>
                <a:off x="1259522" y="3940492"/>
                <a:ext cx="75755" cy="24638"/>
              </a:xfrm>
              <a:custGeom>
                <a:avLst/>
                <a:gdLst/>
                <a:ahLst/>
                <a:cxnLst/>
                <a:rect l="l" t="t" r="r" b="b"/>
                <a:pathLst>
                  <a:path w="75755" h="24638" extrusionOk="0">
                    <a:moveTo>
                      <a:pt x="75755" y="889"/>
                    </a:moveTo>
                    <a:cubicBezTo>
                      <a:pt x="62103" y="2413"/>
                      <a:pt x="48260" y="3048"/>
                      <a:pt x="34290" y="2730"/>
                    </a:cubicBezTo>
                    <a:cubicBezTo>
                      <a:pt x="22733" y="2477"/>
                      <a:pt x="11303" y="1524"/>
                      <a:pt x="0" y="0"/>
                    </a:cubicBezTo>
                    <a:lnTo>
                      <a:pt x="0" y="22035"/>
                    </a:lnTo>
                    <a:cubicBezTo>
                      <a:pt x="11113" y="23432"/>
                      <a:pt x="22415" y="24257"/>
                      <a:pt x="33782" y="24574"/>
                    </a:cubicBezTo>
                    <a:cubicBezTo>
                      <a:pt x="36385" y="24638"/>
                      <a:pt x="39052" y="24638"/>
                      <a:pt x="41656" y="24638"/>
                    </a:cubicBezTo>
                    <a:cubicBezTo>
                      <a:pt x="53149" y="24638"/>
                      <a:pt x="64516" y="24003"/>
                      <a:pt x="75755" y="22860"/>
                    </a:cubicBezTo>
                    <a:lnTo>
                      <a:pt x="75755" y="889"/>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60" name="Google Shape;1460;p41"/>
              <p:cNvSpPr/>
              <p:nvPr/>
            </p:nvSpPr>
            <p:spPr>
              <a:xfrm>
                <a:off x="1259586" y="4034154"/>
                <a:ext cx="75691" cy="31241"/>
              </a:xfrm>
              <a:custGeom>
                <a:avLst/>
                <a:gdLst/>
                <a:ahLst/>
                <a:cxnLst/>
                <a:rect l="l" t="t" r="r" b="b"/>
                <a:pathLst>
                  <a:path w="75691" h="31241" extrusionOk="0">
                    <a:moveTo>
                      <a:pt x="75692" y="31242"/>
                    </a:moveTo>
                    <a:lnTo>
                      <a:pt x="0" y="31242"/>
                    </a:lnTo>
                    <a:lnTo>
                      <a:pt x="0" y="0"/>
                    </a:lnTo>
                    <a:lnTo>
                      <a:pt x="75692" y="15304"/>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61" name="Google Shape;1461;p41"/>
              <p:cNvSpPr/>
              <p:nvPr/>
            </p:nvSpPr>
            <p:spPr>
              <a:xfrm>
                <a:off x="1200150" y="4065396"/>
                <a:ext cx="194627" cy="117665"/>
              </a:xfrm>
              <a:custGeom>
                <a:avLst/>
                <a:gdLst/>
                <a:ahLst/>
                <a:cxnLst/>
                <a:rect l="l" t="t" r="r" b="b"/>
                <a:pathLst>
                  <a:path w="194627" h="117665" extrusionOk="0">
                    <a:moveTo>
                      <a:pt x="142748" y="0"/>
                    </a:moveTo>
                    <a:lnTo>
                      <a:pt x="51879" y="0"/>
                    </a:lnTo>
                    <a:cubicBezTo>
                      <a:pt x="38354" y="0"/>
                      <a:pt x="26543" y="9271"/>
                      <a:pt x="23304" y="22416"/>
                    </a:cubicBezTo>
                    <a:lnTo>
                      <a:pt x="0" y="117666"/>
                    </a:lnTo>
                    <a:lnTo>
                      <a:pt x="194627" y="117666"/>
                    </a:lnTo>
                    <a:lnTo>
                      <a:pt x="171323" y="22416"/>
                    </a:lnTo>
                    <a:cubicBezTo>
                      <a:pt x="168085" y="9208"/>
                      <a:pt x="156274" y="0"/>
                      <a:pt x="142748" y="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62" name="Google Shape;1462;p41"/>
              <p:cNvSpPr/>
              <p:nvPr/>
            </p:nvSpPr>
            <p:spPr>
              <a:xfrm>
                <a:off x="1107821" y="4182998"/>
                <a:ext cx="379348" cy="152082"/>
              </a:xfrm>
              <a:custGeom>
                <a:avLst/>
                <a:gdLst/>
                <a:ahLst/>
                <a:cxnLst/>
                <a:rect l="l" t="t" r="r" b="b"/>
                <a:pathLst>
                  <a:path w="379348" h="152082" extrusionOk="0">
                    <a:moveTo>
                      <a:pt x="298767" y="0"/>
                    </a:moveTo>
                    <a:lnTo>
                      <a:pt x="80518" y="0"/>
                    </a:lnTo>
                    <a:cubicBezTo>
                      <a:pt x="61277" y="0"/>
                      <a:pt x="44259" y="12446"/>
                      <a:pt x="38481" y="30798"/>
                    </a:cubicBezTo>
                    <a:lnTo>
                      <a:pt x="0" y="152083"/>
                    </a:lnTo>
                    <a:lnTo>
                      <a:pt x="379349" y="152083"/>
                    </a:lnTo>
                    <a:lnTo>
                      <a:pt x="340868" y="30798"/>
                    </a:lnTo>
                    <a:cubicBezTo>
                      <a:pt x="334963" y="12446"/>
                      <a:pt x="317944" y="0"/>
                      <a:pt x="298767" y="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63" name="Google Shape;1463;p41"/>
              <p:cNvSpPr/>
              <p:nvPr/>
            </p:nvSpPr>
            <p:spPr>
              <a:xfrm>
                <a:off x="1200150" y="4152138"/>
                <a:ext cx="194627" cy="30860"/>
              </a:xfrm>
              <a:custGeom>
                <a:avLst/>
                <a:gdLst/>
                <a:ahLst/>
                <a:cxnLst/>
                <a:rect l="l" t="t" r="r" b="b"/>
                <a:pathLst>
                  <a:path w="194627" h="30860" extrusionOk="0">
                    <a:moveTo>
                      <a:pt x="0" y="30861"/>
                    </a:moveTo>
                    <a:lnTo>
                      <a:pt x="194627" y="30861"/>
                    </a:lnTo>
                    <a:lnTo>
                      <a:pt x="191770" y="19240"/>
                    </a:lnTo>
                    <a:lnTo>
                      <a:pt x="7557" y="0"/>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464" name="Google Shape;1464;p41"/>
              <p:cNvGrpSpPr/>
              <p:nvPr/>
            </p:nvGrpSpPr>
            <p:grpSpPr>
              <a:xfrm>
                <a:off x="971119" y="3290570"/>
                <a:ext cx="612189" cy="657478"/>
                <a:chOff x="971119" y="3290570"/>
                <a:chExt cx="612189" cy="657478"/>
              </a:xfrm>
            </p:grpSpPr>
            <p:sp>
              <p:nvSpPr>
                <p:cNvPr id="1465" name="Google Shape;1465;p41"/>
                <p:cNvSpPr/>
                <p:nvPr/>
              </p:nvSpPr>
              <p:spPr>
                <a:xfrm rot="-1193110">
                  <a:off x="1296820" y="3298958"/>
                  <a:ext cx="6728" cy="633672"/>
                </a:xfrm>
                <a:custGeom>
                  <a:avLst/>
                  <a:gdLst/>
                  <a:ahLst/>
                  <a:cxnLst/>
                  <a:rect l="l" t="t" r="r" b="b"/>
                  <a:pathLst>
                    <a:path w="6731" h="633926" extrusionOk="0">
                      <a:moveTo>
                        <a:pt x="0" y="0"/>
                      </a:moveTo>
                      <a:lnTo>
                        <a:pt x="6731" y="0"/>
                      </a:lnTo>
                      <a:lnTo>
                        <a:pt x="6731" y="633927"/>
                      </a:lnTo>
                      <a:lnTo>
                        <a:pt x="0" y="633927"/>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466" name="Google Shape;1466;p41"/>
                <p:cNvGrpSpPr/>
                <p:nvPr/>
              </p:nvGrpSpPr>
              <p:grpSpPr>
                <a:xfrm>
                  <a:off x="1018666" y="3335654"/>
                  <a:ext cx="564642" cy="564642"/>
                  <a:chOff x="1018666" y="3335654"/>
                  <a:chExt cx="564642" cy="564642"/>
                </a:xfrm>
              </p:grpSpPr>
              <p:sp>
                <p:nvSpPr>
                  <p:cNvPr id="1467" name="Google Shape;1467;p41"/>
                  <p:cNvSpPr/>
                  <p:nvPr/>
                </p:nvSpPr>
                <p:spPr>
                  <a:xfrm>
                    <a:off x="1018666" y="3335654"/>
                    <a:ext cx="564642" cy="564642"/>
                  </a:xfrm>
                  <a:custGeom>
                    <a:avLst/>
                    <a:gdLst/>
                    <a:ahLst/>
                    <a:cxnLst/>
                    <a:rect l="l" t="t" r="r" b="b"/>
                    <a:pathLst>
                      <a:path w="564642" h="564642" extrusionOk="0">
                        <a:moveTo>
                          <a:pt x="564642" y="282321"/>
                        </a:moveTo>
                        <a:cubicBezTo>
                          <a:pt x="564642" y="438243"/>
                          <a:pt x="438243" y="564642"/>
                          <a:pt x="282321" y="564642"/>
                        </a:cubicBezTo>
                        <a:cubicBezTo>
                          <a:pt x="126399" y="564642"/>
                          <a:pt x="0" y="438243"/>
                          <a:pt x="0" y="282321"/>
                        </a:cubicBezTo>
                        <a:cubicBezTo>
                          <a:pt x="0" y="126400"/>
                          <a:pt x="126399" y="0"/>
                          <a:pt x="282321" y="0"/>
                        </a:cubicBezTo>
                        <a:cubicBezTo>
                          <a:pt x="438243" y="0"/>
                          <a:pt x="564642" y="126399"/>
                          <a:pt x="564642" y="282321"/>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nvGrpSpPr>
                  <p:cNvPr id="1468" name="Google Shape;1468;p41"/>
                  <p:cNvGrpSpPr/>
                  <p:nvPr/>
                </p:nvGrpSpPr>
                <p:grpSpPr>
                  <a:xfrm>
                    <a:off x="1018954" y="3336099"/>
                    <a:ext cx="555718" cy="499427"/>
                    <a:chOff x="1018954" y="3336099"/>
                    <a:chExt cx="555718" cy="499427"/>
                  </a:xfrm>
                </p:grpSpPr>
                <p:sp>
                  <p:nvSpPr>
                    <p:cNvPr id="1469" name="Google Shape;1469;p41"/>
                    <p:cNvSpPr/>
                    <p:nvPr/>
                  </p:nvSpPr>
                  <p:spPr>
                    <a:xfrm>
                      <a:off x="1238377" y="3336099"/>
                      <a:ext cx="51815" cy="32847"/>
                    </a:xfrm>
                    <a:custGeom>
                      <a:avLst/>
                      <a:gdLst/>
                      <a:ahLst/>
                      <a:cxnLst/>
                      <a:rect l="l" t="t" r="r" b="b"/>
                      <a:pathLst>
                        <a:path w="51815" h="32847" extrusionOk="0">
                          <a:moveTo>
                            <a:pt x="8128" y="17653"/>
                          </a:moveTo>
                          <a:cubicBezTo>
                            <a:pt x="10541" y="22035"/>
                            <a:pt x="12446" y="26734"/>
                            <a:pt x="15430" y="30734"/>
                          </a:cubicBezTo>
                          <a:cubicBezTo>
                            <a:pt x="16002" y="31433"/>
                            <a:pt x="16574" y="32131"/>
                            <a:pt x="17399" y="32512"/>
                          </a:cubicBezTo>
                          <a:cubicBezTo>
                            <a:pt x="18351" y="32957"/>
                            <a:pt x="19494" y="32893"/>
                            <a:pt x="20510" y="32703"/>
                          </a:cubicBezTo>
                          <a:cubicBezTo>
                            <a:pt x="28194" y="31560"/>
                            <a:pt x="34925" y="26734"/>
                            <a:pt x="39878" y="20765"/>
                          </a:cubicBezTo>
                          <a:cubicBezTo>
                            <a:pt x="44894" y="14859"/>
                            <a:pt x="48387" y="7810"/>
                            <a:pt x="51816" y="889"/>
                          </a:cubicBezTo>
                          <a:cubicBezTo>
                            <a:pt x="49784" y="572"/>
                            <a:pt x="47815" y="317"/>
                            <a:pt x="45783" y="0"/>
                          </a:cubicBezTo>
                          <a:cubicBezTo>
                            <a:pt x="30416" y="889"/>
                            <a:pt x="15113" y="3048"/>
                            <a:pt x="0" y="6477"/>
                          </a:cubicBezTo>
                          <a:cubicBezTo>
                            <a:pt x="3175" y="9970"/>
                            <a:pt x="5905" y="13653"/>
                            <a:pt x="8128" y="1765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0" name="Google Shape;1470;p41"/>
                    <p:cNvSpPr/>
                    <p:nvPr/>
                  </p:nvSpPr>
                  <p:spPr>
                    <a:xfrm>
                      <a:off x="1325635" y="3360737"/>
                      <a:ext cx="249037" cy="193496"/>
                    </a:xfrm>
                    <a:custGeom>
                      <a:avLst/>
                      <a:gdLst/>
                      <a:ahLst/>
                      <a:cxnLst/>
                      <a:rect l="l" t="t" r="r" b="b"/>
                      <a:pathLst>
                        <a:path w="249037" h="193496" extrusionOk="0">
                          <a:moveTo>
                            <a:pt x="135754" y="24828"/>
                          </a:moveTo>
                          <a:cubicBezTo>
                            <a:pt x="130166" y="26734"/>
                            <a:pt x="124832" y="29528"/>
                            <a:pt x="120133" y="33084"/>
                          </a:cubicBezTo>
                          <a:cubicBezTo>
                            <a:pt x="118482" y="34353"/>
                            <a:pt x="116640" y="35751"/>
                            <a:pt x="114545" y="35560"/>
                          </a:cubicBezTo>
                          <a:cubicBezTo>
                            <a:pt x="112005" y="35242"/>
                            <a:pt x="110481" y="32639"/>
                            <a:pt x="108322" y="31178"/>
                          </a:cubicBezTo>
                          <a:cubicBezTo>
                            <a:pt x="103686" y="28067"/>
                            <a:pt x="95812" y="30226"/>
                            <a:pt x="93272" y="25273"/>
                          </a:cubicBezTo>
                          <a:cubicBezTo>
                            <a:pt x="91939" y="22670"/>
                            <a:pt x="93082" y="19495"/>
                            <a:pt x="94288" y="16828"/>
                          </a:cubicBezTo>
                          <a:cubicBezTo>
                            <a:pt x="96257" y="12573"/>
                            <a:pt x="98479" y="8382"/>
                            <a:pt x="100892" y="4382"/>
                          </a:cubicBezTo>
                          <a:cubicBezTo>
                            <a:pt x="97781" y="2858"/>
                            <a:pt x="94669" y="1460"/>
                            <a:pt x="91558" y="0"/>
                          </a:cubicBezTo>
                          <a:cubicBezTo>
                            <a:pt x="89589" y="3683"/>
                            <a:pt x="87684" y="7429"/>
                            <a:pt x="85970" y="11240"/>
                          </a:cubicBezTo>
                          <a:cubicBezTo>
                            <a:pt x="83176" y="17463"/>
                            <a:pt x="80636" y="24003"/>
                            <a:pt x="75746" y="28766"/>
                          </a:cubicBezTo>
                          <a:cubicBezTo>
                            <a:pt x="72317" y="32131"/>
                            <a:pt x="67872" y="34353"/>
                            <a:pt x="64380" y="37655"/>
                          </a:cubicBezTo>
                          <a:cubicBezTo>
                            <a:pt x="60887" y="40958"/>
                            <a:pt x="58284" y="46038"/>
                            <a:pt x="60062" y="50546"/>
                          </a:cubicBezTo>
                          <a:cubicBezTo>
                            <a:pt x="60760" y="52388"/>
                            <a:pt x="62094" y="53911"/>
                            <a:pt x="63173" y="55563"/>
                          </a:cubicBezTo>
                          <a:cubicBezTo>
                            <a:pt x="64189" y="57277"/>
                            <a:pt x="64888" y="59372"/>
                            <a:pt x="64126" y="61151"/>
                          </a:cubicBezTo>
                          <a:cubicBezTo>
                            <a:pt x="63364" y="62992"/>
                            <a:pt x="58220" y="65341"/>
                            <a:pt x="57585" y="63500"/>
                          </a:cubicBezTo>
                          <a:cubicBezTo>
                            <a:pt x="56188" y="59436"/>
                            <a:pt x="51045" y="57912"/>
                            <a:pt x="46790" y="58547"/>
                          </a:cubicBezTo>
                          <a:cubicBezTo>
                            <a:pt x="42536" y="59182"/>
                            <a:pt x="38599" y="61278"/>
                            <a:pt x="34344" y="61976"/>
                          </a:cubicBezTo>
                          <a:cubicBezTo>
                            <a:pt x="30090" y="62674"/>
                            <a:pt x="24882" y="61278"/>
                            <a:pt x="23422" y="57214"/>
                          </a:cubicBezTo>
                          <a:cubicBezTo>
                            <a:pt x="20565" y="68072"/>
                            <a:pt x="15866" y="78422"/>
                            <a:pt x="9452" y="87566"/>
                          </a:cubicBezTo>
                          <a:cubicBezTo>
                            <a:pt x="4880" y="94171"/>
                            <a:pt x="-898" y="101219"/>
                            <a:pt x="118" y="109220"/>
                          </a:cubicBezTo>
                          <a:cubicBezTo>
                            <a:pt x="943" y="115634"/>
                            <a:pt x="6087" y="121031"/>
                            <a:pt x="6277" y="127508"/>
                          </a:cubicBezTo>
                          <a:cubicBezTo>
                            <a:pt x="6468" y="133541"/>
                            <a:pt x="2340" y="139383"/>
                            <a:pt x="3610" y="145288"/>
                          </a:cubicBezTo>
                          <a:cubicBezTo>
                            <a:pt x="4372" y="148844"/>
                            <a:pt x="7039" y="151828"/>
                            <a:pt x="7293" y="155448"/>
                          </a:cubicBezTo>
                          <a:cubicBezTo>
                            <a:pt x="7357" y="156845"/>
                            <a:pt x="7103" y="158242"/>
                            <a:pt x="7547" y="159512"/>
                          </a:cubicBezTo>
                          <a:cubicBezTo>
                            <a:pt x="7865" y="160401"/>
                            <a:pt x="8436" y="161099"/>
                            <a:pt x="9071" y="161798"/>
                          </a:cubicBezTo>
                          <a:cubicBezTo>
                            <a:pt x="20057" y="173672"/>
                            <a:pt x="42091" y="171767"/>
                            <a:pt x="50791" y="185484"/>
                          </a:cubicBezTo>
                          <a:cubicBezTo>
                            <a:pt x="58284" y="182943"/>
                            <a:pt x="66602" y="179641"/>
                            <a:pt x="69587" y="172339"/>
                          </a:cubicBezTo>
                          <a:cubicBezTo>
                            <a:pt x="70158" y="170878"/>
                            <a:pt x="70539" y="169228"/>
                            <a:pt x="71746" y="168148"/>
                          </a:cubicBezTo>
                          <a:cubicBezTo>
                            <a:pt x="74032" y="166116"/>
                            <a:pt x="77715" y="167322"/>
                            <a:pt x="80509" y="166116"/>
                          </a:cubicBezTo>
                          <a:cubicBezTo>
                            <a:pt x="86668" y="163449"/>
                            <a:pt x="83874" y="151955"/>
                            <a:pt x="90097" y="149416"/>
                          </a:cubicBezTo>
                          <a:cubicBezTo>
                            <a:pt x="91177" y="148971"/>
                            <a:pt x="92383" y="148908"/>
                            <a:pt x="93463" y="148463"/>
                          </a:cubicBezTo>
                          <a:cubicBezTo>
                            <a:pt x="96066" y="147447"/>
                            <a:pt x="97527" y="144653"/>
                            <a:pt x="99114" y="142367"/>
                          </a:cubicBezTo>
                          <a:cubicBezTo>
                            <a:pt x="101337" y="139128"/>
                            <a:pt x="104194" y="136144"/>
                            <a:pt x="107623" y="134239"/>
                          </a:cubicBezTo>
                          <a:cubicBezTo>
                            <a:pt x="107941" y="132969"/>
                            <a:pt x="108195" y="131635"/>
                            <a:pt x="108512" y="130366"/>
                          </a:cubicBezTo>
                          <a:cubicBezTo>
                            <a:pt x="111306" y="128334"/>
                            <a:pt x="115624" y="128905"/>
                            <a:pt x="117720" y="131572"/>
                          </a:cubicBezTo>
                          <a:cubicBezTo>
                            <a:pt x="119434" y="133667"/>
                            <a:pt x="120069" y="137033"/>
                            <a:pt x="122609" y="137922"/>
                          </a:cubicBezTo>
                          <a:cubicBezTo>
                            <a:pt x="123943" y="138366"/>
                            <a:pt x="125403" y="138049"/>
                            <a:pt x="126864" y="137795"/>
                          </a:cubicBezTo>
                          <a:cubicBezTo>
                            <a:pt x="135500" y="136271"/>
                            <a:pt x="144834" y="140462"/>
                            <a:pt x="149470" y="147828"/>
                          </a:cubicBezTo>
                          <a:cubicBezTo>
                            <a:pt x="150359" y="149225"/>
                            <a:pt x="151121" y="150813"/>
                            <a:pt x="152518" y="151828"/>
                          </a:cubicBezTo>
                          <a:cubicBezTo>
                            <a:pt x="153915" y="152908"/>
                            <a:pt x="155756" y="153162"/>
                            <a:pt x="157471" y="153607"/>
                          </a:cubicBezTo>
                          <a:cubicBezTo>
                            <a:pt x="162995" y="155003"/>
                            <a:pt x="168012" y="158242"/>
                            <a:pt x="171568" y="162687"/>
                          </a:cubicBezTo>
                          <a:cubicBezTo>
                            <a:pt x="174743" y="166624"/>
                            <a:pt x="176775" y="171514"/>
                            <a:pt x="180648" y="174816"/>
                          </a:cubicBezTo>
                          <a:cubicBezTo>
                            <a:pt x="187316" y="180530"/>
                            <a:pt x="197285" y="179832"/>
                            <a:pt x="205477" y="183007"/>
                          </a:cubicBezTo>
                          <a:cubicBezTo>
                            <a:pt x="210430" y="184912"/>
                            <a:pt x="214684" y="188151"/>
                            <a:pt x="219383" y="190564"/>
                          </a:cubicBezTo>
                          <a:cubicBezTo>
                            <a:pt x="224082" y="192977"/>
                            <a:pt x="229670" y="194501"/>
                            <a:pt x="234623" y="192722"/>
                          </a:cubicBezTo>
                          <a:cubicBezTo>
                            <a:pt x="237100" y="191834"/>
                            <a:pt x="239259" y="190119"/>
                            <a:pt x="241735" y="189230"/>
                          </a:cubicBezTo>
                          <a:cubicBezTo>
                            <a:pt x="244085" y="188404"/>
                            <a:pt x="246625" y="188341"/>
                            <a:pt x="249038" y="187833"/>
                          </a:cubicBezTo>
                          <a:cubicBezTo>
                            <a:pt x="237481" y="142240"/>
                            <a:pt x="214430" y="98933"/>
                            <a:pt x="179632" y="62484"/>
                          </a:cubicBezTo>
                          <a:cubicBezTo>
                            <a:pt x="166043" y="48070"/>
                            <a:pt x="151311" y="35560"/>
                            <a:pt x="135754" y="2482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1" name="Google Shape;1471;p41"/>
                    <p:cNvSpPr/>
                    <p:nvPr/>
                  </p:nvSpPr>
                  <p:spPr>
                    <a:xfrm>
                      <a:off x="1018954" y="3497897"/>
                      <a:ext cx="441863" cy="337629"/>
                    </a:xfrm>
                    <a:custGeom>
                      <a:avLst/>
                      <a:gdLst/>
                      <a:ahLst/>
                      <a:cxnLst/>
                      <a:rect l="l" t="t" r="r" b="b"/>
                      <a:pathLst>
                        <a:path w="441863" h="337629" extrusionOk="0">
                          <a:moveTo>
                            <a:pt x="395254" y="220790"/>
                          </a:moveTo>
                          <a:cubicBezTo>
                            <a:pt x="394238" y="219202"/>
                            <a:pt x="392587" y="218123"/>
                            <a:pt x="391127" y="216980"/>
                          </a:cubicBezTo>
                          <a:cubicBezTo>
                            <a:pt x="385221" y="212217"/>
                            <a:pt x="381792" y="204534"/>
                            <a:pt x="382237" y="196977"/>
                          </a:cubicBezTo>
                          <a:cubicBezTo>
                            <a:pt x="382745" y="188214"/>
                            <a:pt x="388079" y="179388"/>
                            <a:pt x="385285" y="171069"/>
                          </a:cubicBezTo>
                          <a:cubicBezTo>
                            <a:pt x="381284" y="159068"/>
                            <a:pt x="362488" y="154178"/>
                            <a:pt x="363314" y="141542"/>
                          </a:cubicBezTo>
                          <a:cubicBezTo>
                            <a:pt x="363441" y="139573"/>
                            <a:pt x="364076" y="137668"/>
                            <a:pt x="363822" y="135763"/>
                          </a:cubicBezTo>
                          <a:cubicBezTo>
                            <a:pt x="363187" y="130810"/>
                            <a:pt x="356837" y="128524"/>
                            <a:pt x="351947" y="129731"/>
                          </a:cubicBezTo>
                          <a:cubicBezTo>
                            <a:pt x="347058" y="130937"/>
                            <a:pt x="343121" y="134366"/>
                            <a:pt x="338612" y="136652"/>
                          </a:cubicBezTo>
                          <a:cubicBezTo>
                            <a:pt x="335437" y="138240"/>
                            <a:pt x="331818" y="139446"/>
                            <a:pt x="329786" y="142367"/>
                          </a:cubicBezTo>
                          <a:cubicBezTo>
                            <a:pt x="328579" y="144018"/>
                            <a:pt x="328071" y="146177"/>
                            <a:pt x="326738" y="147701"/>
                          </a:cubicBezTo>
                          <a:cubicBezTo>
                            <a:pt x="322737" y="152527"/>
                            <a:pt x="314482" y="149797"/>
                            <a:pt x="309148" y="153035"/>
                          </a:cubicBezTo>
                          <a:cubicBezTo>
                            <a:pt x="306799" y="154432"/>
                            <a:pt x="304957" y="156972"/>
                            <a:pt x="302227" y="157163"/>
                          </a:cubicBezTo>
                          <a:cubicBezTo>
                            <a:pt x="299115" y="157353"/>
                            <a:pt x="296766" y="154432"/>
                            <a:pt x="293845" y="153480"/>
                          </a:cubicBezTo>
                          <a:cubicBezTo>
                            <a:pt x="284066" y="150432"/>
                            <a:pt x="278668" y="167831"/>
                            <a:pt x="268508" y="166370"/>
                          </a:cubicBezTo>
                          <a:cubicBezTo>
                            <a:pt x="264127" y="165735"/>
                            <a:pt x="259682" y="165100"/>
                            <a:pt x="255300" y="165672"/>
                          </a:cubicBezTo>
                          <a:cubicBezTo>
                            <a:pt x="250919" y="166243"/>
                            <a:pt x="246537" y="168148"/>
                            <a:pt x="243934" y="171768"/>
                          </a:cubicBezTo>
                          <a:cubicBezTo>
                            <a:pt x="242854" y="173228"/>
                            <a:pt x="242092" y="174943"/>
                            <a:pt x="241203" y="176593"/>
                          </a:cubicBezTo>
                          <a:cubicBezTo>
                            <a:pt x="238219" y="181737"/>
                            <a:pt x="233012" y="185484"/>
                            <a:pt x="227233" y="186754"/>
                          </a:cubicBezTo>
                          <a:cubicBezTo>
                            <a:pt x="226027" y="187008"/>
                            <a:pt x="224757" y="187198"/>
                            <a:pt x="223741" y="187897"/>
                          </a:cubicBezTo>
                          <a:cubicBezTo>
                            <a:pt x="222534" y="188722"/>
                            <a:pt x="221836" y="190056"/>
                            <a:pt x="221391" y="191453"/>
                          </a:cubicBezTo>
                          <a:cubicBezTo>
                            <a:pt x="219169" y="197612"/>
                            <a:pt x="220502" y="205423"/>
                            <a:pt x="223741" y="211074"/>
                          </a:cubicBezTo>
                          <a:cubicBezTo>
                            <a:pt x="218915" y="210630"/>
                            <a:pt x="213962" y="212344"/>
                            <a:pt x="210469" y="215710"/>
                          </a:cubicBezTo>
                          <a:cubicBezTo>
                            <a:pt x="208501" y="217551"/>
                            <a:pt x="206977" y="219964"/>
                            <a:pt x="204564" y="221171"/>
                          </a:cubicBezTo>
                          <a:cubicBezTo>
                            <a:pt x="200055" y="223393"/>
                            <a:pt x="194785" y="220599"/>
                            <a:pt x="190530" y="217868"/>
                          </a:cubicBezTo>
                          <a:cubicBezTo>
                            <a:pt x="189197" y="217043"/>
                            <a:pt x="187609" y="216154"/>
                            <a:pt x="186149" y="216662"/>
                          </a:cubicBezTo>
                          <a:cubicBezTo>
                            <a:pt x="185006" y="217043"/>
                            <a:pt x="184307" y="218123"/>
                            <a:pt x="183609" y="219075"/>
                          </a:cubicBezTo>
                          <a:cubicBezTo>
                            <a:pt x="181640" y="221806"/>
                            <a:pt x="178338" y="224409"/>
                            <a:pt x="175227" y="223139"/>
                          </a:cubicBezTo>
                          <a:cubicBezTo>
                            <a:pt x="170655" y="221298"/>
                            <a:pt x="172179" y="214186"/>
                            <a:pt x="169448" y="210058"/>
                          </a:cubicBezTo>
                          <a:cubicBezTo>
                            <a:pt x="167035" y="212408"/>
                            <a:pt x="164559" y="215011"/>
                            <a:pt x="163860" y="218249"/>
                          </a:cubicBezTo>
                          <a:cubicBezTo>
                            <a:pt x="163416" y="220218"/>
                            <a:pt x="163670" y="222187"/>
                            <a:pt x="163606" y="224155"/>
                          </a:cubicBezTo>
                          <a:cubicBezTo>
                            <a:pt x="163352" y="232728"/>
                            <a:pt x="154907" y="240983"/>
                            <a:pt x="146588" y="238697"/>
                          </a:cubicBezTo>
                          <a:cubicBezTo>
                            <a:pt x="141127" y="237173"/>
                            <a:pt x="137571" y="232029"/>
                            <a:pt x="134206" y="227521"/>
                          </a:cubicBezTo>
                          <a:cubicBezTo>
                            <a:pt x="131094" y="223330"/>
                            <a:pt x="127665" y="219139"/>
                            <a:pt x="126586" y="213995"/>
                          </a:cubicBezTo>
                          <a:cubicBezTo>
                            <a:pt x="125570" y="208915"/>
                            <a:pt x="127602" y="202311"/>
                            <a:pt x="132682" y="201168"/>
                          </a:cubicBezTo>
                          <a:cubicBezTo>
                            <a:pt x="134650" y="198057"/>
                            <a:pt x="137635" y="195580"/>
                            <a:pt x="141064" y="194247"/>
                          </a:cubicBezTo>
                          <a:cubicBezTo>
                            <a:pt x="137889" y="191326"/>
                            <a:pt x="138905" y="185674"/>
                            <a:pt x="142143" y="182880"/>
                          </a:cubicBezTo>
                          <a:cubicBezTo>
                            <a:pt x="145445" y="180086"/>
                            <a:pt x="150144" y="179642"/>
                            <a:pt x="154399" y="180213"/>
                          </a:cubicBezTo>
                          <a:cubicBezTo>
                            <a:pt x="159225" y="180848"/>
                            <a:pt x="163924" y="182626"/>
                            <a:pt x="167988" y="185420"/>
                          </a:cubicBezTo>
                          <a:cubicBezTo>
                            <a:pt x="169766" y="186627"/>
                            <a:pt x="172369" y="187897"/>
                            <a:pt x="173703" y="186246"/>
                          </a:cubicBezTo>
                          <a:cubicBezTo>
                            <a:pt x="174655" y="184976"/>
                            <a:pt x="173830" y="183134"/>
                            <a:pt x="172941" y="181864"/>
                          </a:cubicBezTo>
                          <a:cubicBezTo>
                            <a:pt x="170147" y="177927"/>
                            <a:pt x="166337" y="174752"/>
                            <a:pt x="162019" y="172593"/>
                          </a:cubicBezTo>
                          <a:cubicBezTo>
                            <a:pt x="159225" y="171196"/>
                            <a:pt x="156177" y="170180"/>
                            <a:pt x="154018" y="167894"/>
                          </a:cubicBezTo>
                          <a:cubicBezTo>
                            <a:pt x="148176" y="161608"/>
                            <a:pt x="153256" y="151257"/>
                            <a:pt x="151224" y="142939"/>
                          </a:cubicBezTo>
                          <a:cubicBezTo>
                            <a:pt x="150208" y="138938"/>
                            <a:pt x="147604" y="135509"/>
                            <a:pt x="145572" y="131953"/>
                          </a:cubicBezTo>
                          <a:cubicBezTo>
                            <a:pt x="143540" y="128334"/>
                            <a:pt x="142016" y="123952"/>
                            <a:pt x="143540" y="120142"/>
                          </a:cubicBezTo>
                          <a:cubicBezTo>
                            <a:pt x="144493" y="117793"/>
                            <a:pt x="146398" y="115951"/>
                            <a:pt x="147795" y="113856"/>
                          </a:cubicBezTo>
                          <a:cubicBezTo>
                            <a:pt x="149192" y="111760"/>
                            <a:pt x="150017" y="108839"/>
                            <a:pt x="148557" y="106743"/>
                          </a:cubicBezTo>
                          <a:cubicBezTo>
                            <a:pt x="147668" y="105474"/>
                            <a:pt x="146144" y="104775"/>
                            <a:pt x="144937" y="103759"/>
                          </a:cubicBezTo>
                          <a:cubicBezTo>
                            <a:pt x="142334" y="101473"/>
                            <a:pt x="141889" y="97409"/>
                            <a:pt x="143223" y="94234"/>
                          </a:cubicBezTo>
                          <a:cubicBezTo>
                            <a:pt x="144556" y="91059"/>
                            <a:pt x="147350" y="88710"/>
                            <a:pt x="150462" y="87186"/>
                          </a:cubicBezTo>
                          <a:cubicBezTo>
                            <a:pt x="152176" y="86297"/>
                            <a:pt x="154272" y="85408"/>
                            <a:pt x="154716" y="83503"/>
                          </a:cubicBezTo>
                          <a:cubicBezTo>
                            <a:pt x="154907" y="82550"/>
                            <a:pt x="154653" y="81534"/>
                            <a:pt x="154462" y="80582"/>
                          </a:cubicBezTo>
                          <a:cubicBezTo>
                            <a:pt x="153510" y="75946"/>
                            <a:pt x="154526" y="71311"/>
                            <a:pt x="157066" y="67374"/>
                          </a:cubicBezTo>
                          <a:cubicBezTo>
                            <a:pt x="152430" y="66802"/>
                            <a:pt x="148938" y="72517"/>
                            <a:pt x="144302" y="72327"/>
                          </a:cubicBezTo>
                          <a:cubicBezTo>
                            <a:pt x="141572" y="72199"/>
                            <a:pt x="139413" y="70041"/>
                            <a:pt x="137508" y="68072"/>
                          </a:cubicBezTo>
                          <a:cubicBezTo>
                            <a:pt x="136555" y="72390"/>
                            <a:pt x="133761" y="76264"/>
                            <a:pt x="130015" y="78613"/>
                          </a:cubicBezTo>
                          <a:cubicBezTo>
                            <a:pt x="125443" y="71818"/>
                            <a:pt x="127729" y="61405"/>
                            <a:pt x="134714" y="57150"/>
                          </a:cubicBezTo>
                          <a:cubicBezTo>
                            <a:pt x="135857" y="56452"/>
                            <a:pt x="137127" y="55880"/>
                            <a:pt x="137889" y="54801"/>
                          </a:cubicBezTo>
                          <a:cubicBezTo>
                            <a:pt x="139984" y="51880"/>
                            <a:pt x="137190" y="47562"/>
                            <a:pt x="138524" y="44260"/>
                          </a:cubicBezTo>
                          <a:cubicBezTo>
                            <a:pt x="139984" y="40449"/>
                            <a:pt x="145953" y="40577"/>
                            <a:pt x="148747" y="43498"/>
                          </a:cubicBezTo>
                          <a:cubicBezTo>
                            <a:pt x="151541" y="46482"/>
                            <a:pt x="152049" y="50864"/>
                            <a:pt x="152367" y="54928"/>
                          </a:cubicBezTo>
                          <a:cubicBezTo>
                            <a:pt x="156431" y="51499"/>
                            <a:pt x="161638" y="49467"/>
                            <a:pt x="166908" y="49213"/>
                          </a:cubicBezTo>
                          <a:cubicBezTo>
                            <a:pt x="164051" y="44641"/>
                            <a:pt x="159161" y="41783"/>
                            <a:pt x="154462" y="39116"/>
                          </a:cubicBezTo>
                          <a:cubicBezTo>
                            <a:pt x="153192" y="38418"/>
                            <a:pt x="151986" y="37719"/>
                            <a:pt x="150716" y="37021"/>
                          </a:cubicBezTo>
                          <a:cubicBezTo>
                            <a:pt x="148303" y="35687"/>
                            <a:pt x="145953" y="34290"/>
                            <a:pt x="143477" y="33084"/>
                          </a:cubicBezTo>
                          <a:cubicBezTo>
                            <a:pt x="138143" y="30417"/>
                            <a:pt x="132301" y="28194"/>
                            <a:pt x="126332" y="28893"/>
                          </a:cubicBezTo>
                          <a:cubicBezTo>
                            <a:pt x="123855" y="29147"/>
                            <a:pt x="121442" y="29909"/>
                            <a:pt x="118966" y="29845"/>
                          </a:cubicBezTo>
                          <a:cubicBezTo>
                            <a:pt x="116489" y="29782"/>
                            <a:pt x="113822" y="28639"/>
                            <a:pt x="112933" y="26353"/>
                          </a:cubicBezTo>
                          <a:cubicBezTo>
                            <a:pt x="112425" y="25083"/>
                            <a:pt x="112489" y="23559"/>
                            <a:pt x="111473" y="22670"/>
                          </a:cubicBezTo>
                          <a:cubicBezTo>
                            <a:pt x="110838" y="22162"/>
                            <a:pt x="110012" y="22035"/>
                            <a:pt x="109187" y="21971"/>
                          </a:cubicBezTo>
                          <a:cubicBezTo>
                            <a:pt x="104805" y="21717"/>
                            <a:pt x="100360" y="22543"/>
                            <a:pt x="96360" y="24384"/>
                          </a:cubicBezTo>
                          <a:cubicBezTo>
                            <a:pt x="99471" y="25464"/>
                            <a:pt x="102202" y="28321"/>
                            <a:pt x="102265" y="31623"/>
                          </a:cubicBezTo>
                          <a:cubicBezTo>
                            <a:pt x="102329" y="34925"/>
                            <a:pt x="99090" y="38164"/>
                            <a:pt x="95915" y="37402"/>
                          </a:cubicBezTo>
                          <a:cubicBezTo>
                            <a:pt x="90645" y="36132"/>
                            <a:pt x="90454" y="27178"/>
                            <a:pt x="85184" y="26035"/>
                          </a:cubicBezTo>
                          <a:cubicBezTo>
                            <a:pt x="82771" y="25527"/>
                            <a:pt x="80485" y="26924"/>
                            <a:pt x="78389" y="28258"/>
                          </a:cubicBezTo>
                          <a:cubicBezTo>
                            <a:pt x="75532" y="30163"/>
                            <a:pt x="72738" y="32004"/>
                            <a:pt x="69880" y="33909"/>
                          </a:cubicBezTo>
                          <a:cubicBezTo>
                            <a:pt x="66896" y="35878"/>
                            <a:pt x="63594" y="38608"/>
                            <a:pt x="64038" y="42164"/>
                          </a:cubicBezTo>
                          <a:cubicBezTo>
                            <a:pt x="64546" y="45847"/>
                            <a:pt x="68864" y="47625"/>
                            <a:pt x="72547" y="48133"/>
                          </a:cubicBezTo>
                          <a:cubicBezTo>
                            <a:pt x="76230" y="48705"/>
                            <a:pt x="80485" y="49022"/>
                            <a:pt x="82707" y="52007"/>
                          </a:cubicBezTo>
                          <a:cubicBezTo>
                            <a:pt x="85501" y="55880"/>
                            <a:pt x="83088" y="61151"/>
                            <a:pt x="82453" y="65849"/>
                          </a:cubicBezTo>
                          <a:cubicBezTo>
                            <a:pt x="81882" y="69850"/>
                            <a:pt x="82707" y="73978"/>
                            <a:pt x="84739" y="77470"/>
                          </a:cubicBezTo>
                          <a:cubicBezTo>
                            <a:pt x="85247" y="78296"/>
                            <a:pt x="85819" y="79185"/>
                            <a:pt x="85819" y="80137"/>
                          </a:cubicBezTo>
                          <a:cubicBezTo>
                            <a:pt x="85819" y="81661"/>
                            <a:pt x="84485" y="82741"/>
                            <a:pt x="83279" y="83630"/>
                          </a:cubicBezTo>
                          <a:cubicBezTo>
                            <a:pt x="79723" y="86233"/>
                            <a:pt x="76230" y="88900"/>
                            <a:pt x="72674" y="91504"/>
                          </a:cubicBezTo>
                          <a:cubicBezTo>
                            <a:pt x="69626" y="93790"/>
                            <a:pt x="66261" y="96139"/>
                            <a:pt x="62451" y="96330"/>
                          </a:cubicBezTo>
                          <a:cubicBezTo>
                            <a:pt x="58323" y="96520"/>
                            <a:pt x="54386" y="94107"/>
                            <a:pt x="50259" y="94488"/>
                          </a:cubicBezTo>
                          <a:cubicBezTo>
                            <a:pt x="48290" y="94615"/>
                            <a:pt x="46322" y="95441"/>
                            <a:pt x="44417" y="95123"/>
                          </a:cubicBezTo>
                          <a:cubicBezTo>
                            <a:pt x="40416" y="94552"/>
                            <a:pt x="38511" y="90043"/>
                            <a:pt x="37432" y="86170"/>
                          </a:cubicBezTo>
                          <a:cubicBezTo>
                            <a:pt x="34574" y="75946"/>
                            <a:pt x="32987" y="65342"/>
                            <a:pt x="32606" y="54737"/>
                          </a:cubicBezTo>
                          <a:cubicBezTo>
                            <a:pt x="32415" y="50038"/>
                            <a:pt x="35273" y="44768"/>
                            <a:pt x="38448" y="41339"/>
                          </a:cubicBezTo>
                          <a:cubicBezTo>
                            <a:pt x="40924" y="41021"/>
                            <a:pt x="47528" y="40196"/>
                            <a:pt x="47528" y="40196"/>
                          </a:cubicBezTo>
                          <a:cubicBezTo>
                            <a:pt x="47528" y="40196"/>
                            <a:pt x="51592" y="35624"/>
                            <a:pt x="48798" y="33465"/>
                          </a:cubicBezTo>
                          <a:cubicBezTo>
                            <a:pt x="46068" y="31306"/>
                            <a:pt x="41369" y="35052"/>
                            <a:pt x="34257" y="26099"/>
                          </a:cubicBezTo>
                          <a:cubicBezTo>
                            <a:pt x="27081" y="17145"/>
                            <a:pt x="34447" y="19114"/>
                            <a:pt x="35654" y="12446"/>
                          </a:cubicBezTo>
                          <a:cubicBezTo>
                            <a:pt x="36860" y="5842"/>
                            <a:pt x="33050" y="2540"/>
                            <a:pt x="29304" y="0"/>
                          </a:cubicBezTo>
                          <a:cubicBezTo>
                            <a:pt x="28288" y="445"/>
                            <a:pt x="27272" y="762"/>
                            <a:pt x="26256" y="1080"/>
                          </a:cubicBezTo>
                          <a:cubicBezTo>
                            <a:pt x="-9241" y="77470"/>
                            <a:pt x="-8860" y="166688"/>
                            <a:pt x="28097" y="243015"/>
                          </a:cubicBezTo>
                          <a:cubicBezTo>
                            <a:pt x="33876" y="244666"/>
                            <a:pt x="39146" y="247206"/>
                            <a:pt x="43083" y="251651"/>
                          </a:cubicBezTo>
                          <a:cubicBezTo>
                            <a:pt x="43972" y="252667"/>
                            <a:pt x="44861" y="253873"/>
                            <a:pt x="46131" y="254381"/>
                          </a:cubicBezTo>
                          <a:cubicBezTo>
                            <a:pt x="47020" y="254762"/>
                            <a:pt x="48036" y="254699"/>
                            <a:pt x="48989" y="254635"/>
                          </a:cubicBezTo>
                          <a:cubicBezTo>
                            <a:pt x="57053" y="254127"/>
                            <a:pt x="65245" y="252032"/>
                            <a:pt x="72992" y="254127"/>
                          </a:cubicBezTo>
                          <a:cubicBezTo>
                            <a:pt x="79342" y="255842"/>
                            <a:pt x="84612" y="260223"/>
                            <a:pt x="90518" y="263081"/>
                          </a:cubicBezTo>
                          <a:cubicBezTo>
                            <a:pt x="96423" y="265938"/>
                            <a:pt x="104170" y="267018"/>
                            <a:pt x="109060" y="262636"/>
                          </a:cubicBezTo>
                          <a:cubicBezTo>
                            <a:pt x="104170" y="260287"/>
                            <a:pt x="98646" y="259715"/>
                            <a:pt x="93375" y="258318"/>
                          </a:cubicBezTo>
                          <a:cubicBezTo>
                            <a:pt x="88105" y="256921"/>
                            <a:pt x="82707" y="254381"/>
                            <a:pt x="80104" y="249618"/>
                          </a:cubicBezTo>
                          <a:cubicBezTo>
                            <a:pt x="79596" y="248730"/>
                            <a:pt x="79215" y="247650"/>
                            <a:pt x="79532" y="246698"/>
                          </a:cubicBezTo>
                          <a:cubicBezTo>
                            <a:pt x="79786" y="245936"/>
                            <a:pt x="80421" y="245364"/>
                            <a:pt x="81056" y="244920"/>
                          </a:cubicBezTo>
                          <a:cubicBezTo>
                            <a:pt x="84231" y="242951"/>
                            <a:pt x="88359" y="243713"/>
                            <a:pt x="91851" y="245110"/>
                          </a:cubicBezTo>
                          <a:cubicBezTo>
                            <a:pt x="95344" y="246507"/>
                            <a:pt x="98646" y="248476"/>
                            <a:pt x="102392" y="248857"/>
                          </a:cubicBezTo>
                          <a:cubicBezTo>
                            <a:pt x="105123" y="249111"/>
                            <a:pt x="107980" y="248476"/>
                            <a:pt x="110647" y="249174"/>
                          </a:cubicBezTo>
                          <a:cubicBezTo>
                            <a:pt x="115791" y="250508"/>
                            <a:pt x="118839" y="256286"/>
                            <a:pt x="123982" y="257810"/>
                          </a:cubicBezTo>
                          <a:cubicBezTo>
                            <a:pt x="126776" y="258636"/>
                            <a:pt x="129697" y="258064"/>
                            <a:pt x="132555" y="257429"/>
                          </a:cubicBezTo>
                          <a:cubicBezTo>
                            <a:pt x="139032" y="255968"/>
                            <a:pt x="145699" y="254127"/>
                            <a:pt x="151986" y="252095"/>
                          </a:cubicBezTo>
                          <a:cubicBezTo>
                            <a:pt x="164559" y="239395"/>
                            <a:pt x="182212" y="231839"/>
                            <a:pt x="200055" y="231585"/>
                          </a:cubicBezTo>
                          <a:cubicBezTo>
                            <a:pt x="201516" y="231585"/>
                            <a:pt x="203040" y="231585"/>
                            <a:pt x="204310" y="230949"/>
                          </a:cubicBezTo>
                          <a:cubicBezTo>
                            <a:pt x="205453" y="230378"/>
                            <a:pt x="206278" y="229426"/>
                            <a:pt x="207104" y="228473"/>
                          </a:cubicBezTo>
                          <a:cubicBezTo>
                            <a:pt x="212184" y="222250"/>
                            <a:pt x="218407" y="214440"/>
                            <a:pt x="226281" y="216091"/>
                          </a:cubicBezTo>
                          <a:cubicBezTo>
                            <a:pt x="233583" y="217615"/>
                            <a:pt x="236504" y="226441"/>
                            <a:pt x="237457" y="233871"/>
                          </a:cubicBezTo>
                          <a:cubicBezTo>
                            <a:pt x="238409" y="241300"/>
                            <a:pt x="239425" y="249936"/>
                            <a:pt x="245775" y="253810"/>
                          </a:cubicBezTo>
                          <a:cubicBezTo>
                            <a:pt x="255046" y="259398"/>
                            <a:pt x="268381" y="250317"/>
                            <a:pt x="277462" y="256286"/>
                          </a:cubicBezTo>
                          <a:cubicBezTo>
                            <a:pt x="279938" y="257937"/>
                            <a:pt x="281843" y="260541"/>
                            <a:pt x="284637" y="261493"/>
                          </a:cubicBezTo>
                          <a:cubicBezTo>
                            <a:pt x="290860" y="263652"/>
                            <a:pt x="296194" y="256731"/>
                            <a:pt x="302354" y="254508"/>
                          </a:cubicBezTo>
                          <a:cubicBezTo>
                            <a:pt x="310291" y="251651"/>
                            <a:pt x="318673" y="256731"/>
                            <a:pt x="325595" y="261557"/>
                          </a:cubicBezTo>
                          <a:cubicBezTo>
                            <a:pt x="336072" y="268923"/>
                            <a:pt x="346550" y="276289"/>
                            <a:pt x="357027" y="283655"/>
                          </a:cubicBezTo>
                          <a:cubicBezTo>
                            <a:pt x="363758" y="288417"/>
                            <a:pt x="370616" y="293243"/>
                            <a:pt x="375633" y="299720"/>
                          </a:cubicBezTo>
                          <a:cubicBezTo>
                            <a:pt x="378935" y="303974"/>
                            <a:pt x="382046" y="309309"/>
                            <a:pt x="387317" y="310007"/>
                          </a:cubicBezTo>
                          <a:cubicBezTo>
                            <a:pt x="390746" y="310515"/>
                            <a:pt x="395000" y="309118"/>
                            <a:pt x="397096" y="311849"/>
                          </a:cubicBezTo>
                          <a:cubicBezTo>
                            <a:pt x="398048" y="313119"/>
                            <a:pt x="398112" y="314833"/>
                            <a:pt x="398747" y="316294"/>
                          </a:cubicBezTo>
                          <a:cubicBezTo>
                            <a:pt x="399636" y="318326"/>
                            <a:pt x="401541" y="319659"/>
                            <a:pt x="403319" y="320929"/>
                          </a:cubicBezTo>
                          <a:cubicBezTo>
                            <a:pt x="414558" y="328676"/>
                            <a:pt x="426496" y="336614"/>
                            <a:pt x="440085" y="337630"/>
                          </a:cubicBezTo>
                          <a:cubicBezTo>
                            <a:pt x="440657" y="335979"/>
                            <a:pt x="441292" y="334264"/>
                            <a:pt x="441863" y="332613"/>
                          </a:cubicBezTo>
                          <a:cubicBezTo>
                            <a:pt x="440149" y="333312"/>
                            <a:pt x="438434" y="333947"/>
                            <a:pt x="436720" y="334645"/>
                          </a:cubicBezTo>
                          <a:cubicBezTo>
                            <a:pt x="431195" y="327597"/>
                            <a:pt x="426560" y="319786"/>
                            <a:pt x="422940" y="311531"/>
                          </a:cubicBezTo>
                          <a:cubicBezTo>
                            <a:pt x="418876" y="314579"/>
                            <a:pt x="411891" y="310324"/>
                            <a:pt x="412780" y="305308"/>
                          </a:cubicBezTo>
                          <a:cubicBezTo>
                            <a:pt x="412971" y="304292"/>
                            <a:pt x="413352" y="303276"/>
                            <a:pt x="413098" y="302324"/>
                          </a:cubicBezTo>
                          <a:cubicBezTo>
                            <a:pt x="412717" y="301117"/>
                            <a:pt x="411447" y="300482"/>
                            <a:pt x="410431" y="299720"/>
                          </a:cubicBezTo>
                          <a:cubicBezTo>
                            <a:pt x="407256" y="297434"/>
                            <a:pt x="406049" y="292735"/>
                            <a:pt x="407764" y="289179"/>
                          </a:cubicBezTo>
                          <a:cubicBezTo>
                            <a:pt x="404144" y="289878"/>
                            <a:pt x="400334" y="289497"/>
                            <a:pt x="396905" y="288036"/>
                          </a:cubicBezTo>
                          <a:cubicBezTo>
                            <a:pt x="399445" y="286131"/>
                            <a:pt x="401414" y="283401"/>
                            <a:pt x="402430" y="280416"/>
                          </a:cubicBezTo>
                          <a:cubicBezTo>
                            <a:pt x="399445" y="280226"/>
                            <a:pt x="396778" y="277876"/>
                            <a:pt x="396270" y="274955"/>
                          </a:cubicBezTo>
                          <a:cubicBezTo>
                            <a:pt x="395762" y="272034"/>
                            <a:pt x="397477" y="268859"/>
                            <a:pt x="400207" y="267716"/>
                          </a:cubicBezTo>
                          <a:cubicBezTo>
                            <a:pt x="397350" y="264922"/>
                            <a:pt x="394429" y="262001"/>
                            <a:pt x="393286" y="258191"/>
                          </a:cubicBezTo>
                          <a:cubicBezTo>
                            <a:pt x="392143" y="254381"/>
                            <a:pt x="393476" y="249492"/>
                            <a:pt x="397223" y="248095"/>
                          </a:cubicBezTo>
                          <a:cubicBezTo>
                            <a:pt x="398048" y="247777"/>
                            <a:pt x="398937" y="247587"/>
                            <a:pt x="399445" y="246952"/>
                          </a:cubicBezTo>
                          <a:cubicBezTo>
                            <a:pt x="399953" y="246253"/>
                            <a:pt x="399826" y="245364"/>
                            <a:pt x="399699" y="244539"/>
                          </a:cubicBezTo>
                          <a:cubicBezTo>
                            <a:pt x="398747" y="238316"/>
                            <a:pt x="397794" y="232029"/>
                            <a:pt x="396842" y="225806"/>
                          </a:cubicBezTo>
                          <a:cubicBezTo>
                            <a:pt x="396461" y="224092"/>
                            <a:pt x="396207" y="222250"/>
                            <a:pt x="395254" y="22079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2" name="Google Shape;1472;p41"/>
                    <p:cNvSpPr/>
                    <p:nvPr/>
                  </p:nvSpPr>
                  <p:spPr>
                    <a:xfrm>
                      <a:off x="1054925" y="3462591"/>
                      <a:ext cx="58243" cy="57530"/>
                    </a:xfrm>
                    <a:custGeom>
                      <a:avLst/>
                      <a:gdLst/>
                      <a:ahLst/>
                      <a:cxnLst/>
                      <a:rect l="l" t="t" r="r" b="b"/>
                      <a:pathLst>
                        <a:path w="58243" h="57530" extrusionOk="0">
                          <a:moveTo>
                            <a:pt x="4064" y="25083"/>
                          </a:moveTo>
                          <a:cubicBezTo>
                            <a:pt x="6096" y="27242"/>
                            <a:pt x="8572" y="28893"/>
                            <a:pt x="10858" y="30861"/>
                          </a:cubicBezTo>
                          <a:cubicBezTo>
                            <a:pt x="14541" y="28639"/>
                            <a:pt x="19749" y="29147"/>
                            <a:pt x="22860" y="32131"/>
                          </a:cubicBezTo>
                          <a:cubicBezTo>
                            <a:pt x="19812" y="40196"/>
                            <a:pt x="18478" y="48895"/>
                            <a:pt x="18923" y="57531"/>
                          </a:cubicBezTo>
                          <a:cubicBezTo>
                            <a:pt x="20828" y="54991"/>
                            <a:pt x="24321" y="54229"/>
                            <a:pt x="27496" y="54420"/>
                          </a:cubicBezTo>
                          <a:cubicBezTo>
                            <a:pt x="30671" y="54610"/>
                            <a:pt x="33782" y="55436"/>
                            <a:pt x="36957" y="55245"/>
                          </a:cubicBezTo>
                          <a:cubicBezTo>
                            <a:pt x="44323" y="54801"/>
                            <a:pt x="50101" y="48959"/>
                            <a:pt x="55118" y="43498"/>
                          </a:cubicBezTo>
                          <a:cubicBezTo>
                            <a:pt x="57150" y="41275"/>
                            <a:pt x="59309" y="38037"/>
                            <a:pt x="57658" y="35560"/>
                          </a:cubicBezTo>
                          <a:cubicBezTo>
                            <a:pt x="56769" y="34290"/>
                            <a:pt x="55182" y="33718"/>
                            <a:pt x="53721" y="33274"/>
                          </a:cubicBezTo>
                          <a:cubicBezTo>
                            <a:pt x="50038" y="32131"/>
                            <a:pt x="46355" y="30988"/>
                            <a:pt x="42608" y="29845"/>
                          </a:cubicBezTo>
                          <a:cubicBezTo>
                            <a:pt x="40449" y="29210"/>
                            <a:pt x="38036" y="28258"/>
                            <a:pt x="37401" y="26099"/>
                          </a:cubicBezTo>
                          <a:cubicBezTo>
                            <a:pt x="36893" y="24257"/>
                            <a:pt x="38036" y="22289"/>
                            <a:pt x="39560" y="21082"/>
                          </a:cubicBezTo>
                          <a:cubicBezTo>
                            <a:pt x="41085" y="19876"/>
                            <a:pt x="42989" y="19241"/>
                            <a:pt x="44640" y="18288"/>
                          </a:cubicBezTo>
                          <a:cubicBezTo>
                            <a:pt x="49847" y="15240"/>
                            <a:pt x="52705" y="8699"/>
                            <a:pt x="51371" y="2858"/>
                          </a:cubicBezTo>
                          <a:cubicBezTo>
                            <a:pt x="47053" y="6858"/>
                            <a:pt x="41910" y="9970"/>
                            <a:pt x="36385" y="11938"/>
                          </a:cubicBezTo>
                          <a:cubicBezTo>
                            <a:pt x="35115" y="12383"/>
                            <a:pt x="33846" y="12764"/>
                            <a:pt x="32512" y="12700"/>
                          </a:cubicBezTo>
                          <a:cubicBezTo>
                            <a:pt x="30099" y="12446"/>
                            <a:pt x="28194" y="10541"/>
                            <a:pt x="26352" y="8890"/>
                          </a:cubicBezTo>
                          <a:cubicBezTo>
                            <a:pt x="22924" y="5779"/>
                            <a:pt x="16383" y="953"/>
                            <a:pt x="10477" y="0"/>
                          </a:cubicBezTo>
                          <a:cubicBezTo>
                            <a:pt x="6794" y="5588"/>
                            <a:pt x="3238" y="11240"/>
                            <a:pt x="0" y="17018"/>
                          </a:cubicBezTo>
                          <a:cubicBezTo>
                            <a:pt x="762" y="20193"/>
                            <a:pt x="2222" y="23114"/>
                            <a:pt x="4064" y="2508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3" name="Google Shape;1473;p41"/>
                    <p:cNvSpPr/>
                    <p:nvPr/>
                  </p:nvSpPr>
                  <p:spPr>
                    <a:xfrm>
                      <a:off x="1083183" y="3373628"/>
                      <a:ext cx="91027" cy="101624"/>
                    </a:xfrm>
                    <a:custGeom>
                      <a:avLst/>
                      <a:gdLst/>
                      <a:ahLst/>
                      <a:cxnLst/>
                      <a:rect l="l" t="t" r="r" b="b"/>
                      <a:pathLst>
                        <a:path w="91027" h="101624" extrusionOk="0">
                          <a:moveTo>
                            <a:pt x="65468" y="38290"/>
                          </a:moveTo>
                          <a:cubicBezTo>
                            <a:pt x="67119" y="31369"/>
                            <a:pt x="70676" y="25019"/>
                            <a:pt x="74866" y="19240"/>
                          </a:cubicBezTo>
                          <a:cubicBezTo>
                            <a:pt x="76390" y="17145"/>
                            <a:pt x="77978" y="15049"/>
                            <a:pt x="78740" y="12573"/>
                          </a:cubicBezTo>
                          <a:cubicBezTo>
                            <a:pt x="80010" y="8382"/>
                            <a:pt x="78549" y="3937"/>
                            <a:pt x="76454" y="0"/>
                          </a:cubicBezTo>
                          <a:cubicBezTo>
                            <a:pt x="57468" y="10985"/>
                            <a:pt x="39497" y="24320"/>
                            <a:pt x="22924" y="40132"/>
                          </a:cubicBezTo>
                          <a:cubicBezTo>
                            <a:pt x="14668" y="48006"/>
                            <a:pt x="7112" y="56324"/>
                            <a:pt x="0" y="64897"/>
                          </a:cubicBezTo>
                          <a:cubicBezTo>
                            <a:pt x="14351" y="69151"/>
                            <a:pt x="27622" y="76835"/>
                            <a:pt x="37973" y="87693"/>
                          </a:cubicBezTo>
                          <a:cubicBezTo>
                            <a:pt x="39815" y="89662"/>
                            <a:pt x="41656" y="91757"/>
                            <a:pt x="44005" y="93091"/>
                          </a:cubicBezTo>
                          <a:cubicBezTo>
                            <a:pt x="45974" y="94170"/>
                            <a:pt x="48133" y="94742"/>
                            <a:pt x="50292" y="95250"/>
                          </a:cubicBezTo>
                          <a:cubicBezTo>
                            <a:pt x="58039" y="97155"/>
                            <a:pt x="65786" y="99060"/>
                            <a:pt x="73533" y="100965"/>
                          </a:cubicBezTo>
                          <a:cubicBezTo>
                            <a:pt x="74993" y="101346"/>
                            <a:pt x="76518" y="101727"/>
                            <a:pt x="78041" y="101600"/>
                          </a:cubicBezTo>
                          <a:cubicBezTo>
                            <a:pt x="83820" y="101346"/>
                            <a:pt x="87376" y="95313"/>
                            <a:pt x="89852" y="90106"/>
                          </a:cubicBezTo>
                          <a:cubicBezTo>
                            <a:pt x="90488" y="88709"/>
                            <a:pt x="91186" y="87249"/>
                            <a:pt x="90996" y="85725"/>
                          </a:cubicBezTo>
                          <a:cubicBezTo>
                            <a:pt x="90868" y="84772"/>
                            <a:pt x="90488" y="83820"/>
                            <a:pt x="89979" y="82994"/>
                          </a:cubicBezTo>
                          <a:cubicBezTo>
                            <a:pt x="84582" y="73469"/>
                            <a:pt x="73088" y="68580"/>
                            <a:pt x="67754" y="58991"/>
                          </a:cubicBezTo>
                          <a:cubicBezTo>
                            <a:pt x="64262" y="52832"/>
                            <a:pt x="63818" y="45212"/>
                            <a:pt x="65468" y="3829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4" name="Google Shape;1474;p41"/>
                    <p:cNvSpPr/>
                    <p:nvPr/>
                  </p:nvSpPr>
                  <p:spPr>
                    <a:xfrm>
                      <a:off x="1285162" y="3336163"/>
                      <a:ext cx="121997" cy="135191"/>
                    </a:xfrm>
                    <a:custGeom>
                      <a:avLst/>
                      <a:gdLst/>
                      <a:ahLst/>
                      <a:cxnLst/>
                      <a:rect l="l" t="t" r="r" b="b"/>
                      <a:pathLst>
                        <a:path w="121997" h="135191" extrusionOk="0">
                          <a:moveTo>
                            <a:pt x="20080" y="93472"/>
                          </a:moveTo>
                          <a:cubicBezTo>
                            <a:pt x="19318" y="96076"/>
                            <a:pt x="17731" y="98361"/>
                            <a:pt x="16461" y="100711"/>
                          </a:cubicBezTo>
                          <a:cubicBezTo>
                            <a:pt x="12206" y="108839"/>
                            <a:pt x="11635" y="118301"/>
                            <a:pt x="11127" y="127445"/>
                          </a:cubicBezTo>
                          <a:cubicBezTo>
                            <a:pt x="11063" y="128270"/>
                            <a:pt x="11063" y="129159"/>
                            <a:pt x="11444" y="129858"/>
                          </a:cubicBezTo>
                          <a:cubicBezTo>
                            <a:pt x="11952" y="130746"/>
                            <a:pt x="12968" y="131191"/>
                            <a:pt x="13857" y="131572"/>
                          </a:cubicBezTo>
                          <a:cubicBezTo>
                            <a:pt x="16842" y="132778"/>
                            <a:pt x="19826" y="133985"/>
                            <a:pt x="22747" y="135191"/>
                          </a:cubicBezTo>
                          <a:cubicBezTo>
                            <a:pt x="24271" y="132969"/>
                            <a:pt x="25351" y="130429"/>
                            <a:pt x="26430" y="127953"/>
                          </a:cubicBezTo>
                          <a:cubicBezTo>
                            <a:pt x="29986" y="119952"/>
                            <a:pt x="33542" y="111823"/>
                            <a:pt x="34368" y="103124"/>
                          </a:cubicBezTo>
                          <a:cubicBezTo>
                            <a:pt x="35130" y="94552"/>
                            <a:pt x="33161" y="85915"/>
                            <a:pt x="34368" y="77407"/>
                          </a:cubicBezTo>
                          <a:cubicBezTo>
                            <a:pt x="34558" y="76136"/>
                            <a:pt x="34812" y="74803"/>
                            <a:pt x="35574" y="73723"/>
                          </a:cubicBezTo>
                          <a:cubicBezTo>
                            <a:pt x="36527" y="72327"/>
                            <a:pt x="38178" y="71501"/>
                            <a:pt x="39638" y="70676"/>
                          </a:cubicBezTo>
                          <a:cubicBezTo>
                            <a:pt x="45226" y="67691"/>
                            <a:pt x="50370" y="63817"/>
                            <a:pt x="54751" y="59309"/>
                          </a:cubicBezTo>
                          <a:cubicBezTo>
                            <a:pt x="59196" y="54737"/>
                            <a:pt x="63197" y="49276"/>
                            <a:pt x="69166" y="47053"/>
                          </a:cubicBezTo>
                          <a:cubicBezTo>
                            <a:pt x="74627" y="45021"/>
                            <a:pt x="80659" y="46038"/>
                            <a:pt x="86438" y="45276"/>
                          </a:cubicBezTo>
                          <a:cubicBezTo>
                            <a:pt x="96852" y="43942"/>
                            <a:pt x="105551" y="37021"/>
                            <a:pt x="113171" y="29845"/>
                          </a:cubicBezTo>
                          <a:cubicBezTo>
                            <a:pt x="116283" y="26924"/>
                            <a:pt x="119394" y="23685"/>
                            <a:pt x="121998" y="20193"/>
                          </a:cubicBezTo>
                          <a:cubicBezTo>
                            <a:pt x="93677" y="8699"/>
                            <a:pt x="63832" y="1968"/>
                            <a:pt x="33733" y="0"/>
                          </a:cubicBezTo>
                          <a:cubicBezTo>
                            <a:pt x="29669" y="6985"/>
                            <a:pt x="24081" y="13398"/>
                            <a:pt x="20969" y="20891"/>
                          </a:cubicBezTo>
                          <a:cubicBezTo>
                            <a:pt x="18493" y="26734"/>
                            <a:pt x="16715" y="27368"/>
                            <a:pt x="11508" y="30226"/>
                          </a:cubicBezTo>
                          <a:cubicBezTo>
                            <a:pt x="6491" y="32957"/>
                            <a:pt x="3824" y="37402"/>
                            <a:pt x="1348" y="42482"/>
                          </a:cubicBezTo>
                          <a:cubicBezTo>
                            <a:pt x="840" y="43561"/>
                            <a:pt x="268" y="44704"/>
                            <a:pt x="205" y="45910"/>
                          </a:cubicBezTo>
                          <a:cubicBezTo>
                            <a:pt x="-113" y="50165"/>
                            <a:pt x="5221" y="53213"/>
                            <a:pt x="5031" y="57404"/>
                          </a:cubicBezTo>
                          <a:cubicBezTo>
                            <a:pt x="4967" y="58738"/>
                            <a:pt x="4332" y="60008"/>
                            <a:pt x="3824" y="61214"/>
                          </a:cubicBezTo>
                          <a:cubicBezTo>
                            <a:pt x="2110" y="65215"/>
                            <a:pt x="1348" y="69596"/>
                            <a:pt x="649" y="73851"/>
                          </a:cubicBezTo>
                          <a:cubicBezTo>
                            <a:pt x="141" y="76708"/>
                            <a:pt x="-303" y="79692"/>
                            <a:pt x="268" y="82550"/>
                          </a:cubicBezTo>
                          <a:cubicBezTo>
                            <a:pt x="840" y="85408"/>
                            <a:pt x="2745" y="88202"/>
                            <a:pt x="5539" y="88964"/>
                          </a:cubicBezTo>
                          <a:cubicBezTo>
                            <a:pt x="9031" y="85217"/>
                            <a:pt x="15127" y="82169"/>
                            <a:pt x="18747" y="85725"/>
                          </a:cubicBezTo>
                          <a:cubicBezTo>
                            <a:pt x="20652" y="87757"/>
                            <a:pt x="20842" y="90868"/>
                            <a:pt x="20080" y="9347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sp>
              <p:nvSpPr>
                <p:cNvPr id="1475" name="Google Shape;1475;p41"/>
                <p:cNvSpPr/>
                <p:nvPr/>
              </p:nvSpPr>
              <p:spPr>
                <a:xfrm>
                  <a:off x="971119" y="3290570"/>
                  <a:ext cx="557833" cy="657478"/>
                </a:xfrm>
                <a:custGeom>
                  <a:avLst/>
                  <a:gdLst/>
                  <a:ahLst/>
                  <a:cxnLst/>
                  <a:rect l="l" t="t" r="r" b="b"/>
                  <a:pathLst>
                    <a:path w="557833" h="657478" extrusionOk="0">
                      <a:moveTo>
                        <a:pt x="330123" y="657479"/>
                      </a:moveTo>
                      <a:cubicBezTo>
                        <a:pt x="327519" y="657479"/>
                        <a:pt x="324916" y="657479"/>
                        <a:pt x="322249" y="657415"/>
                      </a:cubicBezTo>
                      <a:cubicBezTo>
                        <a:pt x="234111" y="655383"/>
                        <a:pt x="152005" y="619125"/>
                        <a:pt x="91172" y="555371"/>
                      </a:cubicBezTo>
                      <a:cubicBezTo>
                        <a:pt x="-34494" y="423735"/>
                        <a:pt x="-29668" y="214376"/>
                        <a:pt x="102031" y="88709"/>
                      </a:cubicBezTo>
                      <a:cubicBezTo>
                        <a:pt x="153466" y="39624"/>
                        <a:pt x="217791" y="8953"/>
                        <a:pt x="288149" y="0"/>
                      </a:cubicBezTo>
                      <a:lnTo>
                        <a:pt x="290880" y="21590"/>
                      </a:lnTo>
                      <a:cubicBezTo>
                        <a:pt x="225221" y="29908"/>
                        <a:pt x="165086" y="58547"/>
                        <a:pt x="117017" y="104394"/>
                      </a:cubicBezTo>
                      <a:cubicBezTo>
                        <a:pt x="-5919" y="221805"/>
                        <a:pt x="-10491" y="417322"/>
                        <a:pt x="106920" y="540258"/>
                      </a:cubicBezTo>
                      <a:cubicBezTo>
                        <a:pt x="163816" y="599821"/>
                        <a:pt x="240461" y="633666"/>
                        <a:pt x="322757" y="635571"/>
                      </a:cubicBezTo>
                      <a:cubicBezTo>
                        <a:pt x="405180" y="637540"/>
                        <a:pt x="483221" y="607251"/>
                        <a:pt x="542784" y="550354"/>
                      </a:cubicBezTo>
                      <a:lnTo>
                        <a:pt x="557834" y="566102"/>
                      </a:lnTo>
                      <a:cubicBezTo>
                        <a:pt x="495921" y="625221"/>
                        <a:pt x="415340" y="657479"/>
                        <a:pt x="330123" y="65747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sp>
          <p:nvSpPr>
            <p:cNvPr id="1476" name="Google Shape;1476;p41"/>
            <p:cNvSpPr/>
            <p:nvPr/>
          </p:nvSpPr>
          <p:spPr>
            <a:xfrm>
              <a:off x="7355140" y="95742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77" name="Google Shape;1477;p41"/>
            <p:cNvSpPr/>
            <p:nvPr/>
          </p:nvSpPr>
          <p:spPr>
            <a:xfrm>
              <a:off x="6789827" y="1329807"/>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grpSp>
        <p:nvGrpSpPr>
          <p:cNvPr id="1478" name="Google Shape;1478;p41"/>
          <p:cNvGrpSpPr/>
          <p:nvPr/>
        </p:nvGrpSpPr>
        <p:grpSpPr>
          <a:xfrm>
            <a:off x="232890" y="4347070"/>
            <a:ext cx="641062" cy="693640"/>
            <a:chOff x="232890" y="4347070"/>
            <a:chExt cx="641062" cy="693640"/>
          </a:xfrm>
        </p:grpSpPr>
        <p:sp>
          <p:nvSpPr>
            <p:cNvPr id="1479" name="Google Shape;1479;p41"/>
            <p:cNvSpPr/>
            <p:nvPr/>
          </p:nvSpPr>
          <p:spPr>
            <a:xfrm>
              <a:off x="232890" y="434707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480" name="Google Shape;1480;p41"/>
            <p:cNvSpPr/>
            <p:nvPr/>
          </p:nvSpPr>
          <p:spPr>
            <a:xfrm>
              <a:off x="656740" y="4783770"/>
              <a:ext cx="217212" cy="256940"/>
            </a:xfrm>
            <a:custGeom>
              <a:avLst/>
              <a:gdLst/>
              <a:ahLst/>
              <a:cxnLst/>
              <a:rect l="l" t="t" r="r" b="b"/>
              <a:pathLst>
                <a:path w="161797" h="191389" extrusionOk="0">
                  <a:moveTo>
                    <a:pt x="159893" y="97885"/>
                  </a:moveTo>
                  <a:cubicBezTo>
                    <a:pt x="100584" y="106013"/>
                    <a:pt x="89789" y="118015"/>
                    <a:pt x="83122" y="189389"/>
                  </a:cubicBezTo>
                  <a:cubicBezTo>
                    <a:pt x="82867" y="192056"/>
                    <a:pt x="78931" y="192056"/>
                    <a:pt x="78676" y="189389"/>
                  </a:cubicBezTo>
                  <a:cubicBezTo>
                    <a:pt x="72009" y="118078"/>
                    <a:pt x="61214" y="106013"/>
                    <a:pt x="1905" y="97885"/>
                  </a:cubicBezTo>
                  <a:cubicBezTo>
                    <a:pt x="-635" y="97504"/>
                    <a:pt x="-635" y="93821"/>
                    <a:pt x="1905" y="93504"/>
                  </a:cubicBezTo>
                  <a:cubicBezTo>
                    <a:pt x="61214" y="85376"/>
                    <a:pt x="72009" y="73374"/>
                    <a:pt x="78676" y="2000"/>
                  </a:cubicBezTo>
                  <a:cubicBezTo>
                    <a:pt x="78931" y="-667"/>
                    <a:pt x="82867" y="-667"/>
                    <a:pt x="83122" y="2000"/>
                  </a:cubicBezTo>
                  <a:cubicBezTo>
                    <a:pt x="89789" y="73311"/>
                    <a:pt x="100584" y="85376"/>
                    <a:pt x="159893" y="93504"/>
                  </a:cubicBezTo>
                  <a:cubicBezTo>
                    <a:pt x="162433" y="93885"/>
                    <a:pt x="162433" y="97568"/>
                    <a:pt x="159893" y="978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Tree>
  </p:cSld>
  <p:clrMapOvr>
    <a:masterClrMapping/>
  </p:clrMapOvr>
</p:sld>
</file>

<file path=ppt/theme/theme1.xml><?xml version="1.0" encoding="utf-8"?>
<a:theme xmlns:a="http://schemas.openxmlformats.org/drawingml/2006/main" name="Creative Writing - Bachelor of Arts in English by Slidesgo">
  <a:themeElements>
    <a:clrScheme name="Simple Light">
      <a:dk1>
        <a:srgbClr val="322A23"/>
      </a:dk1>
      <a:lt1>
        <a:srgbClr val="F3EDE6"/>
      </a:lt1>
      <a:dk2>
        <a:srgbClr val="91BDD1"/>
      </a:dk2>
      <a:lt2>
        <a:srgbClr val="A9572A"/>
      </a:lt2>
      <a:accent1>
        <a:srgbClr val="EADA85"/>
      </a:accent1>
      <a:accent2>
        <a:srgbClr val="7E8051"/>
      </a:accent2>
      <a:accent3>
        <a:srgbClr val="C36666"/>
      </a:accent3>
      <a:accent4>
        <a:srgbClr val="FFC6A0"/>
      </a:accent4>
      <a:accent5>
        <a:srgbClr val="B47A44"/>
      </a:accent5>
      <a:accent6>
        <a:srgbClr val="FFFFFF"/>
      </a:accent6>
      <a:hlink>
        <a:srgbClr val="19191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1140</Words>
  <Application>Microsoft Office PowerPoint</Application>
  <PresentationFormat>عرض على الشاشة (9:16)‏</PresentationFormat>
  <Paragraphs>76</Paragraphs>
  <Slides>13</Slides>
  <Notes>13</Notes>
  <HiddenSlides>0</HiddenSlides>
  <MMClips>0</MMClips>
  <ScaleCrop>false</ScaleCrop>
  <HeadingPairs>
    <vt:vector size="4" baseType="variant">
      <vt:variant>
        <vt:lpstr>نسق</vt:lpstr>
      </vt:variant>
      <vt:variant>
        <vt:i4>1</vt:i4>
      </vt:variant>
      <vt:variant>
        <vt:lpstr>عناوين الشرائح</vt:lpstr>
      </vt:variant>
      <vt:variant>
        <vt:i4>13</vt:i4>
      </vt:variant>
    </vt:vector>
  </HeadingPairs>
  <TitlesOfParts>
    <vt:vector size="14" baseType="lpstr">
      <vt:lpstr>Creative Writing - Bachelor of Arts in English by Slidesgo</vt:lpstr>
      <vt:lpstr>CREATIVE WRITING Biography</vt:lpstr>
      <vt:lpstr>🎯 What is Biographical Writing?</vt:lpstr>
      <vt:lpstr>📌 Purpose of a Biography</vt:lpstr>
      <vt:lpstr>🧱 Structure of a Biography</vt:lpstr>
      <vt:lpstr>🧱 Structure of a Biography</vt:lpstr>
      <vt:lpstr>🧱 Structure of a Biography</vt:lpstr>
      <vt:lpstr>🧱 Structure of a Biography</vt:lpstr>
      <vt:lpstr>🧱 Structure of a Biography</vt:lpstr>
      <vt:lpstr>Steps to Write a Biography</vt:lpstr>
      <vt:lpstr>Steps to Write a Biography</vt:lpstr>
      <vt:lpstr>Steps to Write a Biography</vt:lpstr>
      <vt:lpstr>Tips for Students  Use third-person (he, she, they).  Write in chronological order (start from the beginning of the person's life).  Add interesting facts to keep readers engaged. Avoid copying – use your own words.  Use transition words (e.g., “Then,” “Later,” “As a result,” “Finally”).</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CREATIVE WRITING Biography</dc:title>
  <cp:lastModifiedBy>pc</cp:lastModifiedBy>
  <cp:revision>3</cp:revision>
  <dcterms:modified xsi:type="dcterms:W3CDTF">2025-04-20T21:14:35Z</dcterms:modified>
</cp:coreProperties>
</file>