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7ADC5-D1DB-4FE3-91B4-F9A34A684884}" v="7" dt="2025-04-23T12:54:18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B2F7ADC5-D1DB-4FE3-91B4-F9A34A684884}"/>
    <pc:docChg chg="undo custSel addSld modSld">
      <pc:chgData name="Fawzieh Quraan" userId="4a435a738dbdad6b" providerId="LiveId" clId="{B2F7ADC5-D1DB-4FE3-91B4-F9A34A684884}" dt="2025-04-23T13:02:06.575" v="5353" actId="207"/>
      <pc:docMkLst>
        <pc:docMk/>
      </pc:docMkLst>
      <pc:sldChg chg="addSp delSp modSp new mod setBg">
        <pc:chgData name="Fawzieh Quraan" userId="4a435a738dbdad6b" providerId="LiveId" clId="{B2F7ADC5-D1DB-4FE3-91B4-F9A34A684884}" dt="2025-04-12T12:39:45.805" v="435" actId="1076"/>
        <pc:sldMkLst>
          <pc:docMk/>
          <pc:sldMk cId="2351169964" sldId="258"/>
        </pc:sldMkLst>
        <pc:spChg chg="mod ord">
          <ac:chgData name="Fawzieh Quraan" userId="4a435a738dbdad6b" providerId="LiveId" clId="{B2F7ADC5-D1DB-4FE3-91B4-F9A34A684884}" dt="2025-04-12T12:39:39.459" v="433" actId="26606"/>
          <ac:spMkLst>
            <pc:docMk/>
            <pc:sldMk cId="2351169964" sldId="258"/>
            <ac:spMk id="2" creationId="{C4283920-9F35-D390-74AD-E21134020B8A}"/>
          </ac:spMkLst>
        </pc:spChg>
        <pc:spChg chg="add del mod">
          <ac:chgData name="Fawzieh Quraan" userId="4a435a738dbdad6b" providerId="LiveId" clId="{B2F7ADC5-D1DB-4FE3-91B4-F9A34A684884}" dt="2025-04-12T12:39:39.459" v="433" actId="26606"/>
          <ac:spMkLst>
            <pc:docMk/>
            <pc:sldMk cId="2351169964" sldId="258"/>
            <ac:spMk id="3" creationId="{BFDB2E69-624B-BE91-9363-1BBEA7810445}"/>
          </ac:spMkLst>
        </pc:spChg>
        <pc:spChg chg="add mod">
          <ac:chgData name="Fawzieh Quraan" userId="4a435a738dbdad6b" providerId="LiveId" clId="{B2F7ADC5-D1DB-4FE3-91B4-F9A34A684884}" dt="2025-04-12T12:39:42.537" v="434" actId="1076"/>
          <ac:spMkLst>
            <pc:docMk/>
            <pc:sldMk cId="2351169964" sldId="258"/>
            <ac:spMk id="6" creationId="{BE5BF65E-A014-4E3C-CD87-1DD5485118EF}"/>
          </ac:spMkLst>
        </pc:spChg>
        <pc:spChg chg="add del">
          <ac:chgData name="Fawzieh Quraan" userId="4a435a738dbdad6b" providerId="LiveId" clId="{B2F7ADC5-D1DB-4FE3-91B4-F9A34A684884}" dt="2025-04-12T12:38:25.809" v="390" actId="26606"/>
          <ac:spMkLst>
            <pc:docMk/>
            <pc:sldMk cId="2351169964" sldId="258"/>
            <ac:spMk id="11" creationId="{F13C74B1-5B17-4795-BED0-7140497B445A}"/>
          </ac:spMkLst>
        </pc:spChg>
        <pc:spChg chg="add del">
          <ac:chgData name="Fawzieh Quraan" userId="4a435a738dbdad6b" providerId="LiveId" clId="{B2F7ADC5-D1DB-4FE3-91B4-F9A34A684884}" dt="2025-04-12T12:38:52.094" v="406" actId="26606"/>
          <ac:spMkLst>
            <pc:docMk/>
            <pc:sldMk cId="2351169964" sldId="258"/>
            <ac:spMk id="12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12T12:38:25.809" v="390" actId="26606"/>
          <ac:spMkLst>
            <pc:docMk/>
            <pc:sldMk cId="2351169964" sldId="258"/>
            <ac:spMk id="13" creationId="{D4974D33-8DC5-464E-8C6D-BE58F0669C17}"/>
          </ac:spMkLst>
        </pc:spChg>
        <pc:spChg chg="add del">
          <ac:chgData name="Fawzieh Quraan" userId="4a435a738dbdad6b" providerId="LiveId" clId="{B2F7ADC5-D1DB-4FE3-91B4-F9A34A684884}" dt="2025-04-12T12:38:52.094" v="406" actId="26606"/>
          <ac:spMkLst>
            <pc:docMk/>
            <pc:sldMk cId="2351169964" sldId="258"/>
            <ac:spMk id="14" creationId="{E81BF4F6-F2CF-4984-9D14-D6966D92F99F}"/>
          </ac:spMkLst>
        </pc:spChg>
        <pc:spChg chg="add del">
          <ac:chgData name="Fawzieh Quraan" userId="4a435a738dbdad6b" providerId="LiveId" clId="{B2F7ADC5-D1DB-4FE3-91B4-F9A34A684884}" dt="2025-04-12T12:38:27.460" v="392" actId="26606"/>
          <ac:spMkLst>
            <pc:docMk/>
            <pc:sldMk cId="2351169964" sldId="258"/>
            <ac:spMk id="15" creationId="{04812C46-200A-4DEB-A05E-3ED6C68C2387}"/>
          </ac:spMkLst>
        </pc:spChg>
        <pc:spChg chg="add del">
          <ac:chgData name="Fawzieh Quraan" userId="4a435a738dbdad6b" providerId="LiveId" clId="{B2F7ADC5-D1DB-4FE3-91B4-F9A34A684884}" dt="2025-04-12T12:38:27.460" v="392" actId="26606"/>
          <ac:spMkLst>
            <pc:docMk/>
            <pc:sldMk cId="2351169964" sldId="258"/>
            <ac:spMk id="16" creationId="{D1EA859B-E555-4109-94F3-6700E046E008}"/>
          </ac:spMkLst>
        </pc:spChg>
        <pc:spChg chg="add del">
          <ac:chgData name="Fawzieh Quraan" userId="4a435a738dbdad6b" providerId="LiveId" clId="{B2F7ADC5-D1DB-4FE3-91B4-F9A34A684884}" dt="2025-04-12T12:38:52.094" v="406" actId="26606"/>
          <ac:spMkLst>
            <pc:docMk/>
            <pc:sldMk cId="2351169964" sldId="258"/>
            <ac:spMk id="17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8:29.456" v="394" actId="26606"/>
          <ac:spMkLst>
            <pc:docMk/>
            <pc:sldMk cId="2351169964" sldId="258"/>
            <ac:spMk id="18" creationId="{F94AA2BD-2E3F-4B1D-8127-5744B8115311}"/>
          </ac:spMkLst>
        </pc:spChg>
        <pc:spChg chg="add del">
          <ac:chgData name="Fawzieh Quraan" userId="4a435a738dbdad6b" providerId="LiveId" clId="{B2F7ADC5-D1DB-4FE3-91B4-F9A34A684884}" dt="2025-04-12T12:38:29.456" v="394" actId="26606"/>
          <ac:spMkLst>
            <pc:docMk/>
            <pc:sldMk cId="2351169964" sldId="258"/>
            <ac:spMk id="19" creationId="{4BD02261-2DC8-4AA8-9E16-7751AE892445}"/>
          </ac:spMkLst>
        </pc:spChg>
        <pc:spChg chg="add del">
          <ac:chgData name="Fawzieh Quraan" userId="4a435a738dbdad6b" providerId="LiveId" clId="{B2F7ADC5-D1DB-4FE3-91B4-F9A34A684884}" dt="2025-04-12T12:38:29.456" v="394" actId="26606"/>
          <ac:spMkLst>
            <pc:docMk/>
            <pc:sldMk cId="2351169964" sldId="258"/>
            <ac:spMk id="20" creationId="{3D752CF2-2291-40B5-B462-C17B174C10BC}"/>
          </ac:spMkLst>
        </pc:spChg>
        <pc:spChg chg="add del">
          <ac:chgData name="Fawzieh Quraan" userId="4a435a738dbdad6b" providerId="LiveId" clId="{B2F7ADC5-D1DB-4FE3-91B4-F9A34A684884}" dt="2025-04-12T12:38:33.681" v="396" actId="26606"/>
          <ac:spMkLst>
            <pc:docMk/>
            <pc:sldMk cId="2351169964" sldId="258"/>
            <ac:spMk id="22" creationId="{7FF47CB7-972F-479F-A36D-9E72D26EC8DA}"/>
          </ac:spMkLst>
        </pc:spChg>
        <pc:spChg chg="add del">
          <ac:chgData name="Fawzieh Quraan" userId="4a435a738dbdad6b" providerId="LiveId" clId="{B2F7ADC5-D1DB-4FE3-91B4-F9A34A684884}" dt="2025-04-12T12:38:33.681" v="396" actId="26606"/>
          <ac:spMkLst>
            <pc:docMk/>
            <pc:sldMk cId="2351169964" sldId="258"/>
            <ac:spMk id="23" creationId="{0D153B68-5844-490D-8E67-F616D6D721CA}"/>
          </ac:spMkLst>
        </pc:spChg>
        <pc:spChg chg="add del">
          <ac:chgData name="Fawzieh Quraan" userId="4a435a738dbdad6b" providerId="LiveId" clId="{B2F7ADC5-D1DB-4FE3-91B4-F9A34A684884}" dt="2025-04-12T12:38:33.681" v="396" actId="26606"/>
          <ac:spMkLst>
            <pc:docMk/>
            <pc:sldMk cId="2351169964" sldId="258"/>
            <ac:spMk id="24" creationId="{9A0D773F-7A7D-4DBB-9DEA-86BB8B8F4BC8}"/>
          </ac:spMkLst>
        </pc:spChg>
        <pc:spChg chg="add del">
          <ac:chgData name="Fawzieh Quraan" userId="4a435a738dbdad6b" providerId="LiveId" clId="{B2F7ADC5-D1DB-4FE3-91B4-F9A34A684884}" dt="2025-04-12T12:38:53.712" v="408" actId="26606"/>
          <ac:spMkLst>
            <pc:docMk/>
            <pc:sldMk cId="2351169964" sldId="258"/>
            <ac:spMk id="25" creationId="{7D07B7BC-3270-4CF3-A7AA-0937908AD58A}"/>
          </ac:spMkLst>
        </pc:spChg>
        <pc:spChg chg="add del">
          <ac:chgData name="Fawzieh Quraan" userId="4a435a738dbdad6b" providerId="LiveId" clId="{B2F7ADC5-D1DB-4FE3-91B4-F9A34A684884}" dt="2025-04-12T12:38:37.036" v="400" actId="26606"/>
          <ac:spMkLst>
            <pc:docMk/>
            <pc:sldMk cId="2351169964" sldId="258"/>
            <ac:spMk id="28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12T12:38:53.712" v="408" actId="26606"/>
          <ac:spMkLst>
            <pc:docMk/>
            <pc:sldMk cId="2351169964" sldId="258"/>
            <ac:spMk id="38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8:58.195" v="410" actId="26606"/>
          <ac:spMkLst>
            <pc:docMk/>
            <pc:sldMk cId="2351169964" sldId="258"/>
            <ac:spMk id="40" creationId="{D009D6D5-DAC2-4A8B-A17A-E206B9012D09}"/>
          </ac:spMkLst>
        </pc:spChg>
        <pc:spChg chg="add del">
          <ac:chgData name="Fawzieh Quraan" userId="4a435a738dbdad6b" providerId="LiveId" clId="{B2F7ADC5-D1DB-4FE3-91B4-F9A34A684884}" dt="2025-04-12T12:38:58.195" v="410" actId="26606"/>
          <ac:spMkLst>
            <pc:docMk/>
            <pc:sldMk cId="2351169964" sldId="258"/>
            <ac:spMk id="41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8:59.836" v="412" actId="26606"/>
          <ac:spMkLst>
            <pc:docMk/>
            <pc:sldMk cId="2351169964" sldId="258"/>
            <ac:spMk id="43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01.519" v="414" actId="26606"/>
          <ac:spMkLst>
            <pc:docMk/>
            <pc:sldMk cId="2351169964" sldId="258"/>
            <ac:spMk id="45" creationId="{560AFAAC-EA6C-45A9-9E03-C9C9F0193B4F}"/>
          </ac:spMkLst>
        </pc:spChg>
        <pc:spChg chg="add del">
          <ac:chgData name="Fawzieh Quraan" userId="4a435a738dbdad6b" providerId="LiveId" clId="{B2F7ADC5-D1DB-4FE3-91B4-F9A34A684884}" dt="2025-04-12T12:39:01.519" v="414" actId="26606"/>
          <ac:spMkLst>
            <pc:docMk/>
            <pc:sldMk cId="2351169964" sldId="258"/>
            <ac:spMk id="46" creationId="{83549E37-C86B-4401-90BD-D8BF83859F14}"/>
          </ac:spMkLst>
        </pc:spChg>
        <pc:spChg chg="add del">
          <ac:chgData name="Fawzieh Quraan" userId="4a435a738dbdad6b" providerId="LiveId" clId="{B2F7ADC5-D1DB-4FE3-91B4-F9A34A684884}" dt="2025-04-12T12:39:01.519" v="414" actId="26606"/>
          <ac:spMkLst>
            <pc:docMk/>
            <pc:sldMk cId="2351169964" sldId="258"/>
            <ac:spMk id="47" creationId="{8A17784E-76D8-4521-A77D-0D2EBB923004}"/>
          </ac:spMkLst>
        </pc:spChg>
        <pc:spChg chg="add del">
          <ac:chgData name="Fawzieh Quraan" userId="4a435a738dbdad6b" providerId="LiveId" clId="{B2F7ADC5-D1DB-4FE3-91B4-F9A34A684884}" dt="2025-04-12T12:39:01.519" v="414" actId="26606"/>
          <ac:spMkLst>
            <pc:docMk/>
            <pc:sldMk cId="2351169964" sldId="258"/>
            <ac:spMk id="48" creationId="{C0036C6B-F09C-4EAB-AE02-8D056EE74856}"/>
          </ac:spMkLst>
        </pc:spChg>
        <pc:spChg chg="add del">
          <ac:chgData name="Fawzieh Quraan" userId="4a435a738dbdad6b" providerId="LiveId" clId="{B2F7ADC5-D1DB-4FE3-91B4-F9A34A684884}" dt="2025-04-12T12:39:01.519" v="414" actId="26606"/>
          <ac:spMkLst>
            <pc:docMk/>
            <pc:sldMk cId="2351169964" sldId="258"/>
            <ac:spMk id="49" creationId="{FC8D5885-2804-4D3C-BE31-902E4D3279B0}"/>
          </ac:spMkLst>
        </pc:spChg>
        <pc:spChg chg="add del">
          <ac:chgData name="Fawzieh Quraan" userId="4a435a738dbdad6b" providerId="LiveId" clId="{B2F7ADC5-D1DB-4FE3-91B4-F9A34A684884}" dt="2025-04-12T12:39:01.519" v="414" actId="26606"/>
          <ac:spMkLst>
            <pc:docMk/>
            <pc:sldMk cId="2351169964" sldId="258"/>
            <ac:spMk id="50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06.087" v="416" actId="26606"/>
          <ac:spMkLst>
            <pc:docMk/>
            <pc:sldMk cId="2351169964" sldId="258"/>
            <ac:spMk id="52" creationId="{45D37F4E-DDB4-456B-97E0-9937730A039F}"/>
          </ac:spMkLst>
        </pc:spChg>
        <pc:spChg chg="add del">
          <ac:chgData name="Fawzieh Quraan" userId="4a435a738dbdad6b" providerId="LiveId" clId="{B2F7ADC5-D1DB-4FE3-91B4-F9A34A684884}" dt="2025-04-12T12:39:06.087" v="416" actId="26606"/>
          <ac:spMkLst>
            <pc:docMk/>
            <pc:sldMk cId="2351169964" sldId="258"/>
            <ac:spMk id="53" creationId="{B2DD41CD-8F47-4F56-AD12-4E2FF7696987}"/>
          </ac:spMkLst>
        </pc:spChg>
        <pc:spChg chg="add del">
          <ac:chgData name="Fawzieh Quraan" userId="4a435a738dbdad6b" providerId="LiveId" clId="{B2F7ADC5-D1DB-4FE3-91B4-F9A34A684884}" dt="2025-04-12T12:39:06.087" v="416" actId="26606"/>
          <ac:spMkLst>
            <pc:docMk/>
            <pc:sldMk cId="2351169964" sldId="258"/>
            <ac:spMk id="54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07.527" v="418" actId="26606"/>
          <ac:spMkLst>
            <pc:docMk/>
            <pc:sldMk cId="2351169964" sldId="258"/>
            <ac:spMk id="56" creationId="{560AFAAC-EA6C-45A9-9E03-C9C9F0193B4F}"/>
          </ac:spMkLst>
        </pc:spChg>
        <pc:spChg chg="add del">
          <ac:chgData name="Fawzieh Quraan" userId="4a435a738dbdad6b" providerId="LiveId" clId="{B2F7ADC5-D1DB-4FE3-91B4-F9A34A684884}" dt="2025-04-12T12:39:07.527" v="418" actId="26606"/>
          <ac:spMkLst>
            <pc:docMk/>
            <pc:sldMk cId="2351169964" sldId="258"/>
            <ac:spMk id="57" creationId="{83549E37-C86B-4401-90BD-D8BF83859F14}"/>
          </ac:spMkLst>
        </pc:spChg>
        <pc:spChg chg="add del">
          <ac:chgData name="Fawzieh Quraan" userId="4a435a738dbdad6b" providerId="LiveId" clId="{B2F7ADC5-D1DB-4FE3-91B4-F9A34A684884}" dt="2025-04-12T12:39:07.527" v="418" actId="26606"/>
          <ac:spMkLst>
            <pc:docMk/>
            <pc:sldMk cId="2351169964" sldId="258"/>
            <ac:spMk id="58" creationId="{8A17784E-76D8-4521-A77D-0D2EBB923004}"/>
          </ac:spMkLst>
        </pc:spChg>
        <pc:spChg chg="add del">
          <ac:chgData name="Fawzieh Quraan" userId="4a435a738dbdad6b" providerId="LiveId" clId="{B2F7ADC5-D1DB-4FE3-91B4-F9A34A684884}" dt="2025-04-12T12:39:07.527" v="418" actId="26606"/>
          <ac:spMkLst>
            <pc:docMk/>
            <pc:sldMk cId="2351169964" sldId="258"/>
            <ac:spMk id="59" creationId="{C0036C6B-F09C-4EAB-AE02-8D056EE74856}"/>
          </ac:spMkLst>
        </pc:spChg>
        <pc:spChg chg="add del">
          <ac:chgData name="Fawzieh Quraan" userId="4a435a738dbdad6b" providerId="LiveId" clId="{B2F7ADC5-D1DB-4FE3-91B4-F9A34A684884}" dt="2025-04-12T12:39:07.527" v="418" actId="26606"/>
          <ac:spMkLst>
            <pc:docMk/>
            <pc:sldMk cId="2351169964" sldId="258"/>
            <ac:spMk id="60" creationId="{FC8D5885-2804-4D3C-BE31-902E4D3279B0}"/>
          </ac:spMkLst>
        </pc:spChg>
        <pc:spChg chg="add del">
          <ac:chgData name="Fawzieh Quraan" userId="4a435a738dbdad6b" providerId="LiveId" clId="{B2F7ADC5-D1DB-4FE3-91B4-F9A34A684884}" dt="2025-04-12T12:39:07.527" v="418" actId="26606"/>
          <ac:spMkLst>
            <pc:docMk/>
            <pc:sldMk cId="2351169964" sldId="258"/>
            <ac:spMk id="61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11.097" v="420" actId="26606"/>
          <ac:spMkLst>
            <pc:docMk/>
            <pc:sldMk cId="2351169964" sldId="258"/>
            <ac:spMk id="63" creationId="{D1D34770-47A8-402C-AF23-2B653F2D88C1}"/>
          </ac:spMkLst>
        </pc:spChg>
        <pc:spChg chg="add del">
          <ac:chgData name="Fawzieh Quraan" userId="4a435a738dbdad6b" providerId="LiveId" clId="{B2F7ADC5-D1DB-4FE3-91B4-F9A34A684884}" dt="2025-04-12T12:39:11.097" v="420" actId="26606"/>
          <ac:spMkLst>
            <pc:docMk/>
            <pc:sldMk cId="2351169964" sldId="258"/>
            <ac:spMk id="64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21.902" v="422" actId="26606"/>
          <ac:spMkLst>
            <pc:docMk/>
            <pc:sldMk cId="2351169964" sldId="258"/>
            <ac:spMk id="66" creationId="{E8A8EAB8-D2FF-444D-B34B-7D32F106AD0E}"/>
          </ac:spMkLst>
        </pc:spChg>
        <pc:spChg chg="add del">
          <ac:chgData name="Fawzieh Quraan" userId="4a435a738dbdad6b" providerId="LiveId" clId="{B2F7ADC5-D1DB-4FE3-91B4-F9A34A684884}" dt="2025-04-12T12:39:21.902" v="422" actId="26606"/>
          <ac:spMkLst>
            <pc:docMk/>
            <pc:sldMk cId="2351169964" sldId="258"/>
            <ac:spMk id="68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31.237" v="424" actId="26606"/>
          <ac:spMkLst>
            <pc:docMk/>
            <pc:sldMk cId="2351169964" sldId="258"/>
            <ac:spMk id="71" creationId="{E8A8EAB8-D2FF-444D-B34B-7D32F106AD0E}"/>
          </ac:spMkLst>
        </pc:spChg>
        <pc:spChg chg="add del">
          <ac:chgData name="Fawzieh Quraan" userId="4a435a738dbdad6b" providerId="LiveId" clId="{B2F7ADC5-D1DB-4FE3-91B4-F9A34A684884}" dt="2025-04-12T12:39:31.237" v="424" actId="26606"/>
          <ac:spMkLst>
            <pc:docMk/>
            <pc:sldMk cId="2351169964" sldId="258"/>
            <ac:spMk id="73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32.521" v="426" actId="26606"/>
          <ac:spMkLst>
            <pc:docMk/>
            <pc:sldMk cId="2351169964" sldId="258"/>
            <ac:spMk id="76" creationId="{E8A8EAB8-D2FF-444D-B34B-7D32F106AD0E}"/>
          </ac:spMkLst>
        </pc:spChg>
        <pc:spChg chg="add del">
          <ac:chgData name="Fawzieh Quraan" userId="4a435a738dbdad6b" providerId="LiveId" clId="{B2F7ADC5-D1DB-4FE3-91B4-F9A34A684884}" dt="2025-04-12T12:39:32.521" v="426" actId="26606"/>
          <ac:spMkLst>
            <pc:docMk/>
            <pc:sldMk cId="2351169964" sldId="258"/>
            <ac:spMk id="78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36.615" v="428" actId="26606"/>
          <ac:spMkLst>
            <pc:docMk/>
            <pc:sldMk cId="2351169964" sldId="258"/>
            <ac:spMk id="81" creationId="{B95B9BA8-1D69-4796-85F5-B6D0BD52354B}"/>
          </ac:spMkLst>
        </pc:spChg>
        <pc:spChg chg="add del">
          <ac:chgData name="Fawzieh Quraan" userId="4a435a738dbdad6b" providerId="LiveId" clId="{B2F7ADC5-D1DB-4FE3-91B4-F9A34A684884}" dt="2025-04-12T12:39:36.615" v="428" actId="26606"/>
          <ac:spMkLst>
            <pc:docMk/>
            <pc:sldMk cId="2351169964" sldId="258"/>
            <ac:spMk id="82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37.971" v="430" actId="26606"/>
          <ac:spMkLst>
            <pc:docMk/>
            <pc:sldMk cId="2351169964" sldId="258"/>
            <ac:spMk id="91" creationId="{9AA72BD9-2C5A-4EDC-931F-5AA08EACA0F3}"/>
          </ac:spMkLst>
        </pc:spChg>
        <pc:spChg chg="add del">
          <ac:chgData name="Fawzieh Quraan" userId="4a435a738dbdad6b" providerId="LiveId" clId="{B2F7ADC5-D1DB-4FE3-91B4-F9A34A684884}" dt="2025-04-12T12:39:37.971" v="430" actId="26606"/>
          <ac:spMkLst>
            <pc:docMk/>
            <pc:sldMk cId="2351169964" sldId="258"/>
            <ac:spMk id="92" creationId="{DD3981AC-7B61-4947-BCF3-F7AA7FA385B9}"/>
          </ac:spMkLst>
        </pc:spChg>
        <pc:spChg chg="add del">
          <ac:chgData name="Fawzieh Quraan" userId="4a435a738dbdad6b" providerId="LiveId" clId="{B2F7ADC5-D1DB-4FE3-91B4-F9A34A684884}" dt="2025-04-12T12:39:37.971" v="430" actId="26606"/>
          <ac:spMkLst>
            <pc:docMk/>
            <pc:sldMk cId="2351169964" sldId="258"/>
            <ac:spMk id="93" creationId="{55D4142C-5077-457F-A6AD-3FECFDB39685}"/>
          </ac:spMkLst>
        </pc:spChg>
        <pc:spChg chg="add del">
          <ac:chgData name="Fawzieh Quraan" userId="4a435a738dbdad6b" providerId="LiveId" clId="{B2F7ADC5-D1DB-4FE3-91B4-F9A34A684884}" dt="2025-04-12T12:39:37.971" v="430" actId="26606"/>
          <ac:spMkLst>
            <pc:docMk/>
            <pc:sldMk cId="2351169964" sldId="258"/>
            <ac:spMk id="94" creationId="{7A5F0580-5EE9-419F-96EE-B6529EF6E7D0}"/>
          </ac:spMkLst>
        </pc:spChg>
        <pc:spChg chg="add del">
          <ac:chgData name="Fawzieh Quraan" userId="4a435a738dbdad6b" providerId="LiveId" clId="{B2F7ADC5-D1DB-4FE3-91B4-F9A34A684884}" dt="2025-04-12T12:39:37.971" v="430" actId="26606"/>
          <ac:spMkLst>
            <pc:docMk/>
            <pc:sldMk cId="2351169964" sldId="258"/>
            <ac:spMk id="95" creationId="{BFDB2E69-624B-BE91-9363-1BBEA7810445}"/>
          </ac:spMkLst>
        </pc:spChg>
        <pc:spChg chg="add del">
          <ac:chgData name="Fawzieh Quraan" userId="4a435a738dbdad6b" providerId="LiveId" clId="{B2F7ADC5-D1DB-4FE3-91B4-F9A34A684884}" dt="2025-04-12T12:39:39.439" v="432" actId="26606"/>
          <ac:spMkLst>
            <pc:docMk/>
            <pc:sldMk cId="2351169964" sldId="258"/>
            <ac:spMk id="97" creationId="{B95B9BA8-1D69-4796-85F5-B6D0BD52354B}"/>
          </ac:spMkLst>
        </pc:spChg>
        <pc:spChg chg="add del">
          <ac:chgData name="Fawzieh Quraan" userId="4a435a738dbdad6b" providerId="LiveId" clId="{B2F7ADC5-D1DB-4FE3-91B4-F9A34A684884}" dt="2025-04-12T12:39:39.439" v="432" actId="26606"/>
          <ac:spMkLst>
            <pc:docMk/>
            <pc:sldMk cId="2351169964" sldId="258"/>
            <ac:spMk id="98" creationId="{BFDB2E69-624B-BE91-9363-1BBEA7810445}"/>
          </ac:spMkLst>
        </pc:spChg>
        <pc:spChg chg="add">
          <ac:chgData name="Fawzieh Quraan" userId="4a435a738dbdad6b" providerId="LiveId" clId="{B2F7ADC5-D1DB-4FE3-91B4-F9A34A684884}" dt="2025-04-12T12:39:39.459" v="433" actId="26606"/>
          <ac:spMkLst>
            <pc:docMk/>
            <pc:sldMk cId="2351169964" sldId="258"/>
            <ac:spMk id="100" creationId="{5A0118C5-4F8D-4CF4-BADD-53FEACC6C42A}"/>
          </ac:spMkLst>
        </pc:spChg>
        <pc:spChg chg="add">
          <ac:chgData name="Fawzieh Quraan" userId="4a435a738dbdad6b" providerId="LiveId" clId="{B2F7ADC5-D1DB-4FE3-91B4-F9A34A684884}" dt="2025-04-12T12:39:39.459" v="433" actId="26606"/>
          <ac:spMkLst>
            <pc:docMk/>
            <pc:sldMk cId="2351169964" sldId="258"/>
            <ac:spMk id="104" creationId="{CAEBFCD5-5356-4326-8D39-8235A46CD7B2}"/>
          </ac:spMkLst>
        </pc:spChg>
        <pc:spChg chg="add">
          <ac:chgData name="Fawzieh Quraan" userId="4a435a738dbdad6b" providerId="LiveId" clId="{B2F7ADC5-D1DB-4FE3-91B4-F9A34A684884}" dt="2025-04-12T12:39:39.459" v="433" actId="26606"/>
          <ac:spMkLst>
            <pc:docMk/>
            <pc:sldMk cId="2351169964" sldId="258"/>
            <ac:spMk id="124" creationId="{BFDB2E69-624B-BE91-9363-1BBEA7810445}"/>
          </ac:spMkLst>
        </pc:spChg>
        <pc:grpChg chg="add del">
          <ac:chgData name="Fawzieh Quraan" userId="4a435a738dbdad6b" providerId="LiveId" clId="{B2F7ADC5-D1DB-4FE3-91B4-F9A34A684884}" dt="2025-04-12T12:38:53.712" v="408" actId="26606"/>
          <ac:grpSpMkLst>
            <pc:docMk/>
            <pc:sldMk cId="2351169964" sldId="258"/>
            <ac:grpSpMk id="27" creationId="{3248F5E6-4377-481A-9615-8B26AF96A076}"/>
          </ac:grpSpMkLst>
        </pc:grpChg>
        <pc:grpChg chg="add del">
          <ac:chgData name="Fawzieh Quraan" userId="4a435a738dbdad6b" providerId="LiveId" clId="{B2F7ADC5-D1DB-4FE3-91B4-F9A34A684884}" dt="2025-04-12T12:38:53.712" v="408" actId="26606"/>
          <ac:grpSpMkLst>
            <pc:docMk/>
            <pc:sldMk cId="2351169964" sldId="258"/>
            <ac:grpSpMk id="31" creationId="{E27AF472-EAE3-4572-AB69-B92BD10DBC6D}"/>
          </ac:grpSpMkLst>
        </pc:grpChg>
        <pc:grpChg chg="add del">
          <ac:chgData name="Fawzieh Quraan" userId="4a435a738dbdad6b" providerId="LiveId" clId="{B2F7ADC5-D1DB-4FE3-91B4-F9A34A684884}" dt="2025-04-12T12:39:36.615" v="428" actId="26606"/>
          <ac:grpSpMkLst>
            <pc:docMk/>
            <pc:sldMk cId="2351169964" sldId="258"/>
            <ac:grpSpMk id="83" creationId="{D44E3F87-3D58-4B03-86B2-15A5C5B9C964}"/>
          </ac:grpSpMkLst>
        </pc:grpChg>
        <pc:grpChg chg="add">
          <ac:chgData name="Fawzieh Quraan" userId="4a435a738dbdad6b" providerId="LiveId" clId="{B2F7ADC5-D1DB-4FE3-91B4-F9A34A684884}" dt="2025-04-12T12:39:39.459" v="433" actId="26606"/>
          <ac:grpSpMkLst>
            <pc:docMk/>
            <pc:sldMk cId="2351169964" sldId="258"/>
            <ac:grpSpMk id="101" creationId="{89C6B508-0B2C-4D80-99F6-BC8C9C69341A}"/>
          </ac:grpSpMkLst>
        </pc:grpChg>
        <pc:grpChg chg="add">
          <ac:chgData name="Fawzieh Quraan" userId="4a435a738dbdad6b" providerId="LiveId" clId="{B2F7ADC5-D1DB-4FE3-91B4-F9A34A684884}" dt="2025-04-12T12:39:39.459" v="433" actId="26606"/>
          <ac:grpSpMkLst>
            <pc:docMk/>
            <pc:sldMk cId="2351169964" sldId="258"/>
            <ac:grpSpMk id="105" creationId="{6B67BE95-96EF-433C-9F29-B0732AA6B6AC}"/>
          </ac:grpSpMkLst>
        </pc:grpChg>
        <pc:grpChg chg="add">
          <ac:chgData name="Fawzieh Quraan" userId="4a435a738dbdad6b" providerId="LiveId" clId="{B2F7ADC5-D1DB-4FE3-91B4-F9A34A684884}" dt="2025-04-12T12:39:39.459" v="433" actId="26606"/>
          <ac:grpSpMkLst>
            <pc:docMk/>
            <pc:sldMk cId="2351169964" sldId="258"/>
            <ac:grpSpMk id="107" creationId="{D6E8B984-55B9-4A62-A043-997D00F0AE09}"/>
          </ac:grpSpMkLst>
        </pc:grpChg>
        <pc:grpChg chg="add">
          <ac:chgData name="Fawzieh Quraan" userId="4a435a738dbdad6b" providerId="LiveId" clId="{B2F7ADC5-D1DB-4FE3-91B4-F9A34A684884}" dt="2025-04-12T12:39:39.459" v="433" actId="26606"/>
          <ac:grpSpMkLst>
            <pc:docMk/>
            <pc:sldMk cId="2351169964" sldId="258"/>
            <ac:grpSpMk id="114" creationId="{DDFA5A3F-B050-4826-ACB4-F634DD12C7BC}"/>
          </ac:grpSpMkLst>
        </pc:grpChg>
        <pc:graphicFrameChg chg="add del">
          <ac:chgData name="Fawzieh Quraan" userId="4a435a738dbdad6b" providerId="LiveId" clId="{B2F7ADC5-D1DB-4FE3-91B4-F9A34A684884}" dt="2025-04-12T12:38:40.362" v="402" actId="26606"/>
          <ac:graphicFrameMkLst>
            <pc:docMk/>
            <pc:sldMk cId="2351169964" sldId="258"/>
            <ac:graphicFrameMk id="8" creationId="{965C697C-1C79-D441-71A8-9A9167B7AD12}"/>
          </ac:graphicFrameMkLst>
        </pc:graphicFrameChg>
        <pc:graphicFrameChg chg="add del">
          <ac:chgData name="Fawzieh Quraan" userId="4a435a738dbdad6b" providerId="LiveId" clId="{B2F7ADC5-D1DB-4FE3-91B4-F9A34A684884}" dt="2025-04-12T12:38:48.303" v="404" actId="26606"/>
          <ac:graphicFrameMkLst>
            <pc:docMk/>
            <pc:sldMk cId="2351169964" sldId="258"/>
            <ac:graphicFrameMk id="10" creationId="{959EBD41-5775-7423-A8AD-6BC98EB93F07}"/>
          </ac:graphicFrameMkLst>
        </pc:graphicFrameChg>
        <pc:picChg chg="add mod ord">
          <ac:chgData name="Fawzieh Quraan" userId="4a435a738dbdad6b" providerId="LiveId" clId="{B2F7ADC5-D1DB-4FE3-91B4-F9A34A684884}" dt="2025-04-12T12:39:45.805" v="435" actId="1076"/>
          <ac:picMkLst>
            <pc:docMk/>
            <pc:sldMk cId="2351169964" sldId="258"/>
            <ac:picMk id="5" creationId="{B3C32BB0-5E61-EF72-E574-EDC2C4DC12AA}"/>
          </ac:picMkLst>
        </pc:picChg>
        <pc:cxnChg chg="add del">
          <ac:chgData name="Fawzieh Quraan" userId="4a435a738dbdad6b" providerId="LiveId" clId="{B2F7ADC5-D1DB-4FE3-91B4-F9A34A684884}" dt="2025-04-12T12:38:35.185" v="398" actId="26606"/>
          <ac:cxnSpMkLst>
            <pc:docMk/>
            <pc:sldMk cId="2351169964" sldId="258"/>
            <ac:cxnSpMk id="26" creationId="{1503BFE4-729B-D9D0-C17B-501E6AF1127A}"/>
          </ac:cxnSpMkLst>
        </pc:cxnChg>
        <pc:cxnChg chg="add del">
          <ac:chgData name="Fawzieh Quraan" userId="4a435a738dbdad6b" providerId="LiveId" clId="{B2F7ADC5-D1DB-4FE3-91B4-F9A34A684884}" dt="2025-04-12T12:39:21.902" v="422" actId="26606"/>
          <ac:cxnSpMkLst>
            <pc:docMk/>
            <pc:sldMk cId="2351169964" sldId="258"/>
            <ac:cxnSpMk id="67" creationId="{EEA38897-7BA3-4408-8083-3235339C4A60}"/>
          </ac:cxnSpMkLst>
        </pc:cxnChg>
        <pc:cxnChg chg="add del">
          <ac:chgData name="Fawzieh Quraan" userId="4a435a738dbdad6b" providerId="LiveId" clId="{B2F7ADC5-D1DB-4FE3-91B4-F9A34A684884}" dt="2025-04-12T12:39:21.902" v="422" actId="26606"/>
          <ac:cxnSpMkLst>
            <pc:docMk/>
            <pc:sldMk cId="2351169964" sldId="258"/>
            <ac:cxnSpMk id="69" creationId="{F11AD06B-AB20-4097-8606-5DA00DBACE88}"/>
          </ac:cxnSpMkLst>
        </pc:cxnChg>
        <pc:cxnChg chg="add del">
          <ac:chgData name="Fawzieh Quraan" userId="4a435a738dbdad6b" providerId="LiveId" clId="{B2F7ADC5-D1DB-4FE3-91B4-F9A34A684884}" dt="2025-04-12T12:39:31.237" v="424" actId="26606"/>
          <ac:cxnSpMkLst>
            <pc:docMk/>
            <pc:sldMk cId="2351169964" sldId="258"/>
            <ac:cxnSpMk id="72" creationId="{EEA38897-7BA3-4408-8083-3235339C4A60}"/>
          </ac:cxnSpMkLst>
        </pc:cxnChg>
        <pc:cxnChg chg="add del">
          <ac:chgData name="Fawzieh Quraan" userId="4a435a738dbdad6b" providerId="LiveId" clId="{B2F7ADC5-D1DB-4FE3-91B4-F9A34A684884}" dt="2025-04-12T12:39:31.237" v="424" actId="26606"/>
          <ac:cxnSpMkLst>
            <pc:docMk/>
            <pc:sldMk cId="2351169964" sldId="258"/>
            <ac:cxnSpMk id="74" creationId="{F11AD06B-AB20-4097-8606-5DA00DBACE88}"/>
          </ac:cxnSpMkLst>
        </pc:cxnChg>
        <pc:cxnChg chg="add del">
          <ac:chgData name="Fawzieh Quraan" userId="4a435a738dbdad6b" providerId="LiveId" clId="{B2F7ADC5-D1DB-4FE3-91B4-F9A34A684884}" dt="2025-04-12T12:39:32.521" v="426" actId="26606"/>
          <ac:cxnSpMkLst>
            <pc:docMk/>
            <pc:sldMk cId="2351169964" sldId="258"/>
            <ac:cxnSpMk id="77" creationId="{EEA38897-7BA3-4408-8083-3235339C4A60}"/>
          </ac:cxnSpMkLst>
        </pc:cxnChg>
        <pc:cxnChg chg="add del">
          <ac:chgData name="Fawzieh Quraan" userId="4a435a738dbdad6b" providerId="LiveId" clId="{B2F7ADC5-D1DB-4FE3-91B4-F9A34A684884}" dt="2025-04-12T12:39:32.521" v="426" actId="26606"/>
          <ac:cxnSpMkLst>
            <pc:docMk/>
            <pc:sldMk cId="2351169964" sldId="258"/>
            <ac:cxnSpMk id="79" creationId="{F11AD06B-AB20-4097-8606-5DA00DBACE88}"/>
          </ac:cxnSpMkLst>
        </pc:cxnChg>
      </pc:sldChg>
      <pc:sldChg chg="addSp delSp modSp new mod setBg">
        <pc:chgData name="Fawzieh Quraan" userId="4a435a738dbdad6b" providerId="LiveId" clId="{B2F7ADC5-D1DB-4FE3-91B4-F9A34A684884}" dt="2025-04-12T12:48:58.261" v="807" actId="26606"/>
        <pc:sldMkLst>
          <pc:docMk/>
          <pc:sldMk cId="469403811" sldId="259"/>
        </pc:sldMkLst>
        <pc:spChg chg="mod">
          <ac:chgData name="Fawzieh Quraan" userId="4a435a738dbdad6b" providerId="LiveId" clId="{B2F7ADC5-D1DB-4FE3-91B4-F9A34A684884}" dt="2025-04-12T12:48:58.261" v="807" actId="26606"/>
          <ac:spMkLst>
            <pc:docMk/>
            <pc:sldMk cId="469403811" sldId="259"/>
            <ac:spMk id="2" creationId="{531ABB0A-CA7C-EC0F-1EE9-D6E81B88CEB4}"/>
          </ac:spMkLst>
        </pc:spChg>
        <pc:spChg chg="mod ord">
          <ac:chgData name="Fawzieh Quraan" userId="4a435a738dbdad6b" providerId="LiveId" clId="{B2F7ADC5-D1DB-4FE3-91B4-F9A34A684884}" dt="2025-04-12T12:48:58.261" v="807" actId="26606"/>
          <ac:spMkLst>
            <pc:docMk/>
            <pc:sldMk cId="469403811" sldId="259"/>
            <ac:spMk id="3" creationId="{A7649F2A-DD40-C674-618B-75770A524429}"/>
          </ac:spMkLst>
        </pc:spChg>
        <pc:spChg chg="add mod">
          <ac:chgData name="Fawzieh Quraan" userId="4a435a738dbdad6b" providerId="LiveId" clId="{B2F7ADC5-D1DB-4FE3-91B4-F9A34A684884}" dt="2025-04-12T12:48:58.261" v="807" actId="26606"/>
          <ac:spMkLst>
            <pc:docMk/>
            <pc:sldMk cId="469403811" sldId="259"/>
            <ac:spMk id="6" creationId="{57823292-7927-23A6-0E73-183DA97EB795}"/>
          </ac:spMkLst>
        </pc:spChg>
        <pc:spChg chg="add del">
          <ac:chgData name="Fawzieh Quraan" userId="4a435a738dbdad6b" providerId="LiveId" clId="{B2F7ADC5-D1DB-4FE3-91B4-F9A34A684884}" dt="2025-04-12T12:48:50.334" v="802" actId="26606"/>
          <ac:spMkLst>
            <pc:docMk/>
            <pc:sldMk cId="469403811" sldId="259"/>
            <ac:spMk id="8" creationId="{F821940F-7A1D-4ACC-85B4-A932898ABB37}"/>
          </ac:spMkLst>
        </pc:spChg>
        <pc:spChg chg="add del">
          <ac:chgData name="Fawzieh Quraan" userId="4a435a738dbdad6b" providerId="LiveId" clId="{B2F7ADC5-D1DB-4FE3-91B4-F9A34A684884}" dt="2025-04-12T12:48:50.334" v="802" actId="26606"/>
          <ac:spMkLst>
            <pc:docMk/>
            <pc:sldMk cId="469403811" sldId="259"/>
            <ac:spMk id="9" creationId="{16674508-81D3-48CF-96BF-7FC60EAA572A}"/>
          </ac:spMkLst>
        </pc:spChg>
        <pc:spChg chg="add del">
          <ac:chgData name="Fawzieh Quraan" userId="4a435a738dbdad6b" providerId="LiveId" clId="{B2F7ADC5-D1DB-4FE3-91B4-F9A34A684884}" dt="2025-04-12T12:48:04.061" v="770" actId="26606"/>
          <ac:spMkLst>
            <pc:docMk/>
            <pc:sldMk cId="469403811" sldId="259"/>
            <ac:spMk id="11" creationId="{743AA782-23D1-4521-8CAD-47662984AA08}"/>
          </ac:spMkLst>
        </pc:spChg>
        <pc:spChg chg="add del">
          <ac:chgData name="Fawzieh Quraan" userId="4a435a738dbdad6b" providerId="LiveId" clId="{B2F7ADC5-D1DB-4FE3-91B4-F9A34A684884}" dt="2025-04-12T12:48:53.683" v="804" actId="26606"/>
          <ac:spMkLst>
            <pc:docMk/>
            <pc:sldMk cId="469403811" sldId="259"/>
            <ac:spMk id="12" creationId="{A2679492-7988-4050-9056-542444452411}"/>
          </ac:spMkLst>
        </pc:spChg>
        <pc:spChg chg="add del">
          <ac:chgData name="Fawzieh Quraan" userId="4a435a738dbdad6b" providerId="LiveId" clId="{B2F7ADC5-D1DB-4FE3-91B4-F9A34A684884}" dt="2025-04-12T12:48:04.061" v="770" actId="26606"/>
          <ac:spMkLst>
            <pc:docMk/>
            <pc:sldMk cId="469403811" sldId="259"/>
            <ac:spMk id="13" creationId="{650D18FE-0824-4A46-B22C-A86B52E5780A}"/>
          </ac:spMkLst>
        </pc:spChg>
        <pc:spChg chg="add del">
          <ac:chgData name="Fawzieh Quraan" userId="4a435a738dbdad6b" providerId="LiveId" clId="{B2F7ADC5-D1DB-4FE3-91B4-F9A34A684884}" dt="2025-04-12T12:48:53.683" v="804" actId="26606"/>
          <ac:spMkLst>
            <pc:docMk/>
            <pc:sldMk cId="469403811" sldId="259"/>
            <ac:spMk id="14" creationId="{B091B163-7D61-4891-ABCF-5C13D9C418D0}"/>
          </ac:spMkLst>
        </pc:spChg>
        <pc:spChg chg="add del">
          <ac:chgData name="Fawzieh Quraan" userId="4a435a738dbdad6b" providerId="LiveId" clId="{B2F7ADC5-D1DB-4FE3-91B4-F9A34A684884}" dt="2025-04-12T12:48:07.857" v="772" actId="26606"/>
          <ac:spMkLst>
            <pc:docMk/>
            <pc:sldMk cId="469403811" sldId="259"/>
            <ac:spMk id="16" creationId="{E8A8EAB8-D2FF-444D-B34B-7D32F106AD0E}"/>
          </ac:spMkLst>
        </pc:spChg>
        <pc:spChg chg="add del">
          <ac:chgData name="Fawzieh Quraan" userId="4a435a738dbdad6b" providerId="LiveId" clId="{B2F7ADC5-D1DB-4FE3-91B4-F9A34A684884}" dt="2025-04-12T12:48:09.498" v="774" actId="26606"/>
          <ac:spMkLst>
            <pc:docMk/>
            <pc:sldMk cId="469403811" sldId="259"/>
            <ac:spMk id="19" creationId="{7B831B6F-405A-4B47-B9BB-5CA88F285844}"/>
          </ac:spMkLst>
        </pc:spChg>
        <pc:spChg chg="add del">
          <ac:chgData name="Fawzieh Quraan" userId="4a435a738dbdad6b" providerId="LiveId" clId="{B2F7ADC5-D1DB-4FE3-91B4-F9A34A684884}" dt="2025-04-12T12:48:09.498" v="774" actId="26606"/>
          <ac:spMkLst>
            <pc:docMk/>
            <pc:sldMk cId="469403811" sldId="259"/>
            <ac:spMk id="20" creationId="{953EE71A-6488-4203-A7C4-77102FD0DCCA}"/>
          </ac:spMkLst>
        </pc:spChg>
        <pc:spChg chg="add del">
          <ac:chgData name="Fawzieh Quraan" userId="4a435a738dbdad6b" providerId="LiveId" clId="{B2F7ADC5-D1DB-4FE3-91B4-F9A34A684884}" dt="2025-04-12T12:48:12.296" v="776" actId="26606"/>
          <ac:spMkLst>
            <pc:docMk/>
            <pc:sldMk cId="469403811" sldId="259"/>
            <ac:spMk id="22" creationId="{E8A8EAB8-D2FF-444D-B34B-7D32F106AD0E}"/>
          </ac:spMkLst>
        </pc:spChg>
        <pc:spChg chg="add del">
          <ac:chgData name="Fawzieh Quraan" userId="4a435a738dbdad6b" providerId="LiveId" clId="{B2F7ADC5-D1DB-4FE3-91B4-F9A34A684884}" dt="2025-04-12T12:48:58.245" v="806" actId="26606"/>
          <ac:spMkLst>
            <pc:docMk/>
            <pc:sldMk cId="469403811" sldId="259"/>
            <ac:spMk id="25" creationId="{0E3596DD-156A-473E-9BB3-C6A29F7574E9}"/>
          </ac:spMkLst>
        </pc:spChg>
        <pc:spChg chg="add del">
          <ac:chgData name="Fawzieh Quraan" userId="4a435a738dbdad6b" providerId="LiveId" clId="{B2F7ADC5-D1DB-4FE3-91B4-F9A34A684884}" dt="2025-04-12T12:48:13.999" v="778" actId="26606"/>
          <ac:spMkLst>
            <pc:docMk/>
            <pc:sldMk cId="469403811" sldId="259"/>
            <ac:spMk id="26" creationId="{743AA782-23D1-4521-8CAD-47662984AA08}"/>
          </ac:spMkLst>
        </pc:spChg>
        <pc:spChg chg="add del">
          <ac:chgData name="Fawzieh Quraan" userId="4a435a738dbdad6b" providerId="LiveId" clId="{B2F7ADC5-D1DB-4FE3-91B4-F9A34A684884}" dt="2025-04-12T12:48:13.999" v="778" actId="26606"/>
          <ac:spMkLst>
            <pc:docMk/>
            <pc:sldMk cId="469403811" sldId="259"/>
            <ac:spMk id="27" creationId="{71877DBC-BB60-40F0-AC93-2ACDBAAE60CE}"/>
          </ac:spMkLst>
        </pc:spChg>
        <pc:spChg chg="add del">
          <ac:chgData name="Fawzieh Quraan" userId="4a435a738dbdad6b" providerId="LiveId" clId="{B2F7ADC5-D1DB-4FE3-91B4-F9A34A684884}" dt="2025-04-12T12:48:58.245" v="806" actId="26606"/>
          <ac:spMkLst>
            <pc:docMk/>
            <pc:sldMk cId="469403811" sldId="259"/>
            <ac:spMk id="28" creationId="{2C46C4D6-C474-4E92-B52E-944C1118F7B6}"/>
          </ac:spMkLst>
        </pc:spChg>
        <pc:spChg chg="add del">
          <ac:chgData name="Fawzieh Quraan" userId="4a435a738dbdad6b" providerId="LiveId" clId="{B2F7ADC5-D1DB-4FE3-91B4-F9A34A684884}" dt="2025-04-12T12:48:16.718" v="780" actId="26606"/>
          <ac:spMkLst>
            <pc:docMk/>
            <pc:sldMk cId="469403811" sldId="259"/>
            <ac:spMk id="29" creationId="{2EB492CD-616E-47F8-933B-5E2D952A0593}"/>
          </ac:spMkLst>
        </pc:spChg>
        <pc:spChg chg="add del">
          <ac:chgData name="Fawzieh Quraan" userId="4a435a738dbdad6b" providerId="LiveId" clId="{B2F7ADC5-D1DB-4FE3-91B4-F9A34A684884}" dt="2025-04-12T12:48:16.718" v="780" actId="26606"/>
          <ac:spMkLst>
            <pc:docMk/>
            <pc:sldMk cId="469403811" sldId="259"/>
            <ac:spMk id="30" creationId="{59383CF9-23B5-4335-9B21-1791C4CF1C75}"/>
          </ac:spMkLst>
        </pc:spChg>
        <pc:spChg chg="add del">
          <ac:chgData name="Fawzieh Quraan" userId="4a435a738dbdad6b" providerId="LiveId" clId="{B2F7ADC5-D1DB-4FE3-91B4-F9A34A684884}" dt="2025-04-12T12:48:16.718" v="780" actId="26606"/>
          <ac:spMkLst>
            <pc:docMk/>
            <pc:sldMk cId="469403811" sldId="259"/>
            <ac:spMk id="31" creationId="{0007FE00-9498-4706-B255-6437B0252C02}"/>
          </ac:spMkLst>
        </pc:spChg>
        <pc:spChg chg="add">
          <ac:chgData name="Fawzieh Quraan" userId="4a435a738dbdad6b" providerId="LiveId" clId="{B2F7ADC5-D1DB-4FE3-91B4-F9A34A684884}" dt="2025-04-12T12:48:58.261" v="807" actId="26606"/>
          <ac:spMkLst>
            <pc:docMk/>
            <pc:sldMk cId="469403811" sldId="259"/>
            <ac:spMk id="32" creationId="{4AC6B390-BC59-4F1D-A0EE-D71A92F0A0B2}"/>
          </ac:spMkLst>
        </pc:spChg>
        <pc:spChg chg="add del">
          <ac:chgData name="Fawzieh Quraan" userId="4a435a738dbdad6b" providerId="LiveId" clId="{B2F7ADC5-D1DB-4FE3-91B4-F9A34A684884}" dt="2025-04-12T12:48:18.458" v="782" actId="26606"/>
          <ac:spMkLst>
            <pc:docMk/>
            <pc:sldMk cId="469403811" sldId="259"/>
            <ac:spMk id="33" creationId="{E8A8EAB8-D2FF-444D-B34B-7D32F106AD0E}"/>
          </ac:spMkLst>
        </pc:spChg>
        <pc:spChg chg="add">
          <ac:chgData name="Fawzieh Quraan" userId="4a435a738dbdad6b" providerId="LiveId" clId="{B2F7ADC5-D1DB-4FE3-91B4-F9A34A684884}" dt="2025-04-12T12:48:58.261" v="807" actId="26606"/>
          <ac:spMkLst>
            <pc:docMk/>
            <pc:sldMk cId="469403811" sldId="259"/>
            <ac:spMk id="36" creationId="{B6C60D79-16F1-4C4B-B7E3-7634E7069CDE}"/>
          </ac:spMkLst>
        </pc:spChg>
        <pc:spChg chg="add del">
          <ac:chgData name="Fawzieh Quraan" userId="4a435a738dbdad6b" providerId="LiveId" clId="{B2F7ADC5-D1DB-4FE3-91B4-F9A34A684884}" dt="2025-04-12T12:48:22.415" v="784" actId="26606"/>
          <ac:spMkLst>
            <pc:docMk/>
            <pc:sldMk cId="469403811" sldId="259"/>
            <ac:spMk id="37" creationId="{2EB492CD-616E-47F8-933B-5E2D952A0593}"/>
          </ac:spMkLst>
        </pc:spChg>
        <pc:spChg chg="add del">
          <ac:chgData name="Fawzieh Quraan" userId="4a435a738dbdad6b" providerId="LiveId" clId="{B2F7ADC5-D1DB-4FE3-91B4-F9A34A684884}" dt="2025-04-12T12:48:22.415" v="784" actId="26606"/>
          <ac:spMkLst>
            <pc:docMk/>
            <pc:sldMk cId="469403811" sldId="259"/>
            <ac:spMk id="38" creationId="{59383CF9-23B5-4335-9B21-1791C4CF1C75}"/>
          </ac:spMkLst>
        </pc:spChg>
        <pc:spChg chg="add del">
          <ac:chgData name="Fawzieh Quraan" userId="4a435a738dbdad6b" providerId="LiveId" clId="{B2F7ADC5-D1DB-4FE3-91B4-F9A34A684884}" dt="2025-04-12T12:48:22.415" v="784" actId="26606"/>
          <ac:spMkLst>
            <pc:docMk/>
            <pc:sldMk cId="469403811" sldId="259"/>
            <ac:spMk id="39" creationId="{0007FE00-9498-4706-B255-6437B0252C02}"/>
          </ac:spMkLst>
        </pc:spChg>
        <pc:spChg chg="add">
          <ac:chgData name="Fawzieh Quraan" userId="4a435a738dbdad6b" providerId="LiveId" clId="{B2F7ADC5-D1DB-4FE3-91B4-F9A34A684884}" dt="2025-04-12T12:48:58.261" v="807" actId="26606"/>
          <ac:spMkLst>
            <pc:docMk/>
            <pc:sldMk cId="469403811" sldId="259"/>
            <ac:spMk id="40" creationId="{426B127E-6498-4C77-9C9D-4553A5113B80}"/>
          </ac:spMkLst>
        </pc:spChg>
        <pc:spChg chg="add del">
          <ac:chgData name="Fawzieh Quraan" userId="4a435a738dbdad6b" providerId="LiveId" clId="{B2F7ADC5-D1DB-4FE3-91B4-F9A34A684884}" dt="2025-04-12T12:48:24.984" v="786" actId="26606"/>
          <ac:spMkLst>
            <pc:docMk/>
            <pc:sldMk cId="469403811" sldId="259"/>
            <ac:spMk id="41" creationId="{B210AC1D-4063-4C6E-9528-FA9C4C0C18E6}"/>
          </ac:spMkLst>
        </pc:spChg>
        <pc:spChg chg="add del">
          <ac:chgData name="Fawzieh Quraan" userId="4a435a738dbdad6b" providerId="LiveId" clId="{B2F7ADC5-D1DB-4FE3-91B4-F9A34A684884}" dt="2025-04-12T12:48:24.984" v="786" actId="26606"/>
          <ac:spMkLst>
            <pc:docMk/>
            <pc:sldMk cId="469403811" sldId="259"/>
            <ac:spMk id="42" creationId="{02F8C595-E68C-4306-AED8-DC7826A0A506}"/>
          </ac:spMkLst>
        </pc:spChg>
        <pc:spChg chg="add del">
          <ac:chgData name="Fawzieh Quraan" userId="4a435a738dbdad6b" providerId="LiveId" clId="{B2F7ADC5-D1DB-4FE3-91B4-F9A34A684884}" dt="2025-04-12T12:48:31.659" v="788" actId="26606"/>
          <ac:spMkLst>
            <pc:docMk/>
            <pc:sldMk cId="469403811" sldId="259"/>
            <ac:spMk id="44" creationId="{2EB492CD-616E-47F8-933B-5E2D952A0593}"/>
          </ac:spMkLst>
        </pc:spChg>
        <pc:spChg chg="add del">
          <ac:chgData name="Fawzieh Quraan" userId="4a435a738dbdad6b" providerId="LiveId" clId="{B2F7ADC5-D1DB-4FE3-91B4-F9A34A684884}" dt="2025-04-12T12:48:31.659" v="788" actId="26606"/>
          <ac:spMkLst>
            <pc:docMk/>
            <pc:sldMk cId="469403811" sldId="259"/>
            <ac:spMk id="45" creationId="{59383CF9-23B5-4335-9B21-1791C4CF1C75}"/>
          </ac:spMkLst>
        </pc:spChg>
        <pc:spChg chg="add del">
          <ac:chgData name="Fawzieh Quraan" userId="4a435a738dbdad6b" providerId="LiveId" clId="{B2F7ADC5-D1DB-4FE3-91B4-F9A34A684884}" dt="2025-04-12T12:48:31.659" v="788" actId="26606"/>
          <ac:spMkLst>
            <pc:docMk/>
            <pc:sldMk cId="469403811" sldId="259"/>
            <ac:spMk id="46" creationId="{0007FE00-9498-4706-B255-6437B0252C02}"/>
          </ac:spMkLst>
        </pc:spChg>
        <pc:spChg chg="add del">
          <ac:chgData name="Fawzieh Quraan" userId="4a435a738dbdad6b" providerId="LiveId" clId="{B2F7ADC5-D1DB-4FE3-91B4-F9A34A684884}" dt="2025-04-12T12:48:33.734" v="790" actId="26606"/>
          <ac:spMkLst>
            <pc:docMk/>
            <pc:sldMk cId="469403811" sldId="259"/>
            <ac:spMk id="48" creationId="{5AA03EDC-7067-4DFF-B672-541D016AAAB8}"/>
          </ac:spMkLst>
        </pc:spChg>
        <pc:spChg chg="add del">
          <ac:chgData name="Fawzieh Quraan" userId="4a435a738dbdad6b" providerId="LiveId" clId="{B2F7ADC5-D1DB-4FE3-91B4-F9A34A684884}" dt="2025-04-12T12:48:33.734" v="790" actId="26606"/>
          <ac:spMkLst>
            <pc:docMk/>
            <pc:sldMk cId="469403811" sldId="259"/>
            <ac:spMk id="49" creationId="{0EBF3E39-B0BE-496A-8604-9007470FFA3A}"/>
          </ac:spMkLst>
        </pc:spChg>
        <pc:spChg chg="add del">
          <ac:chgData name="Fawzieh Quraan" userId="4a435a738dbdad6b" providerId="LiveId" clId="{B2F7ADC5-D1DB-4FE3-91B4-F9A34A684884}" dt="2025-04-12T12:48:38.009" v="792" actId="26606"/>
          <ac:spMkLst>
            <pc:docMk/>
            <pc:sldMk cId="469403811" sldId="259"/>
            <ac:spMk id="51" creationId="{E8A8EAB8-D2FF-444D-B34B-7D32F106AD0E}"/>
          </ac:spMkLst>
        </pc:spChg>
        <pc:spChg chg="add del">
          <ac:chgData name="Fawzieh Quraan" userId="4a435a738dbdad6b" providerId="LiveId" clId="{B2F7ADC5-D1DB-4FE3-91B4-F9A34A684884}" dt="2025-04-12T12:48:39.797" v="794" actId="26606"/>
          <ac:spMkLst>
            <pc:docMk/>
            <pc:sldMk cId="469403811" sldId="259"/>
            <ac:spMk id="55" creationId="{A2679492-7988-4050-9056-542444452411}"/>
          </ac:spMkLst>
        </pc:spChg>
        <pc:spChg chg="add del">
          <ac:chgData name="Fawzieh Quraan" userId="4a435a738dbdad6b" providerId="LiveId" clId="{B2F7ADC5-D1DB-4FE3-91B4-F9A34A684884}" dt="2025-04-12T12:48:39.797" v="794" actId="26606"/>
          <ac:spMkLst>
            <pc:docMk/>
            <pc:sldMk cId="469403811" sldId="259"/>
            <ac:spMk id="56" creationId="{B091B163-7D61-4891-ABCF-5C13D9C418D0}"/>
          </ac:spMkLst>
        </pc:spChg>
        <pc:spChg chg="add del">
          <ac:chgData name="Fawzieh Quraan" userId="4a435a738dbdad6b" providerId="LiveId" clId="{B2F7ADC5-D1DB-4FE3-91B4-F9A34A684884}" dt="2025-04-12T12:48:41.828" v="796" actId="26606"/>
          <ac:spMkLst>
            <pc:docMk/>
            <pc:sldMk cId="469403811" sldId="259"/>
            <ac:spMk id="59" creationId="{03AF1C04-3FEF-41BD-BB84-2F263765BEBC}"/>
          </ac:spMkLst>
        </pc:spChg>
        <pc:spChg chg="add del">
          <ac:chgData name="Fawzieh Quraan" userId="4a435a738dbdad6b" providerId="LiveId" clId="{B2F7ADC5-D1DB-4FE3-91B4-F9A34A684884}" dt="2025-04-12T12:48:46.625" v="798" actId="26606"/>
          <ac:spMkLst>
            <pc:docMk/>
            <pc:sldMk cId="469403811" sldId="259"/>
            <ac:spMk id="70" creationId="{4AC6B390-BC59-4F1D-A0EE-D71A92F0A0B2}"/>
          </ac:spMkLst>
        </pc:spChg>
        <pc:spChg chg="add del">
          <ac:chgData name="Fawzieh Quraan" userId="4a435a738dbdad6b" providerId="LiveId" clId="{B2F7ADC5-D1DB-4FE3-91B4-F9A34A684884}" dt="2025-04-12T12:48:46.625" v="798" actId="26606"/>
          <ac:spMkLst>
            <pc:docMk/>
            <pc:sldMk cId="469403811" sldId="259"/>
            <ac:spMk id="71" creationId="{B6C60D79-16F1-4C4B-B7E3-7634E7069CDE}"/>
          </ac:spMkLst>
        </pc:spChg>
        <pc:spChg chg="add del">
          <ac:chgData name="Fawzieh Quraan" userId="4a435a738dbdad6b" providerId="LiveId" clId="{B2F7ADC5-D1DB-4FE3-91B4-F9A34A684884}" dt="2025-04-12T12:48:46.625" v="798" actId="26606"/>
          <ac:spMkLst>
            <pc:docMk/>
            <pc:sldMk cId="469403811" sldId="259"/>
            <ac:spMk id="72" creationId="{426B127E-6498-4C77-9C9D-4553A5113B80}"/>
          </ac:spMkLst>
        </pc:spChg>
        <pc:grpChg chg="add del">
          <ac:chgData name="Fawzieh Quraan" userId="4a435a738dbdad6b" providerId="LiveId" clId="{B2F7ADC5-D1DB-4FE3-91B4-F9A34A684884}" dt="2025-04-12T12:48:41.828" v="796" actId="26606"/>
          <ac:grpSpMkLst>
            <pc:docMk/>
            <pc:sldMk cId="469403811" sldId="259"/>
            <ac:grpSpMk id="21" creationId="{E27AF472-EAE3-4572-AB69-B92BD10DBC6D}"/>
          </ac:grpSpMkLst>
        </pc:grpChg>
        <pc:grpChg chg="add del">
          <ac:chgData name="Fawzieh Quraan" userId="4a435a738dbdad6b" providerId="LiveId" clId="{B2F7ADC5-D1DB-4FE3-91B4-F9A34A684884}" dt="2025-04-12T12:48:41.828" v="796" actId="26606"/>
          <ac:grpSpMkLst>
            <pc:docMk/>
            <pc:sldMk cId="469403811" sldId="259"/>
            <ac:grpSpMk id="60" creationId="{2DD5E267-EB6F-47DF-ABEF-2C1BED44DAC6}"/>
          </ac:grpSpMkLst>
        </pc:grpChg>
        <pc:grpChg chg="add del">
          <ac:chgData name="Fawzieh Quraan" userId="4a435a738dbdad6b" providerId="LiveId" clId="{B2F7ADC5-D1DB-4FE3-91B4-F9A34A684884}" dt="2025-04-12T12:48:41.828" v="796" actId="26606"/>
          <ac:grpSpMkLst>
            <pc:docMk/>
            <pc:sldMk cId="469403811" sldId="259"/>
            <ac:grpSpMk id="62" creationId="{66828D02-A05D-412B-9F20-B68E970B9FC2}"/>
          </ac:grpSpMkLst>
        </pc:grpChg>
        <pc:picChg chg="add mod ord">
          <ac:chgData name="Fawzieh Quraan" userId="4a435a738dbdad6b" providerId="LiveId" clId="{B2F7ADC5-D1DB-4FE3-91B4-F9A34A684884}" dt="2025-04-12T12:48:58.261" v="807" actId="26606"/>
          <ac:picMkLst>
            <pc:docMk/>
            <pc:sldMk cId="469403811" sldId="259"/>
            <ac:picMk id="5" creationId="{E57FFA8D-8B27-E580-0D95-F4BADC9B3DE9}"/>
          </ac:picMkLst>
        </pc:picChg>
        <pc:cxnChg chg="add del">
          <ac:chgData name="Fawzieh Quraan" userId="4a435a738dbdad6b" providerId="LiveId" clId="{B2F7ADC5-D1DB-4FE3-91B4-F9A34A684884}" dt="2025-04-12T12:48:07.857" v="772" actId="26606"/>
          <ac:cxnSpMkLst>
            <pc:docMk/>
            <pc:sldMk cId="469403811" sldId="259"/>
            <ac:cxnSpMk id="15" creationId="{F11AD06B-AB20-4097-8606-5DA00DBACE88}"/>
          </ac:cxnSpMkLst>
        </pc:cxnChg>
        <pc:cxnChg chg="add del">
          <ac:chgData name="Fawzieh Quraan" userId="4a435a738dbdad6b" providerId="LiveId" clId="{B2F7ADC5-D1DB-4FE3-91B4-F9A34A684884}" dt="2025-04-12T12:48:07.857" v="772" actId="26606"/>
          <ac:cxnSpMkLst>
            <pc:docMk/>
            <pc:sldMk cId="469403811" sldId="259"/>
            <ac:cxnSpMk id="17" creationId="{EEA38897-7BA3-4408-8083-3235339C4A60}"/>
          </ac:cxnSpMkLst>
        </pc:cxnChg>
        <pc:cxnChg chg="add del">
          <ac:chgData name="Fawzieh Quraan" userId="4a435a738dbdad6b" providerId="LiveId" clId="{B2F7ADC5-D1DB-4FE3-91B4-F9A34A684884}" dt="2025-04-12T12:48:53.683" v="804" actId="26606"/>
          <ac:cxnSpMkLst>
            <pc:docMk/>
            <pc:sldMk cId="469403811" sldId="259"/>
            <ac:cxnSpMk id="18" creationId="{C49DA8F6-BCC1-4447-B54C-57856834B94B}"/>
          </ac:cxnSpMkLst>
        </pc:cxnChg>
        <pc:cxnChg chg="add del">
          <ac:chgData name="Fawzieh Quraan" userId="4a435a738dbdad6b" providerId="LiveId" clId="{B2F7ADC5-D1DB-4FE3-91B4-F9A34A684884}" dt="2025-04-12T12:48:12.296" v="776" actId="26606"/>
          <ac:cxnSpMkLst>
            <pc:docMk/>
            <pc:sldMk cId="469403811" sldId="259"/>
            <ac:cxnSpMk id="23" creationId="{EEA38897-7BA3-4408-8083-3235339C4A60}"/>
          </ac:cxnSpMkLst>
        </pc:cxnChg>
        <pc:cxnChg chg="add del">
          <ac:chgData name="Fawzieh Quraan" userId="4a435a738dbdad6b" providerId="LiveId" clId="{B2F7ADC5-D1DB-4FE3-91B4-F9A34A684884}" dt="2025-04-12T12:48:12.296" v="776" actId="26606"/>
          <ac:cxnSpMkLst>
            <pc:docMk/>
            <pc:sldMk cId="469403811" sldId="259"/>
            <ac:cxnSpMk id="24" creationId="{F11AD06B-AB20-4097-8606-5DA00DBACE88}"/>
          </ac:cxnSpMkLst>
        </pc:cxnChg>
        <pc:cxnChg chg="add del">
          <ac:chgData name="Fawzieh Quraan" userId="4a435a738dbdad6b" providerId="LiveId" clId="{B2F7ADC5-D1DB-4FE3-91B4-F9A34A684884}" dt="2025-04-12T12:48:18.458" v="782" actId="26606"/>
          <ac:cxnSpMkLst>
            <pc:docMk/>
            <pc:sldMk cId="469403811" sldId="259"/>
            <ac:cxnSpMk id="34" creationId="{EEA38897-7BA3-4408-8083-3235339C4A60}"/>
          </ac:cxnSpMkLst>
        </pc:cxnChg>
        <pc:cxnChg chg="add del">
          <ac:chgData name="Fawzieh Quraan" userId="4a435a738dbdad6b" providerId="LiveId" clId="{B2F7ADC5-D1DB-4FE3-91B4-F9A34A684884}" dt="2025-04-12T12:48:18.458" v="782" actId="26606"/>
          <ac:cxnSpMkLst>
            <pc:docMk/>
            <pc:sldMk cId="469403811" sldId="259"/>
            <ac:cxnSpMk id="35" creationId="{F11AD06B-AB20-4097-8606-5DA00DBACE88}"/>
          </ac:cxnSpMkLst>
        </pc:cxnChg>
        <pc:cxnChg chg="add del">
          <ac:chgData name="Fawzieh Quraan" userId="4a435a738dbdad6b" providerId="LiveId" clId="{B2F7ADC5-D1DB-4FE3-91B4-F9A34A684884}" dt="2025-04-12T12:48:38.009" v="792" actId="26606"/>
          <ac:cxnSpMkLst>
            <pc:docMk/>
            <pc:sldMk cId="469403811" sldId="259"/>
            <ac:cxnSpMk id="52" creationId="{EEA38897-7BA3-4408-8083-3235339C4A60}"/>
          </ac:cxnSpMkLst>
        </pc:cxnChg>
        <pc:cxnChg chg="add del">
          <ac:chgData name="Fawzieh Quraan" userId="4a435a738dbdad6b" providerId="LiveId" clId="{B2F7ADC5-D1DB-4FE3-91B4-F9A34A684884}" dt="2025-04-12T12:48:38.009" v="792" actId="26606"/>
          <ac:cxnSpMkLst>
            <pc:docMk/>
            <pc:sldMk cId="469403811" sldId="259"/>
            <ac:cxnSpMk id="53" creationId="{F11AD06B-AB20-4097-8606-5DA00DBACE88}"/>
          </ac:cxnSpMkLst>
        </pc:cxnChg>
        <pc:cxnChg chg="add del">
          <ac:chgData name="Fawzieh Quraan" userId="4a435a738dbdad6b" providerId="LiveId" clId="{B2F7ADC5-D1DB-4FE3-91B4-F9A34A684884}" dt="2025-04-12T12:48:39.797" v="794" actId="26606"/>
          <ac:cxnSpMkLst>
            <pc:docMk/>
            <pc:sldMk cId="469403811" sldId="259"/>
            <ac:cxnSpMk id="57" creationId="{C49DA8F6-BCC1-4447-B54C-57856834B94B}"/>
          </ac:cxnSpMkLst>
        </pc:cxnChg>
      </pc:sldChg>
      <pc:sldChg chg="addSp delSp modSp new mod setBg">
        <pc:chgData name="Fawzieh Quraan" userId="4a435a738dbdad6b" providerId="LiveId" clId="{B2F7ADC5-D1DB-4FE3-91B4-F9A34A684884}" dt="2025-04-12T12:52:42.200" v="1137" actId="26606"/>
        <pc:sldMkLst>
          <pc:docMk/>
          <pc:sldMk cId="3908844515" sldId="260"/>
        </pc:sldMkLst>
        <pc:spChg chg="mod">
          <ac:chgData name="Fawzieh Quraan" userId="4a435a738dbdad6b" providerId="LiveId" clId="{B2F7ADC5-D1DB-4FE3-91B4-F9A34A684884}" dt="2025-04-12T12:52:42.200" v="1137" actId="26606"/>
          <ac:spMkLst>
            <pc:docMk/>
            <pc:sldMk cId="3908844515" sldId="260"/>
            <ac:spMk id="2" creationId="{FAD9AC5B-2866-F7B9-1D8B-A48DB3307B3F}"/>
          </ac:spMkLst>
        </pc:spChg>
        <pc:spChg chg="mod">
          <ac:chgData name="Fawzieh Quraan" userId="4a435a738dbdad6b" providerId="LiveId" clId="{B2F7ADC5-D1DB-4FE3-91B4-F9A34A684884}" dt="2025-04-12T12:52:42.200" v="1137" actId="26606"/>
          <ac:spMkLst>
            <pc:docMk/>
            <pc:sldMk cId="3908844515" sldId="260"/>
            <ac:spMk id="3" creationId="{1DCEB184-CCD4-182E-4ED3-9119F3F95A07}"/>
          </ac:spMkLst>
        </pc:spChg>
        <pc:spChg chg="add del">
          <ac:chgData name="Fawzieh Quraan" userId="4a435a738dbdad6b" providerId="LiveId" clId="{B2F7ADC5-D1DB-4FE3-91B4-F9A34A684884}" dt="2025-04-12T12:52:27.581" v="1126" actId="26606"/>
          <ac:spMkLst>
            <pc:docMk/>
            <pc:sldMk cId="3908844515" sldId="260"/>
            <ac:spMk id="8" creationId="{907EF6B7-1338-4443-8C46-6A318D952DFD}"/>
          </ac:spMkLst>
        </pc:spChg>
        <pc:spChg chg="add del">
          <ac:chgData name="Fawzieh Quraan" userId="4a435a738dbdad6b" providerId="LiveId" clId="{B2F7ADC5-D1DB-4FE3-91B4-F9A34A684884}" dt="2025-04-12T12:52:20.490" v="1124" actId="26606"/>
          <ac:spMkLst>
            <pc:docMk/>
            <pc:sldMk cId="3908844515" sldId="260"/>
            <ac:spMk id="10" creationId="{4AC6B390-BC59-4F1D-A0EE-D71A92F0A0B2}"/>
          </ac:spMkLst>
        </pc:spChg>
        <pc:spChg chg="add del">
          <ac:chgData name="Fawzieh Quraan" userId="4a435a738dbdad6b" providerId="LiveId" clId="{B2F7ADC5-D1DB-4FE3-91B4-F9A34A684884}" dt="2025-04-12T12:52:33.955" v="1130" actId="26606"/>
          <ac:spMkLst>
            <pc:docMk/>
            <pc:sldMk cId="3908844515" sldId="260"/>
            <ac:spMk id="11" creationId="{5D7F64A8-D625-4F61-A290-B499BB62ACFF}"/>
          </ac:spMkLst>
        </pc:spChg>
        <pc:spChg chg="add del">
          <ac:chgData name="Fawzieh Quraan" userId="4a435a738dbdad6b" providerId="LiveId" clId="{B2F7ADC5-D1DB-4FE3-91B4-F9A34A684884}" dt="2025-04-12T12:52:20.490" v="1124" actId="26606"/>
          <ac:spMkLst>
            <pc:docMk/>
            <pc:sldMk cId="3908844515" sldId="260"/>
            <ac:spMk id="12" creationId="{B6C60D79-16F1-4C4B-B7E3-7634E7069CDE}"/>
          </ac:spMkLst>
        </pc:spChg>
        <pc:spChg chg="add del">
          <ac:chgData name="Fawzieh Quraan" userId="4a435a738dbdad6b" providerId="LiveId" clId="{B2F7ADC5-D1DB-4FE3-91B4-F9A34A684884}" dt="2025-04-12T12:52:20.490" v="1124" actId="26606"/>
          <ac:spMkLst>
            <pc:docMk/>
            <pc:sldMk cId="3908844515" sldId="260"/>
            <ac:spMk id="14" creationId="{426B127E-6498-4C77-9C9D-4553A5113B80}"/>
          </ac:spMkLst>
        </pc:spChg>
        <pc:spChg chg="add del">
          <ac:chgData name="Fawzieh Quraan" userId="4a435a738dbdad6b" providerId="LiveId" clId="{B2F7ADC5-D1DB-4FE3-91B4-F9A34A684884}" dt="2025-04-12T12:52:27.581" v="1126" actId="26606"/>
          <ac:spMkLst>
            <pc:docMk/>
            <pc:sldMk cId="3908844515" sldId="260"/>
            <ac:spMk id="16" creationId="{DAAE4CDD-124C-4DCF-9584-B6033B545DD5}"/>
          </ac:spMkLst>
        </pc:spChg>
        <pc:spChg chg="add del">
          <ac:chgData name="Fawzieh Quraan" userId="4a435a738dbdad6b" providerId="LiveId" clId="{B2F7ADC5-D1DB-4FE3-91B4-F9A34A684884}" dt="2025-04-12T12:52:27.581" v="1126" actId="26606"/>
          <ac:spMkLst>
            <pc:docMk/>
            <pc:sldMk cId="3908844515" sldId="260"/>
            <ac:spMk id="17" creationId="{081E4A58-353D-44AE-B2FC-2A74E2E400F7}"/>
          </ac:spMkLst>
        </pc:spChg>
        <pc:spChg chg="add del">
          <ac:chgData name="Fawzieh Quraan" userId="4a435a738dbdad6b" providerId="LiveId" clId="{B2F7ADC5-D1DB-4FE3-91B4-F9A34A684884}" dt="2025-04-12T12:52:40.517" v="1134" actId="26606"/>
          <ac:spMkLst>
            <pc:docMk/>
            <pc:sldMk cId="3908844515" sldId="260"/>
            <ac:spMk id="21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12T12:52:40.517" v="1134" actId="26606"/>
          <ac:spMkLst>
            <pc:docMk/>
            <pc:sldMk cId="3908844515" sldId="260"/>
            <ac:spMk id="22" creationId="{E81BF4F6-F2CF-4984-9D14-D6966D92F99F}"/>
          </ac:spMkLst>
        </pc:spChg>
        <pc:spChg chg="add del">
          <ac:chgData name="Fawzieh Quraan" userId="4a435a738dbdad6b" providerId="LiveId" clId="{B2F7ADC5-D1DB-4FE3-91B4-F9A34A684884}" dt="2025-04-12T12:52:42.185" v="1136" actId="26606"/>
          <ac:spMkLst>
            <pc:docMk/>
            <pc:sldMk cId="3908844515" sldId="260"/>
            <ac:spMk id="25" creationId="{EDDBB197-D710-4A4F-A9CA-FD2177498BE8}"/>
          </ac:spMkLst>
        </pc:spChg>
        <pc:spChg chg="add del">
          <ac:chgData name="Fawzieh Quraan" userId="4a435a738dbdad6b" providerId="LiveId" clId="{B2F7ADC5-D1DB-4FE3-91B4-F9A34A684884}" dt="2025-04-12T12:52:42.185" v="1136" actId="26606"/>
          <ac:spMkLst>
            <pc:docMk/>
            <pc:sldMk cId="3908844515" sldId="260"/>
            <ac:spMk id="26" creationId="{975D1CFA-2CDB-4B64-BD9F-85744E8DA12F}"/>
          </ac:spMkLst>
        </pc:spChg>
        <pc:spChg chg="add">
          <ac:chgData name="Fawzieh Quraan" userId="4a435a738dbdad6b" providerId="LiveId" clId="{B2F7ADC5-D1DB-4FE3-91B4-F9A34A684884}" dt="2025-04-12T12:52:42.200" v="1137" actId="26606"/>
          <ac:spMkLst>
            <pc:docMk/>
            <pc:sldMk cId="3908844515" sldId="260"/>
            <ac:spMk id="34" creationId="{907EF6B7-1338-4443-8C46-6A318D952DFD}"/>
          </ac:spMkLst>
        </pc:spChg>
        <pc:spChg chg="add">
          <ac:chgData name="Fawzieh Quraan" userId="4a435a738dbdad6b" providerId="LiveId" clId="{B2F7ADC5-D1DB-4FE3-91B4-F9A34A684884}" dt="2025-04-12T12:52:42.200" v="1137" actId="26606"/>
          <ac:spMkLst>
            <pc:docMk/>
            <pc:sldMk cId="3908844515" sldId="260"/>
            <ac:spMk id="35" creationId="{DAAE4CDD-124C-4DCF-9584-B6033B545DD5}"/>
          </ac:spMkLst>
        </pc:spChg>
        <pc:spChg chg="add">
          <ac:chgData name="Fawzieh Quraan" userId="4a435a738dbdad6b" providerId="LiveId" clId="{B2F7ADC5-D1DB-4FE3-91B4-F9A34A684884}" dt="2025-04-12T12:52:42.200" v="1137" actId="26606"/>
          <ac:spMkLst>
            <pc:docMk/>
            <pc:sldMk cId="3908844515" sldId="260"/>
            <ac:spMk id="36" creationId="{081E4A58-353D-44AE-B2FC-2A74E2E400F7}"/>
          </ac:spMkLst>
        </pc:spChg>
        <pc:grpChg chg="add del">
          <ac:chgData name="Fawzieh Quraan" userId="4a435a738dbdad6b" providerId="LiveId" clId="{B2F7ADC5-D1DB-4FE3-91B4-F9A34A684884}" dt="2025-04-12T12:52:42.185" v="1136" actId="26606"/>
          <ac:grpSpMkLst>
            <pc:docMk/>
            <pc:sldMk cId="3908844515" sldId="260"/>
            <ac:grpSpMk id="27" creationId="{25EE5136-01F1-466C-962D-BA9B4C6757AA}"/>
          </ac:grpSpMkLst>
        </pc:grpChg>
        <pc:picChg chg="add del">
          <ac:chgData name="Fawzieh Quraan" userId="4a435a738dbdad6b" providerId="LiveId" clId="{B2F7ADC5-D1DB-4FE3-91B4-F9A34A684884}" dt="2025-04-12T12:52:31.588" v="1128" actId="26606"/>
          <ac:picMkLst>
            <pc:docMk/>
            <pc:sldMk cId="3908844515" sldId="260"/>
            <ac:picMk id="5" creationId="{DBF62289-C39B-750A-DAFA-EB347C504F46}"/>
          </ac:picMkLst>
        </pc:picChg>
        <pc:picChg chg="add del">
          <ac:chgData name="Fawzieh Quraan" userId="4a435a738dbdad6b" providerId="LiveId" clId="{B2F7ADC5-D1DB-4FE3-91B4-F9A34A684884}" dt="2025-04-12T12:52:20.490" v="1124" actId="26606"/>
          <ac:picMkLst>
            <pc:docMk/>
            <pc:sldMk cId="3908844515" sldId="260"/>
            <ac:picMk id="7" creationId="{DC9CBBFF-A1AF-BB37-1449-2183CAE90DB5}"/>
          </ac:picMkLst>
        </pc:picChg>
        <pc:picChg chg="add del">
          <ac:chgData name="Fawzieh Quraan" userId="4a435a738dbdad6b" providerId="LiveId" clId="{B2F7ADC5-D1DB-4FE3-91B4-F9A34A684884}" dt="2025-04-12T12:52:33.955" v="1130" actId="26606"/>
          <ac:picMkLst>
            <pc:docMk/>
            <pc:sldMk cId="3908844515" sldId="260"/>
            <ac:picMk id="13" creationId="{38950396-D2DE-C1CB-AC7E-4472F0161FD0}"/>
          </ac:picMkLst>
        </pc:picChg>
        <pc:picChg chg="add del">
          <ac:chgData name="Fawzieh Quraan" userId="4a435a738dbdad6b" providerId="LiveId" clId="{B2F7ADC5-D1DB-4FE3-91B4-F9A34A684884}" dt="2025-04-12T12:52:33.955" v="1130" actId="26606"/>
          <ac:picMkLst>
            <pc:docMk/>
            <pc:sldMk cId="3908844515" sldId="260"/>
            <ac:picMk id="15" creationId="{D76509E6-8008-4FDD-BE59-92BF2AEDE1FA}"/>
          </ac:picMkLst>
        </pc:picChg>
        <pc:picChg chg="add del">
          <ac:chgData name="Fawzieh Quraan" userId="4a435a738dbdad6b" providerId="LiveId" clId="{B2F7ADC5-D1DB-4FE3-91B4-F9A34A684884}" dt="2025-04-12T12:52:35.425" v="1132" actId="26606"/>
          <ac:picMkLst>
            <pc:docMk/>
            <pc:sldMk cId="3908844515" sldId="260"/>
            <ac:picMk id="18" creationId="{DBF62289-C39B-750A-DAFA-EB347C504F46}"/>
          </ac:picMkLst>
        </pc:picChg>
        <pc:picChg chg="add del">
          <ac:chgData name="Fawzieh Quraan" userId="4a435a738dbdad6b" providerId="LiveId" clId="{B2F7ADC5-D1DB-4FE3-91B4-F9A34A684884}" dt="2025-04-12T12:52:40.517" v="1134" actId="26606"/>
          <ac:picMkLst>
            <pc:docMk/>
            <pc:sldMk cId="3908844515" sldId="260"/>
            <ac:picMk id="23" creationId="{DB2B7C59-D720-B318-8F3E-3700875B9AF0}"/>
          </ac:picMkLst>
        </pc:picChg>
        <pc:picChg chg="add del">
          <ac:chgData name="Fawzieh Quraan" userId="4a435a738dbdad6b" providerId="LiveId" clId="{B2F7ADC5-D1DB-4FE3-91B4-F9A34A684884}" dt="2025-04-12T12:52:42.185" v="1136" actId="26606"/>
          <ac:picMkLst>
            <pc:docMk/>
            <pc:sldMk cId="3908844515" sldId="260"/>
            <ac:picMk id="32" creationId="{4D6F2755-2748-0378-E517-08BE3A403E9B}"/>
          </ac:picMkLst>
        </pc:picChg>
        <pc:cxnChg chg="add del">
          <ac:chgData name="Fawzieh Quraan" userId="4a435a738dbdad6b" providerId="LiveId" clId="{B2F7ADC5-D1DB-4FE3-91B4-F9A34A684884}" dt="2025-04-12T12:52:31.588" v="1128" actId="26606"/>
          <ac:cxnSpMkLst>
            <pc:docMk/>
            <pc:sldMk cId="3908844515" sldId="260"/>
            <ac:cxnSpMk id="9" creationId="{1503BFE4-729B-D9D0-C17B-501E6AF1127A}"/>
          </ac:cxnSpMkLst>
        </pc:cxnChg>
        <pc:cxnChg chg="add del">
          <ac:chgData name="Fawzieh Quraan" userId="4a435a738dbdad6b" providerId="LiveId" clId="{B2F7ADC5-D1DB-4FE3-91B4-F9A34A684884}" dt="2025-04-12T12:52:35.425" v="1132" actId="26606"/>
          <ac:cxnSpMkLst>
            <pc:docMk/>
            <pc:sldMk cId="3908844515" sldId="260"/>
            <ac:cxnSpMk id="19" creationId="{1503BFE4-729B-D9D0-C17B-501E6AF1127A}"/>
          </ac:cxnSpMkLst>
        </pc:cxnChg>
      </pc:sldChg>
      <pc:sldChg chg="addSp delSp modSp new mod">
        <pc:chgData name="Fawzieh Quraan" userId="4a435a738dbdad6b" providerId="LiveId" clId="{B2F7ADC5-D1DB-4FE3-91B4-F9A34A684884}" dt="2025-04-12T12:58:37.690" v="1484" actId="20577"/>
        <pc:sldMkLst>
          <pc:docMk/>
          <pc:sldMk cId="854588512" sldId="261"/>
        </pc:sldMkLst>
        <pc:spChg chg="mod">
          <ac:chgData name="Fawzieh Quraan" userId="4a435a738dbdad6b" providerId="LiveId" clId="{B2F7ADC5-D1DB-4FE3-91B4-F9A34A684884}" dt="2025-04-12T12:55:09.047" v="1259" actId="13926"/>
          <ac:spMkLst>
            <pc:docMk/>
            <pc:sldMk cId="854588512" sldId="261"/>
            <ac:spMk id="2" creationId="{E5FCBAF2-2254-F903-D632-215F4F9CA184}"/>
          </ac:spMkLst>
        </pc:spChg>
        <pc:spChg chg="del mod">
          <ac:chgData name="Fawzieh Quraan" userId="4a435a738dbdad6b" providerId="LiveId" clId="{B2F7ADC5-D1DB-4FE3-91B4-F9A34A684884}" dt="2025-04-12T12:56:34.676" v="1261" actId="3680"/>
          <ac:spMkLst>
            <pc:docMk/>
            <pc:sldMk cId="854588512" sldId="261"/>
            <ac:spMk id="3" creationId="{336960C5-DEE7-8B0A-7BDA-E6BB85C58416}"/>
          </ac:spMkLst>
        </pc:spChg>
        <pc:graphicFrameChg chg="add mod ord modGraphic">
          <ac:chgData name="Fawzieh Quraan" userId="4a435a738dbdad6b" providerId="LiveId" clId="{B2F7ADC5-D1DB-4FE3-91B4-F9A34A684884}" dt="2025-04-12T12:58:37.690" v="1484" actId="20577"/>
          <ac:graphicFrameMkLst>
            <pc:docMk/>
            <pc:sldMk cId="854588512" sldId="261"/>
            <ac:graphicFrameMk id="4" creationId="{4D7CC931-EE9A-19F4-934F-C6BA73BA1254}"/>
          </ac:graphicFrameMkLst>
        </pc:graphicFrameChg>
      </pc:sldChg>
      <pc:sldChg chg="addSp delSp modSp new mod">
        <pc:chgData name="Fawzieh Quraan" userId="4a435a738dbdad6b" providerId="LiveId" clId="{B2F7ADC5-D1DB-4FE3-91B4-F9A34A684884}" dt="2025-04-12T13:05:03.147" v="1939" actId="20577"/>
        <pc:sldMkLst>
          <pc:docMk/>
          <pc:sldMk cId="3130323960" sldId="262"/>
        </pc:sldMkLst>
        <pc:spChg chg="mod">
          <ac:chgData name="Fawzieh Quraan" userId="4a435a738dbdad6b" providerId="LiveId" clId="{B2F7ADC5-D1DB-4FE3-91B4-F9A34A684884}" dt="2025-04-12T13:02:22.871" v="1719" actId="13926"/>
          <ac:spMkLst>
            <pc:docMk/>
            <pc:sldMk cId="3130323960" sldId="262"/>
            <ac:spMk id="2" creationId="{A16BCE87-E0B0-D724-8A87-82B726A452BC}"/>
          </ac:spMkLst>
        </pc:spChg>
        <pc:spChg chg="del mod">
          <ac:chgData name="Fawzieh Quraan" userId="4a435a738dbdad6b" providerId="LiveId" clId="{B2F7ADC5-D1DB-4FE3-91B4-F9A34A684884}" dt="2025-04-12T13:02:45.261" v="1722" actId="3680"/>
          <ac:spMkLst>
            <pc:docMk/>
            <pc:sldMk cId="3130323960" sldId="262"/>
            <ac:spMk id="3" creationId="{B58CA6C5-D59D-75C2-6A36-620519F614DA}"/>
          </ac:spMkLst>
        </pc:spChg>
        <pc:graphicFrameChg chg="add mod ord modGraphic">
          <ac:chgData name="Fawzieh Quraan" userId="4a435a738dbdad6b" providerId="LiveId" clId="{B2F7ADC5-D1DB-4FE3-91B4-F9A34A684884}" dt="2025-04-12T13:05:03.147" v="1939" actId="20577"/>
          <ac:graphicFrameMkLst>
            <pc:docMk/>
            <pc:sldMk cId="3130323960" sldId="262"/>
            <ac:graphicFrameMk id="4" creationId="{C147C4F7-33D3-7B97-D7F3-4D9C3DE3CD76}"/>
          </ac:graphicFrameMkLst>
        </pc:graphicFrameChg>
      </pc:sldChg>
      <pc:sldChg chg="addSp delSp modSp new mod setBg">
        <pc:chgData name="Fawzieh Quraan" userId="4a435a738dbdad6b" providerId="LiveId" clId="{B2F7ADC5-D1DB-4FE3-91B4-F9A34A684884}" dt="2025-04-12T13:12:59.840" v="2362" actId="255"/>
        <pc:sldMkLst>
          <pc:docMk/>
          <pc:sldMk cId="3717501109" sldId="263"/>
        </pc:sldMkLst>
        <pc:spChg chg="mod">
          <ac:chgData name="Fawzieh Quraan" userId="4a435a738dbdad6b" providerId="LiveId" clId="{B2F7ADC5-D1DB-4FE3-91B4-F9A34A684884}" dt="2025-04-12T13:12:49.927" v="2361" actId="26606"/>
          <ac:spMkLst>
            <pc:docMk/>
            <pc:sldMk cId="3717501109" sldId="263"/>
            <ac:spMk id="2" creationId="{8462C5D1-F500-AF23-4225-4C71785576D3}"/>
          </ac:spMkLst>
        </pc:spChg>
        <pc:spChg chg="mod ord">
          <ac:chgData name="Fawzieh Quraan" userId="4a435a738dbdad6b" providerId="LiveId" clId="{B2F7ADC5-D1DB-4FE3-91B4-F9A34A684884}" dt="2025-04-12T13:12:59.840" v="2362" actId="255"/>
          <ac:spMkLst>
            <pc:docMk/>
            <pc:sldMk cId="3717501109" sldId="263"/>
            <ac:spMk id="3" creationId="{7F0E2A34-15E9-36BE-F38E-40B7A22F1D29}"/>
          </ac:spMkLst>
        </pc:spChg>
        <pc:spChg chg="add del">
          <ac:chgData name="Fawzieh Quraan" userId="4a435a738dbdad6b" providerId="LiveId" clId="{B2F7ADC5-D1DB-4FE3-91B4-F9A34A684884}" dt="2025-04-12T13:12:41.512" v="2354" actId="26606"/>
          <ac:spMkLst>
            <pc:docMk/>
            <pc:sldMk cId="3717501109" sldId="263"/>
            <ac:spMk id="7" creationId="{F94AA2BD-2E3F-4B1D-8127-5744B8115311}"/>
          </ac:spMkLst>
        </pc:spChg>
        <pc:spChg chg="add del">
          <ac:chgData name="Fawzieh Quraan" userId="4a435a738dbdad6b" providerId="LiveId" clId="{B2F7ADC5-D1DB-4FE3-91B4-F9A34A684884}" dt="2025-04-12T13:12:41.512" v="2354" actId="26606"/>
          <ac:spMkLst>
            <pc:docMk/>
            <pc:sldMk cId="3717501109" sldId="263"/>
            <ac:spMk id="8" creationId="{4BD02261-2DC8-4AA8-9E16-7751AE892445}"/>
          </ac:spMkLst>
        </pc:spChg>
        <pc:spChg chg="add del">
          <ac:chgData name="Fawzieh Quraan" userId="4a435a738dbdad6b" providerId="LiveId" clId="{B2F7ADC5-D1DB-4FE3-91B4-F9A34A684884}" dt="2025-04-12T13:12:41.512" v="2354" actId="26606"/>
          <ac:spMkLst>
            <pc:docMk/>
            <pc:sldMk cId="3717501109" sldId="263"/>
            <ac:spMk id="9" creationId="{3D752CF2-2291-40B5-B462-C17B174C10BC}"/>
          </ac:spMkLst>
        </pc:spChg>
        <pc:spChg chg="add del">
          <ac:chgData name="Fawzieh Quraan" userId="4a435a738dbdad6b" providerId="LiveId" clId="{B2F7ADC5-D1DB-4FE3-91B4-F9A34A684884}" dt="2025-04-12T13:12:43.952" v="2356" actId="26606"/>
          <ac:spMkLst>
            <pc:docMk/>
            <pc:sldMk cId="3717501109" sldId="263"/>
            <ac:spMk id="11" creationId="{D009D6D5-DAC2-4A8B-A17A-E206B9012D09}"/>
          </ac:spMkLst>
        </pc:spChg>
        <pc:spChg chg="add del">
          <ac:chgData name="Fawzieh Quraan" userId="4a435a738dbdad6b" providerId="LiveId" clId="{B2F7ADC5-D1DB-4FE3-91B4-F9A34A684884}" dt="2025-04-12T13:12:15.930" v="2338" actId="26606"/>
          <ac:spMkLst>
            <pc:docMk/>
            <pc:sldMk cId="3717501109" sldId="263"/>
            <ac:spMk id="12" creationId="{D4974D33-8DC5-464E-8C6D-BE58F0669C17}"/>
          </ac:spMkLst>
        </pc:spChg>
        <pc:spChg chg="add del">
          <ac:chgData name="Fawzieh Quraan" userId="4a435a738dbdad6b" providerId="LiveId" clId="{B2F7ADC5-D1DB-4FE3-91B4-F9A34A684884}" dt="2025-04-12T13:12:47.095" v="2358" actId="26606"/>
          <ac:spMkLst>
            <pc:docMk/>
            <pc:sldMk cId="3717501109" sldId="263"/>
            <ac:spMk id="13" creationId="{04812C46-200A-4DEB-A05E-3ED6C68C2387}"/>
          </ac:spMkLst>
        </pc:spChg>
        <pc:spChg chg="add del">
          <ac:chgData name="Fawzieh Quraan" userId="4a435a738dbdad6b" providerId="LiveId" clId="{B2F7ADC5-D1DB-4FE3-91B4-F9A34A684884}" dt="2025-04-12T13:12:09.488" v="2336" actId="26606"/>
          <ac:spMkLst>
            <pc:docMk/>
            <pc:sldMk cId="3717501109" sldId="263"/>
            <ac:spMk id="14" creationId="{04812C46-200A-4DEB-A05E-3ED6C68C2387}"/>
          </ac:spMkLst>
        </pc:spChg>
        <pc:spChg chg="add del">
          <ac:chgData name="Fawzieh Quraan" userId="4a435a738dbdad6b" providerId="LiveId" clId="{B2F7ADC5-D1DB-4FE3-91B4-F9A34A684884}" dt="2025-04-12T13:12:09.488" v="2336" actId="26606"/>
          <ac:spMkLst>
            <pc:docMk/>
            <pc:sldMk cId="3717501109" sldId="263"/>
            <ac:spMk id="15" creationId="{D1EA859B-E555-4109-94F3-6700E046E008}"/>
          </ac:spMkLst>
        </pc:spChg>
        <pc:spChg chg="add del">
          <ac:chgData name="Fawzieh Quraan" userId="4a435a738dbdad6b" providerId="LiveId" clId="{B2F7ADC5-D1DB-4FE3-91B4-F9A34A684884}" dt="2025-04-12T13:12:21.927" v="2342" actId="26606"/>
          <ac:spMkLst>
            <pc:docMk/>
            <pc:sldMk cId="3717501109" sldId="263"/>
            <ac:spMk id="16" creationId="{8D6EA299-0840-6DEA-E670-C49AEBC87E89}"/>
          </ac:spMkLst>
        </pc:spChg>
        <pc:spChg chg="add del">
          <ac:chgData name="Fawzieh Quraan" userId="4a435a738dbdad6b" providerId="LiveId" clId="{B2F7ADC5-D1DB-4FE3-91B4-F9A34A684884}" dt="2025-04-12T13:12:15.930" v="2338" actId="26606"/>
          <ac:spMkLst>
            <pc:docMk/>
            <pc:sldMk cId="3717501109" sldId="263"/>
            <ac:spMk id="17" creationId="{F13C74B1-5B17-4795-BED0-7140497B445A}"/>
          </ac:spMkLst>
        </pc:spChg>
        <pc:spChg chg="add del">
          <ac:chgData name="Fawzieh Quraan" userId="4a435a738dbdad6b" providerId="LiveId" clId="{B2F7ADC5-D1DB-4FE3-91B4-F9A34A684884}" dt="2025-04-12T13:12:47.095" v="2358" actId="26606"/>
          <ac:spMkLst>
            <pc:docMk/>
            <pc:sldMk cId="3717501109" sldId="263"/>
            <ac:spMk id="18" creationId="{D1EA859B-E555-4109-94F3-6700E046E008}"/>
          </ac:spMkLst>
        </pc:spChg>
        <pc:spChg chg="add del">
          <ac:chgData name="Fawzieh Quraan" userId="4a435a738dbdad6b" providerId="LiveId" clId="{B2F7ADC5-D1DB-4FE3-91B4-F9A34A684884}" dt="2025-04-12T13:12:17.665" v="2340" actId="26606"/>
          <ac:spMkLst>
            <pc:docMk/>
            <pc:sldMk cId="3717501109" sldId="263"/>
            <ac:spMk id="19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12T13:12:49.880" v="2360" actId="26606"/>
          <ac:spMkLst>
            <pc:docMk/>
            <pc:sldMk cId="3717501109" sldId="263"/>
            <ac:spMk id="20" creationId="{560AFAAC-EA6C-45A9-9E03-C9C9F0193B4F}"/>
          </ac:spMkLst>
        </pc:spChg>
        <pc:spChg chg="add del">
          <ac:chgData name="Fawzieh Quraan" userId="4a435a738dbdad6b" providerId="LiveId" clId="{B2F7ADC5-D1DB-4FE3-91B4-F9A34A684884}" dt="2025-04-12T13:12:21.927" v="2342" actId="26606"/>
          <ac:spMkLst>
            <pc:docMk/>
            <pc:sldMk cId="3717501109" sldId="263"/>
            <ac:spMk id="21" creationId="{AE3A741D-C19B-960A-5803-1C5887147820}"/>
          </ac:spMkLst>
        </pc:spChg>
        <pc:spChg chg="add del">
          <ac:chgData name="Fawzieh Quraan" userId="4a435a738dbdad6b" providerId="LiveId" clId="{B2F7ADC5-D1DB-4FE3-91B4-F9A34A684884}" dt="2025-04-12T13:12:21.927" v="2342" actId="26606"/>
          <ac:spMkLst>
            <pc:docMk/>
            <pc:sldMk cId="3717501109" sldId="263"/>
            <ac:spMk id="22" creationId="{9C3A50E9-9119-7BC3-083B-2D84CCC78E47}"/>
          </ac:spMkLst>
        </pc:spChg>
        <pc:spChg chg="add del">
          <ac:chgData name="Fawzieh Quraan" userId="4a435a738dbdad6b" providerId="LiveId" clId="{B2F7ADC5-D1DB-4FE3-91B4-F9A34A684884}" dt="2025-04-12T13:12:21.927" v="2342" actId="26606"/>
          <ac:spMkLst>
            <pc:docMk/>
            <pc:sldMk cId="3717501109" sldId="263"/>
            <ac:spMk id="23" creationId="{DC39DE25-0E4E-0AA7-0932-1D78C2372786}"/>
          </ac:spMkLst>
        </pc:spChg>
        <pc:spChg chg="add del">
          <ac:chgData name="Fawzieh Quraan" userId="4a435a738dbdad6b" providerId="LiveId" clId="{B2F7ADC5-D1DB-4FE3-91B4-F9A34A684884}" dt="2025-04-12T13:12:49.880" v="2360" actId="26606"/>
          <ac:spMkLst>
            <pc:docMk/>
            <pc:sldMk cId="3717501109" sldId="263"/>
            <ac:spMk id="24" creationId="{83549E37-C86B-4401-90BD-D8BF83859F14}"/>
          </ac:spMkLst>
        </pc:spChg>
        <pc:spChg chg="add del">
          <ac:chgData name="Fawzieh Quraan" userId="4a435a738dbdad6b" providerId="LiveId" clId="{B2F7ADC5-D1DB-4FE3-91B4-F9A34A684884}" dt="2025-04-12T13:12:23.577" v="2344" actId="26606"/>
          <ac:spMkLst>
            <pc:docMk/>
            <pc:sldMk cId="3717501109" sldId="263"/>
            <ac:spMk id="25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12T13:12:23.577" v="2344" actId="26606"/>
          <ac:spMkLst>
            <pc:docMk/>
            <pc:sldMk cId="3717501109" sldId="263"/>
            <ac:spMk id="26" creationId="{E81BF4F6-F2CF-4984-9D14-D6966D92F99F}"/>
          </ac:spMkLst>
        </pc:spChg>
        <pc:spChg chg="add del">
          <ac:chgData name="Fawzieh Quraan" userId="4a435a738dbdad6b" providerId="LiveId" clId="{B2F7ADC5-D1DB-4FE3-91B4-F9A34A684884}" dt="2025-04-12T13:12:49.880" v="2360" actId="26606"/>
          <ac:spMkLst>
            <pc:docMk/>
            <pc:sldMk cId="3717501109" sldId="263"/>
            <ac:spMk id="27" creationId="{8A17784E-76D8-4521-A77D-0D2EBB923004}"/>
          </ac:spMkLst>
        </pc:spChg>
        <pc:spChg chg="add del">
          <ac:chgData name="Fawzieh Quraan" userId="4a435a738dbdad6b" providerId="LiveId" clId="{B2F7ADC5-D1DB-4FE3-91B4-F9A34A684884}" dt="2025-04-12T13:12:30.710" v="2346" actId="26606"/>
          <ac:spMkLst>
            <pc:docMk/>
            <pc:sldMk cId="3717501109" sldId="263"/>
            <ac:spMk id="28" creationId="{3ECBE1F1-D69B-4AFA-ABD5-8E41720EF6DE}"/>
          </ac:spMkLst>
        </pc:spChg>
        <pc:spChg chg="add del">
          <ac:chgData name="Fawzieh Quraan" userId="4a435a738dbdad6b" providerId="LiveId" clId="{B2F7ADC5-D1DB-4FE3-91B4-F9A34A684884}" dt="2025-04-12T13:12:30.710" v="2346" actId="26606"/>
          <ac:spMkLst>
            <pc:docMk/>
            <pc:sldMk cId="3717501109" sldId="263"/>
            <ac:spMk id="29" creationId="{603A6265-E10C-4B85-9C20-E75FCAF9CC63}"/>
          </ac:spMkLst>
        </pc:spChg>
        <pc:spChg chg="add del">
          <ac:chgData name="Fawzieh Quraan" userId="4a435a738dbdad6b" providerId="LiveId" clId="{B2F7ADC5-D1DB-4FE3-91B4-F9A34A684884}" dt="2025-04-12T13:12:49.880" v="2360" actId="26606"/>
          <ac:spMkLst>
            <pc:docMk/>
            <pc:sldMk cId="3717501109" sldId="263"/>
            <ac:spMk id="30" creationId="{C0036C6B-F09C-4EAB-AE02-8D056EE74856}"/>
          </ac:spMkLst>
        </pc:spChg>
        <pc:spChg chg="add del">
          <ac:chgData name="Fawzieh Quraan" userId="4a435a738dbdad6b" providerId="LiveId" clId="{B2F7ADC5-D1DB-4FE3-91B4-F9A34A684884}" dt="2025-04-12T13:12:34.166" v="2348" actId="26606"/>
          <ac:spMkLst>
            <pc:docMk/>
            <pc:sldMk cId="3717501109" sldId="263"/>
            <ac:spMk id="31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12T13:12:34.166" v="2348" actId="26606"/>
          <ac:spMkLst>
            <pc:docMk/>
            <pc:sldMk cId="3717501109" sldId="263"/>
            <ac:spMk id="32" creationId="{59B296B9-C5A5-4E4F-9B60-C907B5F1466C}"/>
          </ac:spMkLst>
        </pc:spChg>
        <pc:spChg chg="add del">
          <ac:chgData name="Fawzieh Quraan" userId="4a435a738dbdad6b" providerId="LiveId" clId="{B2F7ADC5-D1DB-4FE3-91B4-F9A34A684884}" dt="2025-04-12T13:12:34.166" v="2348" actId="26606"/>
          <ac:spMkLst>
            <pc:docMk/>
            <pc:sldMk cId="3717501109" sldId="263"/>
            <ac:spMk id="33" creationId="{D0300FD3-5AF1-6305-15FA-9078072672E2}"/>
          </ac:spMkLst>
        </pc:spChg>
        <pc:spChg chg="add del">
          <ac:chgData name="Fawzieh Quraan" userId="4a435a738dbdad6b" providerId="LiveId" clId="{B2F7ADC5-D1DB-4FE3-91B4-F9A34A684884}" dt="2025-04-12T13:12:49.880" v="2360" actId="26606"/>
          <ac:spMkLst>
            <pc:docMk/>
            <pc:sldMk cId="3717501109" sldId="263"/>
            <ac:spMk id="34" creationId="{FC8D5885-2804-4D3C-BE31-902E4D3279B0}"/>
          </ac:spMkLst>
        </pc:spChg>
        <pc:spChg chg="add del">
          <ac:chgData name="Fawzieh Quraan" userId="4a435a738dbdad6b" providerId="LiveId" clId="{B2F7ADC5-D1DB-4FE3-91B4-F9A34A684884}" dt="2025-04-12T13:12:35.738" v="2350" actId="26606"/>
          <ac:spMkLst>
            <pc:docMk/>
            <pc:sldMk cId="3717501109" sldId="263"/>
            <ac:spMk id="35" creationId="{B210AC1D-4063-4C6E-9528-FA9C4C0C18E6}"/>
          </ac:spMkLst>
        </pc:spChg>
        <pc:spChg chg="add del">
          <ac:chgData name="Fawzieh Quraan" userId="4a435a738dbdad6b" providerId="LiveId" clId="{B2F7ADC5-D1DB-4FE3-91B4-F9A34A684884}" dt="2025-04-12T13:12:35.738" v="2350" actId="26606"/>
          <ac:spMkLst>
            <pc:docMk/>
            <pc:sldMk cId="3717501109" sldId="263"/>
            <ac:spMk id="36" creationId="{02F8C595-E68C-4306-AED8-DC7826A0A506}"/>
          </ac:spMkLst>
        </pc:spChg>
        <pc:spChg chg="add">
          <ac:chgData name="Fawzieh Quraan" userId="4a435a738dbdad6b" providerId="LiveId" clId="{B2F7ADC5-D1DB-4FE3-91B4-F9A34A684884}" dt="2025-04-12T13:12:49.927" v="2361" actId="26606"/>
          <ac:spMkLst>
            <pc:docMk/>
            <pc:sldMk cId="3717501109" sldId="263"/>
            <ac:spMk id="37" creationId="{8F90786E-B72D-4C32-BDCE-A170B007822D}"/>
          </ac:spMkLst>
        </pc:spChg>
        <pc:spChg chg="add">
          <ac:chgData name="Fawzieh Quraan" userId="4a435a738dbdad6b" providerId="LiveId" clId="{B2F7ADC5-D1DB-4FE3-91B4-F9A34A684884}" dt="2025-04-12T13:12:49.927" v="2361" actId="26606"/>
          <ac:spMkLst>
            <pc:docMk/>
            <pc:sldMk cId="3717501109" sldId="263"/>
            <ac:spMk id="38" creationId="{5E46F2E7-848F-4A6C-A098-4764FDEA771A}"/>
          </ac:spMkLst>
        </pc:spChg>
        <pc:grpChg chg="add del">
          <ac:chgData name="Fawzieh Quraan" userId="4a435a738dbdad6b" providerId="LiveId" clId="{B2F7ADC5-D1DB-4FE3-91B4-F9A34A684884}" dt="2025-04-12T13:12:08.101" v="2334" actId="26606"/>
          <ac:grpSpMkLst>
            <pc:docMk/>
            <pc:sldMk cId="3717501109" sldId="263"/>
            <ac:grpSpMk id="10" creationId="{5EFBDE31-BB3E-6CFC-23CD-B5976DA38438}"/>
          </ac:grpSpMkLst>
        </pc:grpChg>
        <pc:picChg chg="add mod ord">
          <ac:chgData name="Fawzieh Quraan" userId="4a435a738dbdad6b" providerId="LiveId" clId="{B2F7ADC5-D1DB-4FE3-91B4-F9A34A684884}" dt="2025-04-12T13:12:49.927" v="2361" actId="26606"/>
          <ac:picMkLst>
            <pc:docMk/>
            <pc:sldMk cId="3717501109" sldId="263"/>
            <ac:picMk id="5" creationId="{D12F72B0-1117-ECA7-0C20-E614F8AD8B88}"/>
          </ac:picMkLst>
        </pc:picChg>
      </pc:sldChg>
      <pc:sldChg chg="addSp delSp modSp new mod setBg">
        <pc:chgData name="Fawzieh Quraan" userId="4a435a738dbdad6b" providerId="LiveId" clId="{B2F7ADC5-D1DB-4FE3-91B4-F9A34A684884}" dt="2025-04-22T19:16:33.918" v="2883" actId="26606"/>
        <pc:sldMkLst>
          <pc:docMk/>
          <pc:sldMk cId="2908762071" sldId="264"/>
        </pc:sldMkLst>
        <pc:spChg chg="mod">
          <ac:chgData name="Fawzieh Quraan" userId="4a435a738dbdad6b" providerId="LiveId" clId="{B2F7ADC5-D1DB-4FE3-91B4-F9A34A684884}" dt="2025-04-22T19:16:33.918" v="2883" actId="26606"/>
          <ac:spMkLst>
            <pc:docMk/>
            <pc:sldMk cId="2908762071" sldId="264"/>
            <ac:spMk id="2" creationId="{1C7DBEC0-3525-EF6F-2AB2-67473A7F7E83}"/>
          </ac:spMkLst>
        </pc:spChg>
        <pc:spChg chg="mod">
          <ac:chgData name="Fawzieh Quraan" userId="4a435a738dbdad6b" providerId="LiveId" clId="{B2F7ADC5-D1DB-4FE3-91B4-F9A34A684884}" dt="2025-04-22T19:16:33.918" v="2883" actId="26606"/>
          <ac:spMkLst>
            <pc:docMk/>
            <pc:sldMk cId="2908762071" sldId="264"/>
            <ac:spMk id="3" creationId="{DA495CB6-EA39-ECB2-E6E3-6DF94FB06D87}"/>
          </ac:spMkLst>
        </pc:spChg>
        <pc:spChg chg="add mod">
          <ac:chgData name="Fawzieh Quraan" userId="4a435a738dbdad6b" providerId="LiveId" clId="{B2F7ADC5-D1DB-4FE3-91B4-F9A34A684884}" dt="2025-04-22T19:16:33.918" v="2883" actId="26606"/>
          <ac:spMkLst>
            <pc:docMk/>
            <pc:sldMk cId="2908762071" sldId="264"/>
            <ac:spMk id="6" creationId="{0827745B-6199-0CF8-F6A8-7DDD742DB50F}"/>
          </ac:spMkLst>
        </pc:spChg>
        <pc:spChg chg="add del">
          <ac:chgData name="Fawzieh Quraan" userId="4a435a738dbdad6b" providerId="LiveId" clId="{B2F7ADC5-D1DB-4FE3-91B4-F9A34A684884}" dt="2025-04-22T19:16:33.903" v="2882" actId="26606"/>
          <ac:spMkLst>
            <pc:docMk/>
            <pc:sldMk cId="2908762071" sldId="264"/>
            <ac:spMk id="11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22T19:16:33.903" v="2882" actId="26606"/>
          <ac:spMkLst>
            <pc:docMk/>
            <pc:sldMk cId="2908762071" sldId="264"/>
            <ac:spMk id="13" creationId="{E81BF4F6-F2CF-4984-9D14-D6966D92F99F}"/>
          </ac:spMkLst>
        </pc:spChg>
        <pc:grpChg chg="add">
          <ac:chgData name="Fawzieh Quraan" userId="4a435a738dbdad6b" providerId="LiveId" clId="{B2F7ADC5-D1DB-4FE3-91B4-F9A34A684884}" dt="2025-04-22T19:16:33.918" v="2883" actId="26606"/>
          <ac:grpSpMkLst>
            <pc:docMk/>
            <pc:sldMk cId="2908762071" sldId="264"/>
            <ac:grpSpMk id="15" creationId="{8CE57D37-C2D0-066B-1AE3-6F4244344F27}"/>
          </ac:grpSpMkLst>
        </pc:grpChg>
        <pc:picChg chg="add mod">
          <ac:chgData name="Fawzieh Quraan" userId="4a435a738dbdad6b" providerId="LiveId" clId="{B2F7ADC5-D1DB-4FE3-91B4-F9A34A684884}" dt="2025-04-22T19:16:33.918" v="2883" actId="26606"/>
          <ac:picMkLst>
            <pc:docMk/>
            <pc:sldMk cId="2908762071" sldId="264"/>
            <ac:picMk id="5" creationId="{900E5CFD-B320-19C8-12BC-02BA43D1143C}"/>
          </ac:picMkLst>
        </pc:picChg>
      </pc:sldChg>
      <pc:sldChg chg="addSp delSp modSp new mod">
        <pc:chgData name="Fawzieh Quraan" userId="4a435a738dbdad6b" providerId="LiveId" clId="{B2F7ADC5-D1DB-4FE3-91B4-F9A34A684884}" dt="2025-04-22T19:21:17.787" v="3255" actId="26606"/>
        <pc:sldMkLst>
          <pc:docMk/>
          <pc:sldMk cId="4118709172" sldId="265"/>
        </pc:sldMkLst>
        <pc:spChg chg="mod">
          <ac:chgData name="Fawzieh Quraan" userId="4a435a738dbdad6b" providerId="LiveId" clId="{B2F7ADC5-D1DB-4FE3-91B4-F9A34A684884}" dt="2025-04-22T19:18:02.880" v="2991" actId="20577"/>
          <ac:spMkLst>
            <pc:docMk/>
            <pc:sldMk cId="4118709172" sldId="265"/>
            <ac:spMk id="2" creationId="{1199A0C7-7BE8-D1DE-B086-50B40AAA0B87}"/>
          </ac:spMkLst>
        </pc:spChg>
        <pc:spChg chg="del mod">
          <ac:chgData name="Fawzieh Quraan" userId="4a435a738dbdad6b" providerId="LiveId" clId="{B2F7ADC5-D1DB-4FE3-91B4-F9A34A684884}" dt="2025-04-22T19:21:17.787" v="3255" actId="26606"/>
          <ac:spMkLst>
            <pc:docMk/>
            <pc:sldMk cId="4118709172" sldId="265"/>
            <ac:spMk id="3" creationId="{DD299CEF-D5D6-B7F0-4CBA-5DDD6D3D1386}"/>
          </ac:spMkLst>
        </pc:spChg>
        <pc:graphicFrameChg chg="add">
          <ac:chgData name="Fawzieh Quraan" userId="4a435a738dbdad6b" providerId="LiveId" clId="{B2F7ADC5-D1DB-4FE3-91B4-F9A34A684884}" dt="2025-04-22T19:21:17.787" v="3255" actId="26606"/>
          <ac:graphicFrameMkLst>
            <pc:docMk/>
            <pc:sldMk cId="4118709172" sldId="265"/>
            <ac:graphicFrameMk id="5" creationId="{DEFC27D4-0CC9-68CC-4C9D-3536142F9EC8}"/>
          </ac:graphicFrameMkLst>
        </pc:graphicFrameChg>
      </pc:sldChg>
      <pc:sldChg chg="addSp delSp modSp new mod setBg">
        <pc:chgData name="Fawzieh Quraan" userId="4a435a738dbdad6b" providerId="LiveId" clId="{B2F7ADC5-D1DB-4FE3-91B4-F9A34A684884}" dt="2025-04-23T12:41:03.940" v="3896" actId="26606"/>
        <pc:sldMkLst>
          <pc:docMk/>
          <pc:sldMk cId="3621003053" sldId="266"/>
        </pc:sldMkLst>
        <pc:spChg chg="mod">
          <ac:chgData name="Fawzieh Quraan" userId="4a435a738dbdad6b" providerId="LiveId" clId="{B2F7ADC5-D1DB-4FE3-91B4-F9A34A684884}" dt="2025-04-23T12:41:03.940" v="3896" actId="26606"/>
          <ac:spMkLst>
            <pc:docMk/>
            <pc:sldMk cId="3621003053" sldId="266"/>
            <ac:spMk id="2" creationId="{04561713-6A54-27D9-D7CE-01923B594E08}"/>
          </ac:spMkLst>
        </pc:spChg>
        <pc:spChg chg="mod ord">
          <ac:chgData name="Fawzieh Quraan" userId="4a435a738dbdad6b" providerId="LiveId" clId="{B2F7ADC5-D1DB-4FE3-91B4-F9A34A684884}" dt="2025-04-23T12:41:03.940" v="3896" actId="26606"/>
          <ac:spMkLst>
            <pc:docMk/>
            <pc:sldMk cId="3621003053" sldId="266"/>
            <ac:spMk id="3" creationId="{8A5DDDEB-4CEC-1C62-038C-8CC8DDA1290A}"/>
          </ac:spMkLst>
        </pc:spChg>
        <pc:spChg chg="add mod">
          <ac:chgData name="Fawzieh Quraan" userId="4a435a738dbdad6b" providerId="LiveId" clId="{B2F7ADC5-D1DB-4FE3-91B4-F9A34A684884}" dt="2025-04-23T12:41:03.940" v="3896" actId="26606"/>
          <ac:spMkLst>
            <pc:docMk/>
            <pc:sldMk cId="3621003053" sldId="266"/>
            <ac:spMk id="6" creationId="{934A891D-C452-C1FF-86AE-558FBBF25A15}"/>
          </ac:spMkLst>
        </pc:spChg>
        <pc:spChg chg="add del">
          <ac:chgData name="Fawzieh Quraan" userId="4a435a738dbdad6b" providerId="LiveId" clId="{B2F7ADC5-D1DB-4FE3-91B4-F9A34A684884}" dt="2025-04-23T12:40:20.164" v="3875" actId="26606"/>
          <ac:spMkLst>
            <pc:docMk/>
            <pc:sldMk cId="3621003053" sldId="266"/>
            <ac:spMk id="11" creationId="{3ECBE1F1-D69B-4AFA-ABD5-8E41720EF6DE}"/>
          </ac:spMkLst>
        </pc:spChg>
        <pc:spChg chg="add del">
          <ac:chgData name="Fawzieh Quraan" userId="4a435a738dbdad6b" providerId="LiveId" clId="{B2F7ADC5-D1DB-4FE3-91B4-F9A34A684884}" dt="2025-04-23T12:40:20.164" v="3875" actId="26606"/>
          <ac:spMkLst>
            <pc:docMk/>
            <pc:sldMk cId="3621003053" sldId="266"/>
            <ac:spMk id="13" creationId="{603A6265-E10C-4B85-9C20-E75FCAF9CC63}"/>
          </ac:spMkLst>
        </pc:spChg>
        <pc:spChg chg="add del">
          <ac:chgData name="Fawzieh Quraan" userId="4a435a738dbdad6b" providerId="LiveId" clId="{B2F7ADC5-D1DB-4FE3-91B4-F9A34A684884}" dt="2025-04-23T12:40:35.079" v="3885" actId="26606"/>
          <ac:spMkLst>
            <pc:docMk/>
            <pc:sldMk cId="3621003053" sldId="266"/>
            <ac:spMk id="17" creationId="{8D6EA299-0840-6DEA-E670-C49AEBC87E89}"/>
          </ac:spMkLst>
        </pc:spChg>
        <pc:spChg chg="add del">
          <ac:chgData name="Fawzieh Quraan" userId="4a435a738dbdad6b" providerId="LiveId" clId="{B2F7ADC5-D1DB-4FE3-91B4-F9A34A684884}" dt="2025-04-23T12:40:28.702" v="3881" actId="26606"/>
          <ac:spMkLst>
            <pc:docMk/>
            <pc:sldMk cId="3621003053" sldId="266"/>
            <ac:spMk id="22" creationId="{AE3A741D-C19B-960A-5803-1C5887147820}"/>
          </ac:spMkLst>
        </pc:spChg>
        <pc:spChg chg="add del">
          <ac:chgData name="Fawzieh Quraan" userId="4a435a738dbdad6b" providerId="LiveId" clId="{B2F7ADC5-D1DB-4FE3-91B4-F9A34A684884}" dt="2025-04-23T12:40:28.702" v="3881" actId="26606"/>
          <ac:spMkLst>
            <pc:docMk/>
            <pc:sldMk cId="3621003053" sldId="266"/>
            <ac:spMk id="23" creationId="{DC39DE25-0E4E-0AA7-0932-1D78C2372786}"/>
          </ac:spMkLst>
        </pc:spChg>
        <pc:spChg chg="add del">
          <ac:chgData name="Fawzieh Quraan" userId="4a435a738dbdad6b" providerId="LiveId" clId="{B2F7ADC5-D1DB-4FE3-91B4-F9A34A684884}" dt="2025-04-23T12:40:28.702" v="3881" actId="26606"/>
          <ac:spMkLst>
            <pc:docMk/>
            <pc:sldMk cId="3621003053" sldId="266"/>
            <ac:spMk id="24" creationId="{8D6EA299-0840-6DEA-E670-C49AEBC87E89}"/>
          </ac:spMkLst>
        </pc:spChg>
        <pc:spChg chg="add del">
          <ac:chgData name="Fawzieh Quraan" userId="4a435a738dbdad6b" providerId="LiveId" clId="{B2F7ADC5-D1DB-4FE3-91B4-F9A34A684884}" dt="2025-04-23T12:40:35.079" v="3885" actId="26606"/>
          <ac:spMkLst>
            <pc:docMk/>
            <pc:sldMk cId="3621003053" sldId="266"/>
            <ac:spMk id="29" creationId="{AE3A741D-C19B-960A-5803-1C5887147820}"/>
          </ac:spMkLst>
        </pc:spChg>
        <pc:spChg chg="add del">
          <ac:chgData name="Fawzieh Quraan" userId="4a435a738dbdad6b" providerId="LiveId" clId="{B2F7ADC5-D1DB-4FE3-91B4-F9A34A684884}" dt="2025-04-23T12:40:35.079" v="3885" actId="26606"/>
          <ac:spMkLst>
            <pc:docMk/>
            <pc:sldMk cId="3621003053" sldId="266"/>
            <ac:spMk id="30" creationId="{9C3A50E9-9119-7BC3-083B-2D84CCC78E47}"/>
          </ac:spMkLst>
        </pc:spChg>
        <pc:spChg chg="add del">
          <ac:chgData name="Fawzieh Quraan" userId="4a435a738dbdad6b" providerId="LiveId" clId="{B2F7ADC5-D1DB-4FE3-91B4-F9A34A684884}" dt="2025-04-23T12:40:35.079" v="3885" actId="26606"/>
          <ac:spMkLst>
            <pc:docMk/>
            <pc:sldMk cId="3621003053" sldId="266"/>
            <ac:spMk id="31" creationId="{DC39DE25-0E4E-0AA7-0932-1D78C2372786}"/>
          </ac:spMkLst>
        </pc:spChg>
        <pc:spChg chg="add del">
          <ac:chgData name="Fawzieh Quraan" userId="4a435a738dbdad6b" providerId="LiveId" clId="{B2F7ADC5-D1DB-4FE3-91B4-F9A34A684884}" dt="2025-04-23T12:40:36.613" v="3887" actId="26606"/>
          <ac:spMkLst>
            <pc:docMk/>
            <pc:sldMk cId="3621003053" sldId="266"/>
            <ac:spMk id="33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23T12:40:51.783" v="3891" actId="26606"/>
          <ac:spMkLst>
            <pc:docMk/>
            <pc:sldMk cId="3621003053" sldId="266"/>
            <ac:spMk id="38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23T12:40:51.783" v="3891" actId="26606"/>
          <ac:spMkLst>
            <pc:docMk/>
            <pc:sldMk cId="3621003053" sldId="266"/>
            <ac:spMk id="39" creationId="{E81BF4F6-F2CF-4984-9D14-D6966D92F99F}"/>
          </ac:spMkLst>
        </pc:spChg>
        <pc:spChg chg="add del">
          <ac:chgData name="Fawzieh Quraan" userId="4a435a738dbdad6b" providerId="LiveId" clId="{B2F7ADC5-D1DB-4FE3-91B4-F9A34A684884}" dt="2025-04-23T12:41:03.940" v="3895" actId="26606"/>
          <ac:spMkLst>
            <pc:docMk/>
            <pc:sldMk cId="3621003053" sldId="266"/>
            <ac:spMk id="43" creationId="{FFB60E8C-7224-44A4-87A0-46A1711DD2ED}"/>
          </ac:spMkLst>
        </pc:spChg>
        <pc:spChg chg="add del">
          <ac:chgData name="Fawzieh Quraan" userId="4a435a738dbdad6b" providerId="LiveId" clId="{B2F7ADC5-D1DB-4FE3-91B4-F9A34A684884}" dt="2025-04-23T12:41:03.940" v="3895" actId="26606"/>
          <ac:spMkLst>
            <pc:docMk/>
            <pc:sldMk cId="3621003053" sldId="266"/>
            <ac:spMk id="44" creationId="{5DA32751-37A2-45C0-BE94-63D375E27003}"/>
          </ac:spMkLst>
        </pc:spChg>
        <pc:spChg chg="add del">
          <ac:chgData name="Fawzieh Quraan" userId="4a435a738dbdad6b" providerId="LiveId" clId="{B2F7ADC5-D1DB-4FE3-91B4-F9A34A684884}" dt="2025-04-23T12:41:03.940" v="3895" actId="26606"/>
          <ac:spMkLst>
            <pc:docMk/>
            <pc:sldMk cId="3621003053" sldId="266"/>
            <ac:spMk id="45" creationId="{E659831F-0D9A-4C63-9EBB-8435B85A440F}"/>
          </ac:spMkLst>
        </pc:spChg>
        <pc:spChg chg="add del">
          <ac:chgData name="Fawzieh Quraan" userId="4a435a738dbdad6b" providerId="LiveId" clId="{B2F7ADC5-D1DB-4FE3-91B4-F9A34A684884}" dt="2025-04-23T12:41:03.940" v="3895" actId="26606"/>
          <ac:spMkLst>
            <pc:docMk/>
            <pc:sldMk cId="3621003053" sldId="266"/>
            <ac:spMk id="46" creationId="{5A55FBCD-CD42-40F5-8A1B-3203F9CAEEAA}"/>
          </ac:spMkLst>
        </pc:spChg>
        <pc:spChg chg="add">
          <ac:chgData name="Fawzieh Quraan" userId="4a435a738dbdad6b" providerId="LiveId" clId="{B2F7ADC5-D1DB-4FE3-91B4-F9A34A684884}" dt="2025-04-23T12:41:03.940" v="3896" actId="26606"/>
          <ac:spMkLst>
            <pc:docMk/>
            <pc:sldMk cId="3621003053" sldId="266"/>
            <ac:spMk id="48" creationId="{D1D34770-47A8-402C-AF23-2B653F2D88C1}"/>
          </ac:spMkLst>
        </pc:spChg>
        <pc:grpChg chg="add del">
          <ac:chgData name="Fawzieh Quraan" userId="4a435a738dbdad6b" providerId="LiveId" clId="{B2F7ADC5-D1DB-4FE3-91B4-F9A34A684884}" dt="2025-04-23T12:40:21.628" v="3877" actId="26606"/>
          <ac:grpSpMkLst>
            <pc:docMk/>
            <pc:sldMk cId="3621003053" sldId="266"/>
            <ac:grpSpMk id="15" creationId="{5EFBDE31-BB3E-6CFC-23CD-B5976DA38438}"/>
          </ac:grpSpMkLst>
        </pc:grpChg>
        <pc:grpChg chg="add del">
          <ac:chgData name="Fawzieh Quraan" userId="4a435a738dbdad6b" providerId="LiveId" clId="{B2F7ADC5-D1DB-4FE3-91B4-F9A34A684884}" dt="2025-04-23T12:40:27.113" v="3879" actId="26606"/>
          <ac:grpSpMkLst>
            <pc:docMk/>
            <pc:sldMk cId="3621003053" sldId="266"/>
            <ac:grpSpMk id="18" creationId="{8CE57D37-C2D0-066B-1AE3-6F4244344F27}"/>
          </ac:grpSpMkLst>
        </pc:grpChg>
        <pc:grpChg chg="add del">
          <ac:chgData name="Fawzieh Quraan" userId="4a435a738dbdad6b" providerId="LiveId" clId="{B2F7ADC5-D1DB-4FE3-91B4-F9A34A684884}" dt="2025-04-23T12:40:33.762" v="3883" actId="26606"/>
          <ac:grpSpMkLst>
            <pc:docMk/>
            <pc:sldMk cId="3621003053" sldId="266"/>
            <ac:grpSpMk id="26" creationId="{442598CC-934A-7BCD-C691-B2FE74CEDE6E}"/>
          </ac:grpSpMkLst>
        </pc:grpChg>
        <pc:grpChg chg="add del">
          <ac:chgData name="Fawzieh Quraan" userId="4a435a738dbdad6b" providerId="LiveId" clId="{B2F7ADC5-D1DB-4FE3-91B4-F9A34A684884}" dt="2025-04-23T12:40:44.369" v="3889" actId="26606"/>
          <ac:grpSpMkLst>
            <pc:docMk/>
            <pc:sldMk cId="3621003053" sldId="266"/>
            <ac:grpSpMk id="35" creationId="{BE589684-54CA-64D8-C963-5F19FF75BF72}"/>
          </ac:grpSpMkLst>
        </pc:grpChg>
        <pc:picChg chg="add mod ord">
          <ac:chgData name="Fawzieh Quraan" userId="4a435a738dbdad6b" providerId="LiveId" clId="{B2F7ADC5-D1DB-4FE3-91B4-F9A34A684884}" dt="2025-04-23T12:41:03.940" v="3896" actId="26606"/>
          <ac:picMkLst>
            <pc:docMk/>
            <pc:sldMk cId="3621003053" sldId="266"/>
            <ac:picMk id="5" creationId="{DB98E36A-DBA2-164C-A950-7B6A86DE77EE}"/>
          </ac:picMkLst>
        </pc:picChg>
        <pc:cxnChg chg="add del">
          <ac:chgData name="Fawzieh Quraan" userId="4a435a738dbdad6b" providerId="LiveId" clId="{B2F7ADC5-D1DB-4FE3-91B4-F9A34A684884}" dt="2025-04-23T12:41:00.516" v="3893" actId="26606"/>
          <ac:cxnSpMkLst>
            <pc:docMk/>
            <pc:sldMk cId="3621003053" sldId="266"/>
            <ac:cxnSpMk id="41" creationId="{1503BFE4-729B-D9D0-C17B-501E6AF1127A}"/>
          </ac:cxnSpMkLst>
        </pc:cxnChg>
      </pc:sldChg>
      <pc:sldChg chg="addSp delSp modSp new mod setBg">
        <pc:chgData name="Fawzieh Quraan" userId="4a435a738dbdad6b" providerId="LiveId" clId="{B2F7ADC5-D1DB-4FE3-91B4-F9A34A684884}" dt="2025-04-23T12:48:27.087" v="4502" actId="26606"/>
        <pc:sldMkLst>
          <pc:docMk/>
          <pc:sldMk cId="930650435" sldId="267"/>
        </pc:sldMkLst>
        <pc:spChg chg="mod">
          <ac:chgData name="Fawzieh Quraan" userId="4a435a738dbdad6b" providerId="LiveId" clId="{B2F7ADC5-D1DB-4FE3-91B4-F9A34A684884}" dt="2025-04-23T12:48:27.087" v="4502" actId="26606"/>
          <ac:spMkLst>
            <pc:docMk/>
            <pc:sldMk cId="930650435" sldId="267"/>
            <ac:spMk id="2" creationId="{0EA7E0CD-7562-3308-8868-6897B111ABA7}"/>
          </ac:spMkLst>
        </pc:spChg>
        <pc:spChg chg="mod">
          <ac:chgData name="Fawzieh Quraan" userId="4a435a738dbdad6b" providerId="LiveId" clId="{B2F7ADC5-D1DB-4FE3-91B4-F9A34A684884}" dt="2025-04-23T12:48:27.087" v="4502" actId="26606"/>
          <ac:spMkLst>
            <pc:docMk/>
            <pc:sldMk cId="930650435" sldId="267"/>
            <ac:spMk id="3" creationId="{1B106916-1576-AB77-11BB-939F4B511C27}"/>
          </ac:spMkLst>
        </pc:spChg>
        <pc:spChg chg="add del">
          <ac:chgData name="Fawzieh Quraan" userId="4a435a738dbdad6b" providerId="LiveId" clId="{B2F7ADC5-D1DB-4FE3-91B4-F9A34A684884}" dt="2025-04-23T12:48:27.087" v="4501" actId="26606"/>
          <ac:spMkLst>
            <pc:docMk/>
            <pc:sldMk cId="930650435" sldId="267"/>
            <ac:spMk id="10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23T12:48:27.087" v="4501" actId="26606"/>
          <ac:spMkLst>
            <pc:docMk/>
            <pc:sldMk cId="930650435" sldId="267"/>
            <ac:spMk id="12" creationId="{E81BF4F6-F2CF-4984-9D14-D6966D92F99F}"/>
          </ac:spMkLst>
        </pc:spChg>
        <pc:spChg chg="add">
          <ac:chgData name="Fawzieh Quraan" userId="4a435a738dbdad6b" providerId="LiveId" clId="{B2F7ADC5-D1DB-4FE3-91B4-F9A34A684884}" dt="2025-04-23T12:48:27.087" v="4502" actId="26606"/>
          <ac:spMkLst>
            <pc:docMk/>
            <pc:sldMk cId="930650435" sldId="267"/>
            <ac:spMk id="14" creationId="{9F7D5CDA-D291-4307-BF55-1381FED29634}"/>
          </ac:spMkLst>
        </pc:spChg>
        <pc:picChg chg="add mod">
          <ac:chgData name="Fawzieh Quraan" userId="4a435a738dbdad6b" providerId="LiveId" clId="{B2F7ADC5-D1DB-4FE3-91B4-F9A34A684884}" dt="2025-04-23T12:48:27.087" v="4502" actId="26606"/>
          <ac:picMkLst>
            <pc:docMk/>
            <pc:sldMk cId="930650435" sldId="267"/>
            <ac:picMk id="5" creationId="{A83AF91F-6B57-71E5-A13F-4CD28915BFBC}"/>
          </ac:picMkLst>
        </pc:picChg>
      </pc:sldChg>
      <pc:sldChg chg="addSp delSp modSp new mod setBg">
        <pc:chgData name="Fawzieh Quraan" userId="4a435a738dbdad6b" providerId="LiveId" clId="{B2F7ADC5-D1DB-4FE3-91B4-F9A34A684884}" dt="2025-04-23T12:55:58.993" v="4911" actId="26606"/>
        <pc:sldMkLst>
          <pc:docMk/>
          <pc:sldMk cId="3061013085" sldId="268"/>
        </pc:sldMkLst>
        <pc:spChg chg="mod ord">
          <ac:chgData name="Fawzieh Quraan" userId="4a435a738dbdad6b" providerId="LiveId" clId="{B2F7ADC5-D1DB-4FE3-91B4-F9A34A684884}" dt="2025-04-23T12:55:58.993" v="4911" actId="26606"/>
          <ac:spMkLst>
            <pc:docMk/>
            <pc:sldMk cId="3061013085" sldId="268"/>
            <ac:spMk id="2" creationId="{F50DE92C-A5DD-8656-8828-62C7D02B92D8}"/>
          </ac:spMkLst>
        </pc:spChg>
        <pc:spChg chg="add del mod ord">
          <ac:chgData name="Fawzieh Quraan" userId="4a435a738dbdad6b" providerId="LiveId" clId="{B2F7ADC5-D1DB-4FE3-91B4-F9A34A684884}" dt="2025-04-23T12:55:58.993" v="4911" actId="26606"/>
          <ac:spMkLst>
            <pc:docMk/>
            <pc:sldMk cId="3061013085" sldId="268"/>
            <ac:spMk id="3" creationId="{C7FDC089-C01B-1050-5705-F0781E91420D}"/>
          </ac:spMkLst>
        </pc:spChg>
        <pc:spChg chg="add mod">
          <ac:chgData name="Fawzieh Quraan" userId="4a435a738dbdad6b" providerId="LiveId" clId="{B2F7ADC5-D1DB-4FE3-91B4-F9A34A684884}" dt="2025-04-23T12:55:58.993" v="4911" actId="26606"/>
          <ac:spMkLst>
            <pc:docMk/>
            <pc:sldMk cId="3061013085" sldId="268"/>
            <ac:spMk id="6" creationId="{7127BD65-4B57-15DB-C39D-A549B2386440}"/>
          </ac:spMkLst>
        </pc:spChg>
        <pc:spChg chg="add del">
          <ac:chgData name="Fawzieh Quraan" userId="4a435a738dbdad6b" providerId="LiveId" clId="{B2F7ADC5-D1DB-4FE3-91B4-F9A34A684884}" dt="2025-04-23T12:54:41.885" v="4870" actId="26606"/>
          <ac:spMkLst>
            <pc:docMk/>
            <pc:sldMk cId="3061013085" sldId="268"/>
            <ac:spMk id="10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4:24.928" v="4858" actId="26606"/>
          <ac:spMkLst>
            <pc:docMk/>
            <pc:sldMk cId="3061013085" sldId="268"/>
            <ac:spMk id="11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23T12:54:44.695" v="4872" actId="26606"/>
          <ac:spMkLst>
            <pc:docMk/>
            <pc:sldMk cId="3061013085" sldId="268"/>
            <ac:spMk id="12" creationId="{B95B9BA8-1D69-4796-85F5-B6D0BD52354B}"/>
          </ac:spMkLst>
        </pc:spChg>
        <pc:spChg chg="add del">
          <ac:chgData name="Fawzieh Quraan" userId="4a435a738dbdad6b" providerId="LiveId" clId="{B2F7ADC5-D1DB-4FE3-91B4-F9A34A684884}" dt="2025-04-23T12:54:27.505" v="4860" actId="26606"/>
          <ac:spMkLst>
            <pc:docMk/>
            <pc:sldMk cId="3061013085" sldId="268"/>
            <ac:spMk id="13" creationId="{9B47378D-AD27-45D0-8C1C-5B1098DCC068}"/>
          </ac:spMkLst>
        </pc:spChg>
        <pc:spChg chg="add del">
          <ac:chgData name="Fawzieh Quraan" userId="4a435a738dbdad6b" providerId="LiveId" clId="{B2F7ADC5-D1DB-4FE3-91B4-F9A34A684884}" dt="2025-04-23T12:54:27.505" v="4860" actId="26606"/>
          <ac:spMkLst>
            <pc:docMk/>
            <pc:sldMk cId="3061013085" sldId="268"/>
            <ac:spMk id="14" creationId="{649C91A9-84E7-4BF0-9026-62F01380D853}"/>
          </ac:spMkLst>
        </pc:spChg>
        <pc:spChg chg="add del">
          <ac:chgData name="Fawzieh Quraan" userId="4a435a738dbdad6b" providerId="LiveId" clId="{B2F7ADC5-D1DB-4FE3-91B4-F9A34A684884}" dt="2025-04-23T12:54:48.857" v="4874" actId="26606"/>
          <ac:spMkLst>
            <pc:docMk/>
            <pc:sldMk cId="3061013085" sldId="268"/>
            <ac:spMk id="15" creationId="{55A52C45-1FCB-4636-A80F-2849B8226C01}"/>
          </ac:spMkLst>
        </pc:spChg>
        <pc:spChg chg="add del">
          <ac:chgData name="Fawzieh Quraan" userId="4a435a738dbdad6b" providerId="LiveId" clId="{B2F7ADC5-D1DB-4FE3-91B4-F9A34A684884}" dt="2025-04-23T12:54:32.878" v="4862" actId="26606"/>
          <ac:spMkLst>
            <pc:docMk/>
            <pc:sldMk cId="3061013085" sldId="268"/>
            <ac:spMk id="16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23T12:54:32.878" v="4862" actId="26606"/>
          <ac:spMkLst>
            <pc:docMk/>
            <pc:sldMk cId="3061013085" sldId="268"/>
            <ac:spMk id="17" creationId="{E81BF4F6-F2CF-4984-9D14-D6966D92F99F}"/>
          </ac:spMkLst>
        </pc:spChg>
        <pc:spChg chg="add del">
          <ac:chgData name="Fawzieh Quraan" userId="4a435a738dbdad6b" providerId="LiveId" clId="{B2F7ADC5-D1DB-4FE3-91B4-F9A34A684884}" dt="2025-04-23T12:54:35.380" v="4864" actId="26606"/>
          <ac:spMkLst>
            <pc:docMk/>
            <pc:sldMk cId="3061013085" sldId="268"/>
            <ac:spMk id="20" creationId="{B95B9BA8-1D69-4796-85F5-B6D0BD52354B}"/>
          </ac:spMkLst>
        </pc:spChg>
        <pc:spChg chg="add del">
          <ac:chgData name="Fawzieh Quraan" userId="4a435a738dbdad6b" providerId="LiveId" clId="{B2F7ADC5-D1DB-4FE3-91B4-F9A34A684884}" dt="2025-04-23T12:54:44.695" v="4872" actId="26606"/>
          <ac:spMkLst>
            <pc:docMk/>
            <pc:sldMk cId="3061013085" sldId="268"/>
            <ac:spMk id="22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4:48.857" v="4874" actId="26606"/>
          <ac:spMkLst>
            <pc:docMk/>
            <pc:sldMk cId="3061013085" sldId="268"/>
            <ac:spMk id="28" creationId="{84ECDE7A-6944-466D-8FFE-149A29BA6BAE}"/>
          </ac:spMkLst>
        </pc:spChg>
        <pc:spChg chg="add del">
          <ac:chgData name="Fawzieh Quraan" userId="4a435a738dbdad6b" providerId="LiveId" clId="{B2F7ADC5-D1DB-4FE3-91B4-F9A34A684884}" dt="2025-04-23T12:54:48.857" v="4874" actId="26606"/>
          <ac:spMkLst>
            <pc:docMk/>
            <pc:sldMk cId="3061013085" sldId="268"/>
            <ac:spMk id="29" creationId="{B3420082-9415-44EC-802E-C77D71D59C57}"/>
          </ac:spMkLst>
        </pc:spChg>
        <pc:spChg chg="add del">
          <ac:chgData name="Fawzieh Quraan" userId="4a435a738dbdad6b" providerId="LiveId" clId="{B2F7ADC5-D1DB-4FE3-91B4-F9A34A684884}" dt="2025-04-23T12:54:48.857" v="4874" actId="26606"/>
          <ac:spMkLst>
            <pc:docMk/>
            <pc:sldMk cId="3061013085" sldId="268"/>
            <ac:spMk id="30" creationId="{768EB4DD-3704-43AD-92B3-C4E0C6EA92CB}"/>
          </ac:spMkLst>
        </pc:spChg>
        <pc:spChg chg="add del">
          <ac:chgData name="Fawzieh Quraan" userId="4a435a738dbdad6b" providerId="LiveId" clId="{B2F7ADC5-D1DB-4FE3-91B4-F9A34A684884}" dt="2025-04-23T12:54:48.857" v="4874" actId="26606"/>
          <ac:spMkLst>
            <pc:docMk/>
            <pc:sldMk cId="3061013085" sldId="268"/>
            <ac:spMk id="31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4:51.427" v="4876" actId="26606"/>
          <ac:spMkLst>
            <pc:docMk/>
            <pc:sldMk cId="3061013085" sldId="268"/>
            <ac:spMk id="33" creationId="{04812C46-200A-4DEB-A05E-3ED6C68C2387}"/>
          </ac:spMkLst>
        </pc:spChg>
        <pc:spChg chg="add del">
          <ac:chgData name="Fawzieh Quraan" userId="4a435a738dbdad6b" providerId="LiveId" clId="{B2F7ADC5-D1DB-4FE3-91B4-F9A34A684884}" dt="2025-04-23T12:54:51.427" v="4876" actId="26606"/>
          <ac:spMkLst>
            <pc:docMk/>
            <pc:sldMk cId="3061013085" sldId="268"/>
            <ac:spMk id="34" creationId="{D1EA859B-E555-4109-94F3-6700E046E008}"/>
          </ac:spMkLst>
        </pc:spChg>
        <pc:spChg chg="add del">
          <ac:chgData name="Fawzieh Quraan" userId="4a435a738dbdad6b" providerId="LiveId" clId="{B2F7ADC5-D1DB-4FE3-91B4-F9A34A684884}" dt="2025-04-23T12:54:51.427" v="4876" actId="26606"/>
          <ac:spMkLst>
            <pc:docMk/>
            <pc:sldMk cId="3061013085" sldId="268"/>
            <ac:spMk id="35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4:55.892" v="4878" actId="26606"/>
          <ac:spMkLst>
            <pc:docMk/>
            <pc:sldMk cId="3061013085" sldId="268"/>
            <ac:spMk id="37" creationId="{AF6CB648-9554-488A-B457-99CAAD1DA528}"/>
          </ac:spMkLst>
        </pc:spChg>
        <pc:spChg chg="add del">
          <ac:chgData name="Fawzieh Quraan" userId="4a435a738dbdad6b" providerId="LiveId" clId="{B2F7ADC5-D1DB-4FE3-91B4-F9A34A684884}" dt="2025-04-23T12:54:55.892" v="4878" actId="26606"/>
          <ac:spMkLst>
            <pc:docMk/>
            <pc:sldMk cId="3061013085" sldId="268"/>
            <ac:spMk id="38" creationId="{E3ADCBE7-9330-1CDA-00EB-CDD12DB722FF}"/>
          </ac:spMkLst>
        </pc:spChg>
        <pc:spChg chg="add del">
          <ac:chgData name="Fawzieh Quraan" userId="4a435a738dbdad6b" providerId="LiveId" clId="{B2F7ADC5-D1DB-4FE3-91B4-F9A34A684884}" dt="2025-04-23T12:54:55.892" v="4878" actId="26606"/>
          <ac:spMkLst>
            <pc:docMk/>
            <pc:sldMk cId="3061013085" sldId="268"/>
            <ac:spMk id="39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4:58.152" v="4880" actId="26606"/>
          <ac:spMkLst>
            <pc:docMk/>
            <pc:sldMk cId="3061013085" sldId="268"/>
            <ac:spMk id="41" creationId="{649C91A9-84E7-4BF0-9026-62F01380D853}"/>
          </ac:spMkLst>
        </pc:spChg>
        <pc:spChg chg="add del">
          <ac:chgData name="Fawzieh Quraan" userId="4a435a738dbdad6b" providerId="LiveId" clId="{B2F7ADC5-D1DB-4FE3-91B4-F9A34A684884}" dt="2025-04-23T12:54:58.152" v="4880" actId="26606"/>
          <ac:spMkLst>
            <pc:docMk/>
            <pc:sldMk cId="3061013085" sldId="268"/>
            <ac:spMk id="42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4:58.152" v="4880" actId="26606"/>
          <ac:spMkLst>
            <pc:docMk/>
            <pc:sldMk cId="3061013085" sldId="268"/>
            <ac:spMk id="43" creationId="{9B47378D-AD27-45D0-8C1C-5B1098DCC068}"/>
          </ac:spMkLst>
        </pc:spChg>
        <pc:spChg chg="add del">
          <ac:chgData name="Fawzieh Quraan" userId="4a435a738dbdad6b" providerId="LiveId" clId="{B2F7ADC5-D1DB-4FE3-91B4-F9A34A684884}" dt="2025-04-23T12:55:03.817" v="4882" actId="26606"/>
          <ac:spMkLst>
            <pc:docMk/>
            <pc:sldMk cId="3061013085" sldId="268"/>
            <ac:spMk id="45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23T12:55:03.817" v="4882" actId="26606"/>
          <ac:spMkLst>
            <pc:docMk/>
            <pc:sldMk cId="3061013085" sldId="268"/>
            <ac:spMk id="46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05.904" v="4884" actId="26606"/>
          <ac:spMkLst>
            <pc:docMk/>
            <pc:sldMk cId="3061013085" sldId="268"/>
            <ac:spMk id="48" creationId="{649C91A9-84E7-4BF0-9026-62F01380D853}"/>
          </ac:spMkLst>
        </pc:spChg>
        <pc:spChg chg="add del">
          <ac:chgData name="Fawzieh Quraan" userId="4a435a738dbdad6b" providerId="LiveId" clId="{B2F7ADC5-D1DB-4FE3-91B4-F9A34A684884}" dt="2025-04-23T12:55:05.904" v="4884" actId="26606"/>
          <ac:spMkLst>
            <pc:docMk/>
            <pc:sldMk cId="3061013085" sldId="268"/>
            <ac:spMk id="49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05.904" v="4884" actId="26606"/>
          <ac:spMkLst>
            <pc:docMk/>
            <pc:sldMk cId="3061013085" sldId="268"/>
            <ac:spMk id="50" creationId="{9B47378D-AD27-45D0-8C1C-5B1098DCC068}"/>
          </ac:spMkLst>
        </pc:spChg>
        <pc:spChg chg="add del">
          <ac:chgData name="Fawzieh Quraan" userId="4a435a738dbdad6b" providerId="LiveId" clId="{B2F7ADC5-D1DB-4FE3-91B4-F9A34A684884}" dt="2025-04-23T12:55:08.052" v="4886" actId="26606"/>
          <ac:spMkLst>
            <pc:docMk/>
            <pc:sldMk cId="3061013085" sldId="268"/>
            <ac:spMk id="52" creationId="{C0763A76-9F1C-4FC5-82B7-DD475DA461B2}"/>
          </ac:spMkLst>
        </pc:spChg>
        <pc:spChg chg="add del">
          <ac:chgData name="Fawzieh Quraan" userId="4a435a738dbdad6b" providerId="LiveId" clId="{B2F7ADC5-D1DB-4FE3-91B4-F9A34A684884}" dt="2025-04-23T12:55:08.052" v="4886" actId="26606"/>
          <ac:spMkLst>
            <pc:docMk/>
            <pc:sldMk cId="3061013085" sldId="268"/>
            <ac:spMk id="53" creationId="{E81BF4F6-F2CF-4984-9D14-D6966D92F99F}"/>
          </ac:spMkLst>
        </pc:spChg>
        <pc:spChg chg="add del">
          <ac:chgData name="Fawzieh Quraan" userId="4a435a738dbdad6b" providerId="LiveId" clId="{B2F7ADC5-D1DB-4FE3-91B4-F9A34A684884}" dt="2025-04-23T12:55:08.052" v="4886" actId="26606"/>
          <ac:spMkLst>
            <pc:docMk/>
            <pc:sldMk cId="3061013085" sldId="268"/>
            <ac:spMk id="54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23.651" v="4888" actId="26606"/>
          <ac:spMkLst>
            <pc:docMk/>
            <pc:sldMk cId="3061013085" sldId="268"/>
            <ac:spMk id="56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23T12:55:23.651" v="4888" actId="26606"/>
          <ac:spMkLst>
            <pc:docMk/>
            <pc:sldMk cId="3061013085" sldId="268"/>
            <ac:spMk id="57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26.946" v="4890" actId="26606"/>
          <ac:spMkLst>
            <pc:docMk/>
            <pc:sldMk cId="3061013085" sldId="268"/>
            <ac:spMk id="59" creationId="{F13C74B1-5B17-4795-BED0-7140497B445A}"/>
          </ac:spMkLst>
        </pc:spChg>
        <pc:spChg chg="add del">
          <ac:chgData name="Fawzieh Quraan" userId="4a435a738dbdad6b" providerId="LiveId" clId="{B2F7ADC5-D1DB-4FE3-91B4-F9A34A684884}" dt="2025-04-23T12:55:26.946" v="4890" actId="26606"/>
          <ac:spMkLst>
            <pc:docMk/>
            <pc:sldMk cId="3061013085" sldId="268"/>
            <ac:spMk id="60" creationId="{D4974D33-8DC5-464E-8C6D-BE58F0669C17}"/>
          </ac:spMkLst>
        </pc:spChg>
        <pc:spChg chg="add del">
          <ac:chgData name="Fawzieh Quraan" userId="4a435a738dbdad6b" providerId="LiveId" clId="{B2F7ADC5-D1DB-4FE3-91B4-F9A34A684884}" dt="2025-04-23T12:55:26.946" v="4890" actId="26606"/>
          <ac:spMkLst>
            <pc:docMk/>
            <pc:sldMk cId="3061013085" sldId="268"/>
            <ac:spMk id="61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31.419" v="4892" actId="26606"/>
          <ac:spMkLst>
            <pc:docMk/>
            <pc:sldMk cId="3061013085" sldId="268"/>
            <ac:spMk id="63" creationId="{04812C46-200A-4DEB-A05E-3ED6C68C2387}"/>
          </ac:spMkLst>
        </pc:spChg>
        <pc:spChg chg="add del">
          <ac:chgData name="Fawzieh Quraan" userId="4a435a738dbdad6b" providerId="LiveId" clId="{B2F7ADC5-D1DB-4FE3-91B4-F9A34A684884}" dt="2025-04-23T12:55:31.419" v="4892" actId="26606"/>
          <ac:spMkLst>
            <pc:docMk/>
            <pc:sldMk cId="3061013085" sldId="268"/>
            <ac:spMk id="64" creationId="{D1EA859B-E555-4109-94F3-6700E046E008}"/>
          </ac:spMkLst>
        </pc:spChg>
        <pc:spChg chg="add del">
          <ac:chgData name="Fawzieh Quraan" userId="4a435a738dbdad6b" providerId="LiveId" clId="{B2F7ADC5-D1DB-4FE3-91B4-F9A34A684884}" dt="2025-04-23T12:55:31.419" v="4892" actId="26606"/>
          <ac:spMkLst>
            <pc:docMk/>
            <pc:sldMk cId="3061013085" sldId="268"/>
            <ac:spMk id="65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33.786" v="4894" actId="26606"/>
          <ac:spMkLst>
            <pc:docMk/>
            <pc:sldMk cId="3061013085" sldId="268"/>
            <ac:spMk id="67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23T12:55:33.786" v="4894" actId="26606"/>
          <ac:spMkLst>
            <pc:docMk/>
            <pc:sldMk cId="3061013085" sldId="268"/>
            <ac:spMk id="68" creationId="{59B296B9-C5A5-4E4F-9B60-C907B5F1466C}"/>
          </ac:spMkLst>
        </pc:spChg>
        <pc:spChg chg="add del">
          <ac:chgData name="Fawzieh Quraan" userId="4a435a738dbdad6b" providerId="LiveId" clId="{B2F7ADC5-D1DB-4FE3-91B4-F9A34A684884}" dt="2025-04-23T12:55:33.786" v="4894" actId="26606"/>
          <ac:spMkLst>
            <pc:docMk/>
            <pc:sldMk cId="3061013085" sldId="268"/>
            <ac:spMk id="69" creationId="{D0300FD3-5AF1-6305-15FA-9078072672E2}"/>
          </ac:spMkLst>
        </pc:spChg>
        <pc:spChg chg="add del">
          <ac:chgData name="Fawzieh Quraan" userId="4a435a738dbdad6b" providerId="LiveId" clId="{B2F7ADC5-D1DB-4FE3-91B4-F9A34A684884}" dt="2025-04-23T12:55:33.786" v="4894" actId="26606"/>
          <ac:spMkLst>
            <pc:docMk/>
            <pc:sldMk cId="3061013085" sldId="268"/>
            <ac:spMk id="70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35.570" v="4896" actId="26606"/>
          <ac:spMkLst>
            <pc:docMk/>
            <pc:sldMk cId="3061013085" sldId="268"/>
            <ac:spMk id="72" creationId="{3ECBE1F1-D69B-4AFA-ABD5-8E41720EF6DE}"/>
          </ac:spMkLst>
        </pc:spChg>
        <pc:spChg chg="add del">
          <ac:chgData name="Fawzieh Quraan" userId="4a435a738dbdad6b" providerId="LiveId" clId="{B2F7ADC5-D1DB-4FE3-91B4-F9A34A684884}" dt="2025-04-23T12:55:35.570" v="4896" actId="26606"/>
          <ac:spMkLst>
            <pc:docMk/>
            <pc:sldMk cId="3061013085" sldId="268"/>
            <ac:spMk id="73" creationId="{603A6265-E10C-4B85-9C20-E75FCAF9CC63}"/>
          </ac:spMkLst>
        </pc:spChg>
        <pc:spChg chg="add del">
          <ac:chgData name="Fawzieh Quraan" userId="4a435a738dbdad6b" providerId="LiveId" clId="{B2F7ADC5-D1DB-4FE3-91B4-F9A34A684884}" dt="2025-04-23T12:55:35.570" v="4896" actId="26606"/>
          <ac:spMkLst>
            <pc:docMk/>
            <pc:sldMk cId="3061013085" sldId="268"/>
            <ac:spMk id="74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41.164" v="4898" actId="26606"/>
          <ac:spMkLst>
            <pc:docMk/>
            <pc:sldMk cId="3061013085" sldId="268"/>
            <ac:spMk id="76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44.251" v="4900" actId="26606"/>
          <ac:spMkLst>
            <pc:docMk/>
            <pc:sldMk cId="3061013085" sldId="268"/>
            <ac:spMk id="82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46.133" v="4902" actId="26606"/>
          <ac:spMkLst>
            <pc:docMk/>
            <pc:sldMk cId="3061013085" sldId="268"/>
            <ac:spMk id="89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49.776" v="4904" actId="26606"/>
          <ac:spMkLst>
            <pc:docMk/>
            <pc:sldMk cId="3061013085" sldId="268"/>
            <ac:spMk id="91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51.922" v="4906" actId="26606"/>
          <ac:spMkLst>
            <pc:docMk/>
            <pc:sldMk cId="3061013085" sldId="268"/>
            <ac:spMk id="96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53.645" v="4908" actId="26606"/>
          <ac:spMkLst>
            <pc:docMk/>
            <pc:sldMk cId="3061013085" sldId="268"/>
            <ac:spMk id="101" creationId="{C7FDC089-C01B-1050-5705-F0781E91420D}"/>
          </ac:spMkLst>
        </pc:spChg>
        <pc:spChg chg="add del">
          <ac:chgData name="Fawzieh Quraan" userId="4a435a738dbdad6b" providerId="LiveId" clId="{B2F7ADC5-D1DB-4FE3-91B4-F9A34A684884}" dt="2025-04-23T12:55:58.993" v="4910" actId="26606"/>
          <ac:spMkLst>
            <pc:docMk/>
            <pc:sldMk cId="3061013085" sldId="268"/>
            <ac:spMk id="106" creationId="{7D07B7BC-3270-4CF3-A7AA-0937908AD58A}"/>
          </ac:spMkLst>
        </pc:spChg>
        <pc:spChg chg="add del">
          <ac:chgData name="Fawzieh Quraan" userId="4a435a738dbdad6b" providerId="LiveId" clId="{B2F7ADC5-D1DB-4FE3-91B4-F9A34A684884}" dt="2025-04-23T12:55:58.993" v="4910" actId="26606"/>
          <ac:spMkLst>
            <pc:docMk/>
            <pc:sldMk cId="3061013085" sldId="268"/>
            <ac:spMk id="115" creationId="{C7FDC089-C01B-1050-5705-F0781E91420D}"/>
          </ac:spMkLst>
        </pc:spChg>
        <pc:spChg chg="add">
          <ac:chgData name="Fawzieh Quraan" userId="4a435a738dbdad6b" providerId="LiveId" clId="{B2F7ADC5-D1DB-4FE3-91B4-F9A34A684884}" dt="2025-04-23T12:55:58.993" v="4911" actId="26606"/>
          <ac:spMkLst>
            <pc:docMk/>
            <pc:sldMk cId="3061013085" sldId="268"/>
            <ac:spMk id="117" creationId="{B95B9BA8-1D69-4796-85F5-B6D0BD52354B}"/>
          </ac:spMkLst>
        </pc:spChg>
        <pc:spChg chg="add">
          <ac:chgData name="Fawzieh Quraan" userId="4a435a738dbdad6b" providerId="LiveId" clId="{B2F7ADC5-D1DB-4FE3-91B4-F9A34A684884}" dt="2025-04-23T12:55:58.993" v="4911" actId="26606"/>
          <ac:spMkLst>
            <pc:docMk/>
            <pc:sldMk cId="3061013085" sldId="268"/>
            <ac:spMk id="118" creationId="{C7FDC089-C01B-1050-5705-F0781E91420D}"/>
          </ac:spMkLst>
        </pc:spChg>
        <pc:grpChg chg="add del">
          <ac:chgData name="Fawzieh Quraan" userId="4a435a738dbdad6b" providerId="LiveId" clId="{B2F7ADC5-D1DB-4FE3-91B4-F9A34A684884}" dt="2025-04-23T12:54:35.380" v="4864" actId="26606"/>
          <ac:grpSpMkLst>
            <pc:docMk/>
            <pc:sldMk cId="3061013085" sldId="268"/>
            <ac:grpSpMk id="21" creationId="{D44E3F87-3D58-4B03-86B2-15A5C5B9C964}"/>
          </ac:grpSpMkLst>
        </pc:grpChg>
        <pc:grpChg chg="add del">
          <ac:chgData name="Fawzieh Quraan" userId="4a435a738dbdad6b" providerId="LiveId" clId="{B2F7ADC5-D1DB-4FE3-91B4-F9A34A684884}" dt="2025-04-23T12:54:44.695" v="4872" actId="26606"/>
          <ac:grpSpMkLst>
            <pc:docMk/>
            <pc:sldMk cId="3061013085" sldId="268"/>
            <ac:grpSpMk id="23" creationId="{D44E3F87-3D58-4B03-86B2-15A5C5B9C964}"/>
          </ac:grpSpMkLst>
        </pc:grpChg>
        <pc:grpChg chg="add del">
          <ac:chgData name="Fawzieh Quraan" userId="4a435a738dbdad6b" providerId="LiveId" clId="{B2F7ADC5-D1DB-4FE3-91B4-F9A34A684884}" dt="2025-04-23T12:55:41.164" v="4898" actId="26606"/>
          <ac:grpSpMkLst>
            <pc:docMk/>
            <pc:sldMk cId="3061013085" sldId="268"/>
            <ac:grpSpMk id="77" creationId="{6258F736-B256-8039-9DC6-F4E49A5C5AD5}"/>
          </ac:grpSpMkLst>
        </pc:grpChg>
        <pc:grpChg chg="add del">
          <ac:chgData name="Fawzieh Quraan" userId="4a435a738dbdad6b" providerId="LiveId" clId="{B2F7ADC5-D1DB-4FE3-91B4-F9A34A684884}" dt="2025-04-23T12:55:46.133" v="4902" actId="26606"/>
          <ac:grpSpMkLst>
            <pc:docMk/>
            <pc:sldMk cId="3061013085" sldId="268"/>
            <ac:grpSpMk id="84" creationId="{114ED94A-C85D-4CD3-4205-438D21CE6B38}"/>
          </ac:grpSpMkLst>
        </pc:grpChg>
        <pc:grpChg chg="add del">
          <ac:chgData name="Fawzieh Quraan" userId="4a435a738dbdad6b" providerId="LiveId" clId="{B2F7ADC5-D1DB-4FE3-91B4-F9A34A684884}" dt="2025-04-23T12:55:49.776" v="4904" actId="26606"/>
          <ac:grpSpMkLst>
            <pc:docMk/>
            <pc:sldMk cId="3061013085" sldId="268"/>
            <ac:grpSpMk id="92" creationId="{31C49F18-8757-4E87-5C2E-9D6D7B82BA3B}"/>
          </ac:grpSpMkLst>
        </pc:grpChg>
        <pc:grpChg chg="add del">
          <ac:chgData name="Fawzieh Quraan" userId="4a435a738dbdad6b" providerId="LiveId" clId="{B2F7ADC5-D1DB-4FE3-91B4-F9A34A684884}" dt="2025-04-23T12:55:51.922" v="4906" actId="26606"/>
          <ac:grpSpMkLst>
            <pc:docMk/>
            <pc:sldMk cId="3061013085" sldId="268"/>
            <ac:grpSpMk id="97" creationId="{434FA563-76F6-CDCF-AEA0-A7B78E44647B}"/>
          </ac:grpSpMkLst>
        </pc:grpChg>
        <pc:grpChg chg="add del">
          <ac:chgData name="Fawzieh Quraan" userId="4a435a738dbdad6b" providerId="LiveId" clId="{B2F7ADC5-D1DB-4FE3-91B4-F9A34A684884}" dt="2025-04-23T12:55:53.645" v="4908" actId="26606"/>
          <ac:grpSpMkLst>
            <pc:docMk/>
            <pc:sldMk cId="3061013085" sldId="268"/>
            <ac:grpSpMk id="102" creationId="{3AFCAD34-1AFC-BC1A-F6B2-C34C63912EAB}"/>
          </ac:grpSpMkLst>
        </pc:grpChg>
        <pc:grpChg chg="add del">
          <ac:chgData name="Fawzieh Quraan" userId="4a435a738dbdad6b" providerId="LiveId" clId="{B2F7ADC5-D1DB-4FE3-91B4-F9A34A684884}" dt="2025-04-23T12:55:58.993" v="4910" actId="26606"/>
          <ac:grpSpMkLst>
            <pc:docMk/>
            <pc:sldMk cId="3061013085" sldId="268"/>
            <ac:grpSpMk id="107" creationId="{3248F5E6-4377-481A-9615-8B26AF96A076}"/>
          </ac:grpSpMkLst>
        </pc:grpChg>
        <pc:grpChg chg="add del">
          <ac:chgData name="Fawzieh Quraan" userId="4a435a738dbdad6b" providerId="LiveId" clId="{B2F7ADC5-D1DB-4FE3-91B4-F9A34A684884}" dt="2025-04-23T12:55:58.993" v="4910" actId="26606"/>
          <ac:grpSpMkLst>
            <pc:docMk/>
            <pc:sldMk cId="3061013085" sldId="268"/>
            <ac:grpSpMk id="110" creationId="{E27AF472-EAE3-4572-AB69-B92BD10DBC6D}"/>
          </ac:grpSpMkLst>
        </pc:grpChg>
        <pc:graphicFrameChg chg="add del">
          <ac:chgData name="Fawzieh Quraan" userId="4a435a738dbdad6b" providerId="LiveId" clId="{B2F7ADC5-D1DB-4FE3-91B4-F9A34A684884}" dt="2025-04-23T12:54:40.049" v="4868" actId="26606"/>
          <ac:graphicFrameMkLst>
            <pc:docMk/>
            <pc:sldMk cId="3061013085" sldId="268"/>
            <ac:graphicFrameMk id="8" creationId="{F02A2E8D-D786-A40B-6C29-C1ABE8AC03B6}"/>
          </ac:graphicFrameMkLst>
        </pc:graphicFrameChg>
        <pc:picChg chg="add mod">
          <ac:chgData name="Fawzieh Quraan" userId="4a435a738dbdad6b" providerId="LiveId" clId="{B2F7ADC5-D1DB-4FE3-91B4-F9A34A684884}" dt="2025-04-23T12:55:58.993" v="4911" actId="26606"/>
          <ac:picMkLst>
            <pc:docMk/>
            <pc:sldMk cId="3061013085" sldId="268"/>
            <ac:picMk id="5" creationId="{48BA3323-440C-D3A1-D51F-8DB63DD42A07}"/>
          </ac:picMkLst>
        </pc:picChg>
        <pc:cxnChg chg="add del">
          <ac:chgData name="Fawzieh Quraan" userId="4a435a738dbdad6b" providerId="LiveId" clId="{B2F7ADC5-D1DB-4FE3-91B4-F9A34A684884}" dt="2025-04-23T12:55:44.251" v="4900" actId="26606"/>
          <ac:cxnSpMkLst>
            <pc:docMk/>
            <pc:sldMk cId="3061013085" sldId="268"/>
            <ac:cxnSpMk id="81" creationId="{FC23E3B9-5ABF-58B3-E2B0-E9A5DAA90037}"/>
          </ac:cxnSpMkLst>
        </pc:cxnChg>
      </pc:sldChg>
      <pc:sldChg chg="addSp delSp modSp new mod setBg">
        <pc:chgData name="Fawzieh Quraan" userId="4a435a738dbdad6b" providerId="LiveId" clId="{B2F7ADC5-D1DB-4FE3-91B4-F9A34A684884}" dt="2025-04-23T13:01:13.838" v="5336" actId="26606"/>
        <pc:sldMkLst>
          <pc:docMk/>
          <pc:sldMk cId="929536433" sldId="269"/>
        </pc:sldMkLst>
        <pc:spChg chg="mod">
          <ac:chgData name="Fawzieh Quraan" userId="4a435a738dbdad6b" providerId="LiveId" clId="{B2F7ADC5-D1DB-4FE3-91B4-F9A34A684884}" dt="2025-04-23T13:01:13.838" v="5336" actId="26606"/>
          <ac:spMkLst>
            <pc:docMk/>
            <pc:sldMk cId="929536433" sldId="269"/>
            <ac:spMk id="2" creationId="{A82C1C7E-A1A7-7AF4-46C7-67BE5DCD50D3}"/>
          </ac:spMkLst>
        </pc:spChg>
        <pc:spChg chg="add del mod">
          <ac:chgData name="Fawzieh Quraan" userId="4a435a738dbdad6b" providerId="LiveId" clId="{B2F7ADC5-D1DB-4FE3-91B4-F9A34A684884}" dt="2025-04-23T13:01:13.838" v="5336" actId="26606"/>
          <ac:spMkLst>
            <pc:docMk/>
            <pc:sldMk cId="929536433" sldId="269"/>
            <ac:spMk id="3" creationId="{22482289-ADF1-9768-CC5A-429ADC231660}"/>
          </ac:spMkLst>
        </pc:spChg>
        <pc:spChg chg="add del">
          <ac:chgData name="Fawzieh Quraan" userId="4a435a738dbdad6b" providerId="LiveId" clId="{B2F7ADC5-D1DB-4FE3-91B4-F9A34A684884}" dt="2025-04-23T13:01:13.822" v="5335" actId="26606"/>
          <ac:spMkLst>
            <pc:docMk/>
            <pc:sldMk cId="929536433" sldId="269"/>
            <ac:spMk id="8" creationId="{081EA652-8C6A-4E69-BEB9-170809474553}"/>
          </ac:spMkLst>
        </pc:spChg>
        <pc:spChg chg="add del">
          <ac:chgData name="Fawzieh Quraan" userId="4a435a738dbdad6b" providerId="LiveId" clId="{B2F7ADC5-D1DB-4FE3-91B4-F9A34A684884}" dt="2025-04-23T13:01:01.387" v="5329" actId="26606"/>
          <ac:spMkLst>
            <pc:docMk/>
            <pc:sldMk cId="929536433" sldId="269"/>
            <ac:spMk id="9" creationId="{3ECBE1F1-D69B-4AFA-ABD5-8E41720EF6DE}"/>
          </ac:spMkLst>
        </pc:spChg>
        <pc:spChg chg="add del">
          <ac:chgData name="Fawzieh Quraan" userId="4a435a738dbdad6b" providerId="LiveId" clId="{B2F7ADC5-D1DB-4FE3-91B4-F9A34A684884}" dt="2025-04-23T13:01:05.009" v="5333" actId="26606"/>
          <ac:spMkLst>
            <pc:docMk/>
            <pc:sldMk cId="929536433" sldId="269"/>
            <ac:spMk id="10" creationId="{E51BA4DF-2BD4-4EC2-B1DB-B27C8AC71864}"/>
          </ac:spMkLst>
        </pc:spChg>
        <pc:spChg chg="add del">
          <ac:chgData name="Fawzieh Quraan" userId="4a435a738dbdad6b" providerId="LiveId" clId="{B2F7ADC5-D1DB-4FE3-91B4-F9A34A684884}" dt="2025-04-23T13:01:01.387" v="5329" actId="26606"/>
          <ac:spMkLst>
            <pc:docMk/>
            <pc:sldMk cId="929536433" sldId="269"/>
            <ac:spMk id="11" creationId="{603A6265-E10C-4B85-9C20-E75FCAF9CC63}"/>
          </ac:spMkLst>
        </pc:spChg>
        <pc:spChg chg="add del">
          <ac:chgData name="Fawzieh Quraan" userId="4a435a738dbdad6b" providerId="LiveId" clId="{B2F7ADC5-D1DB-4FE3-91B4-F9A34A684884}" dt="2025-04-23T13:01:13.822" v="5335" actId="26606"/>
          <ac:spMkLst>
            <pc:docMk/>
            <pc:sldMk cId="929536433" sldId="269"/>
            <ac:spMk id="12" creationId="{7F488E8B-4E1E-4402-8935-D4E6C02615C7}"/>
          </ac:spMkLst>
        </pc:spChg>
        <pc:spChg chg="add del">
          <ac:chgData name="Fawzieh Quraan" userId="4a435a738dbdad6b" providerId="LiveId" clId="{B2F7ADC5-D1DB-4FE3-91B4-F9A34A684884}" dt="2025-04-23T13:01:03.390" v="5331" actId="26606"/>
          <ac:spMkLst>
            <pc:docMk/>
            <pc:sldMk cId="929536433" sldId="269"/>
            <ac:spMk id="13" creationId="{9F7D5CDA-D291-4307-BF55-1381FED29634}"/>
          </ac:spMkLst>
        </pc:spChg>
        <pc:spChg chg="add del">
          <ac:chgData name="Fawzieh Quraan" userId="4a435a738dbdad6b" providerId="LiveId" clId="{B2F7ADC5-D1DB-4FE3-91B4-F9A34A684884}" dt="2025-04-23T13:01:13.822" v="5335" actId="26606"/>
          <ac:spMkLst>
            <pc:docMk/>
            <pc:sldMk cId="929536433" sldId="269"/>
            <ac:spMk id="18" creationId="{5298780A-33B9-4EA2-8F67-DE68AD62841B}"/>
          </ac:spMkLst>
        </pc:spChg>
        <pc:spChg chg="add del">
          <ac:chgData name="Fawzieh Quraan" userId="4a435a738dbdad6b" providerId="LiveId" clId="{B2F7ADC5-D1DB-4FE3-91B4-F9A34A684884}" dt="2025-04-23T13:01:13.822" v="5335" actId="26606"/>
          <ac:spMkLst>
            <pc:docMk/>
            <pc:sldMk cId="929536433" sldId="269"/>
            <ac:spMk id="19" creationId="{22482289-ADF1-9768-CC5A-429ADC231660}"/>
          </ac:spMkLst>
        </pc:spChg>
        <pc:spChg chg="add">
          <ac:chgData name="Fawzieh Quraan" userId="4a435a738dbdad6b" providerId="LiveId" clId="{B2F7ADC5-D1DB-4FE3-91B4-F9A34A684884}" dt="2025-04-23T13:01:13.838" v="5336" actId="26606"/>
          <ac:spMkLst>
            <pc:docMk/>
            <pc:sldMk cId="929536433" sldId="269"/>
            <ac:spMk id="21" creationId="{5D13CC36-B950-4F02-9BAF-9A7EB267398C}"/>
          </ac:spMkLst>
        </pc:spChg>
        <pc:spChg chg="add">
          <ac:chgData name="Fawzieh Quraan" userId="4a435a738dbdad6b" providerId="LiveId" clId="{B2F7ADC5-D1DB-4FE3-91B4-F9A34A684884}" dt="2025-04-23T13:01:13.838" v="5336" actId="26606"/>
          <ac:spMkLst>
            <pc:docMk/>
            <pc:sldMk cId="929536433" sldId="269"/>
            <ac:spMk id="22" creationId="{D1BDED99-B35B-4FEE-A274-8E8DB6FEEECF}"/>
          </ac:spMkLst>
        </pc:spChg>
        <pc:spChg chg="add">
          <ac:chgData name="Fawzieh Quraan" userId="4a435a738dbdad6b" providerId="LiveId" clId="{B2F7ADC5-D1DB-4FE3-91B4-F9A34A684884}" dt="2025-04-23T13:01:13.838" v="5336" actId="26606"/>
          <ac:spMkLst>
            <pc:docMk/>
            <pc:sldMk cId="929536433" sldId="269"/>
            <ac:spMk id="24" creationId="{22482289-ADF1-9768-CC5A-429ADC231660}"/>
          </ac:spMkLst>
        </pc:spChg>
        <pc:graphicFrameChg chg="add del">
          <ac:chgData name="Fawzieh Quraan" userId="4a435a738dbdad6b" providerId="LiveId" clId="{B2F7ADC5-D1DB-4FE3-91B4-F9A34A684884}" dt="2025-04-23T13:01:05.009" v="5333" actId="26606"/>
          <ac:graphicFrameMkLst>
            <pc:docMk/>
            <pc:sldMk cId="929536433" sldId="269"/>
            <ac:graphicFrameMk id="16" creationId="{5A3448EC-7814-C302-A828-823D72853303}"/>
          </ac:graphicFrameMkLst>
        </pc:graphicFrameChg>
        <pc:picChg chg="add del">
          <ac:chgData name="Fawzieh Quraan" userId="4a435a738dbdad6b" providerId="LiveId" clId="{B2F7ADC5-D1DB-4FE3-91B4-F9A34A684884}" dt="2025-04-23T13:01:01.387" v="5329" actId="26606"/>
          <ac:picMkLst>
            <pc:docMk/>
            <pc:sldMk cId="929536433" sldId="269"/>
            <ac:picMk id="5" creationId="{E28AFB50-CE04-CB5F-B140-6FAA529A43A5}"/>
          </ac:picMkLst>
        </pc:picChg>
        <pc:picChg chg="add del">
          <ac:chgData name="Fawzieh Quraan" userId="4a435a738dbdad6b" providerId="LiveId" clId="{B2F7ADC5-D1DB-4FE3-91B4-F9A34A684884}" dt="2025-04-23T13:01:05.009" v="5333" actId="26606"/>
          <ac:picMkLst>
            <pc:docMk/>
            <pc:sldMk cId="929536433" sldId="269"/>
            <ac:picMk id="6" creationId="{0829EA70-6FA9-E056-50EB-460EE706723E}"/>
          </ac:picMkLst>
        </pc:picChg>
        <pc:picChg chg="add del">
          <ac:chgData name="Fawzieh Quraan" userId="4a435a738dbdad6b" providerId="LiveId" clId="{B2F7ADC5-D1DB-4FE3-91B4-F9A34A684884}" dt="2025-04-23T13:01:03.390" v="5331" actId="26606"/>
          <ac:picMkLst>
            <pc:docMk/>
            <pc:sldMk cId="929536433" sldId="269"/>
            <ac:picMk id="14" creationId="{F5D3EE21-85CF-ABBF-54F9-A337511D6D3E}"/>
          </ac:picMkLst>
        </pc:picChg>
        <pc:picChg chg="add">
          <ac:chgData name="Fawzieh Quraan" userId="4a435a738dbdad6b" providerId="LiveId" clId="{B2F7ADC5-D1DB-4FE3-91B4-F9A34A684884}" dt="2025-04-23T13:01:13.838" v="5336" actId="26606"/>
          <ac:picMkLst>
            <pc:docMk/>
            <pc:sldMk cId="929536433" sldId="269"/>
            <ac:picMk id="23" creationId="{5DA13715-1D4B-345E-21D4-940B4289F298}"/>
          </ac:picMkLst>
        </pc:picChg>
      </pc:sldChg>
      <pc:sldChg chg="delSp modSp new mod">
        <pc:chgData name="Fawzieh Quraan" userId="4a435a738dbdad6b" providerId="LiveId" clId="{B2F7ADC5-D1DB-4FE3-91B4-F9A34A684884}" dt="2025-04-23T13:02:06.575" v="5353" actId="207"/>
        <pc:sldMkLst>
          <pc:docMk/>
          <pc:sldMk cId="2452218949" sldId="270"/>
        </pc:sldMkLst>
        <pc:spChg chg="del mod">
          <ac:chgData name="Fawzieh Quraan" userId="4a435a738dbdad6b" providerId="LiveId" clId="{B2F7ADC5-D1DB-4FE3-91B4-F9A34A684884}" dt="2025-04-23T13:01:42.344" v="5341" actId="21"/>
          <ac:spMkLst>
            <pc:docMk/>
            <pc:sldMk cId="2452218949" sldId="270"/>
            <ac:spMk id="2" creationId="{EDDBA63A-C5AB-5CB2-5D22-BB88FED419EF}"/>
          </ac:spMkLst>
        </pc:spChg>
        <pc:spChg chg="mod">
          <ac:chgData name="Fawzieh Quraan" userId="4a435a738dbdad6b" providerId="LiveId" clId="{B2F7ADC5-D1DB-4FE3-91B4-F9A34A684884}" dt="2025-04-23T13:02:06.575" v="5353" actId="207"/>
          <ac:spMkLst>
            <pc:docMk/>
            <pc:sldMk cId="2452218949" sldId="270"/>
            <ac:spMk id="3" creationId="{5C3648CE-3FC2-4370-64AA-80CD47EF36D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FC692-F882-4590-864F-A4931BB4F15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6434E1-9082-4BE3-8BB4-5DF78BA961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After the world cup ended , official jerseys with his name and number sold out online within a minutes . </a:t>
          </a:r>
        </a:p>
      </dgm:t>
    </dgm:pt>
    <dgm:pt modelId="{8DD7E81B-B80E-4B24-ACB7-26388D788416}" type="parTrans" cxnId="{D38C7787-313F-4B21-A1E1-88A85CBE191E}">
      <dgm:prSet/>
      <dgm:spPr/>
      <dgm:t>
        <a:bodyPr/>
        <a:lstStyle/>
        <a:p>
          <a:endParaRPr lang="en-US"/>
        </a:p>
      </dgm:t>
    </dgm:pt>
    <dgm:pt modelId="{D1BA3435-A898-4E66-8DA4-1BA4705245E1}" type="sibTrans" cxnId="{D38C7787-313F-4B21-A1E1-88A85CBE191E}">
      <dgm:prSet/>
      <dgm:spPr/>
      <dgm:t>
        <a:bodyPr/>
        <a:lstStyle/>
        <a:p>
          <a:endParaRPr lang="en-US"/>
        </a:p>
      </dgm:t>
    </dgm:pt>
    <dgm:pt modelId="{0E9E9103-8A06-493E-AEC0-21414AF82C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the demand increased for official jerseys , the supply quickly ran out . </a:t>
          </a:r>
        </a:p>
      </dgm:t>
    </dgm:pt>
    <dgm:pt modelId="{6F2BCE51-F502-4203-8BB2-9CDC3128AC9F}" type="parTrans" cxnId="{A09CA5F4-BAD4-4859-8E47-06F88CDA328C}">
      <dgm:prSet/>
      <dgm:spPr/>
      <dgm:t>
        <a:bodyPr/>
        <a:lstStyle/>
        <a:p>
          <a:endParaRPr lang="en-US"/>
        </a:p>
      </dgm:t>
    </dgm:pt>
    <dgm:pt modelId="{450EE864-BDE6-4EDA-8C29-2B0C4F17CC82}" type="sibTrans" cxnId="{A09CA5F4-BAD4-4859-8E47-06F88CDA328C}">
      <dgm:prSet/>
      <dgm:spPr/>
      <dgm:t>
        <a:bodyPr/>
        <a:lstStyle/>
        <a:p>
          <a:endParaRPr lang="en-US"/>
        </a:p>
      </dgm:t>
    </dgm:pt>
    <dgm:pt modelId="{3180A957-6C12-4A9B-97C1-711C4111CF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 the supply decreased and the demand stayed high , the prices went up .</a:t>
          </a:r>
        </a:p>
      </dgm:t>
    </dgm:pt>
    <dgm:pt modelId="{312E7884-F694-46D2-BA90-0B5087B1E445}" type="parTrans" cxnId="{3BA7C4C4-D9FF-468B-84DE-ABABD2CAA227}">
      <dgm:prSet/>
      <dgm:spPr/>
      <dgm:t>
        <a:bodyPr/>
        <a:lstStyle/>
        <a:p>
          <a:endParaRPr lang="en-US"/>
        </a:p>
      </dgm:t>
    </dgm:pt>
    <dgm:pt modelId="{4DD0B0E8-8A90-478C-BD90-0C25491F50A1}" type="sibTrans" cxnId="{3BA7C4C4-D9FF-468B-84DE-ABABD2CAA227}">
      <dgm:prSet/>
      <dgm:spPr/>
      <dgm:t>
        <a:bodyPr/>
        <a:lstStyle/>
        <a:p>
          <a:endParaRPr lang="en-US"/>
        </a:p>
      </dgm:t>
    </dgm:pt>
    <dgm:pt modelId="{76366EA7-7A2A-4FB5-B3C7-8EEF7BA74C60}" type="pres">
      <dgm:prSet presAssocID="{F4BFC692-F882-4590-864F-A4931BB4F157}" presName="root" presStyleCnt="0">
        <dgm:presLayoutVars>
          <dgm:dir/>
          <dgm:resizeHandles val="exact"/>
        </dgm:presLayoutVars>
      </dgm:prSet>
      <dgm:spPr/>
    </dgm:pt>
    <dgm:pt modelId="{923D2F9A-797A-493D-8E67-5AC109F393B6}" type="pres">
      <dgm:prSet presAssocID="{A06434E1-9082-4BE3-8BB4-5DF78BA96140}" presName="compNode" presStyleCnt="0"/>
      <dgm:spPr/>
    </dgm:pt>
    <dgm:pt modelId="{A1FA66BB-E630-4615-92BD-11F9436FF915}" type="pres">
      <dgm:prSet presAssocID="{A06434E1-9082-4BE3-8BB4-5DF78BA96140}" presName="bgRect" presStyleLbl="bgShp" presStyleIdx="0" presStyleCnt="3"/>
      <dgm:spPr/>
    </dgm:pt>
    <dgm:pt modelId="{171DDA23-39E3-4A84-B48E-E784BA8E2FCA}" type="pres">
      <dgm:prSet presAssocID="{A06434E1-9082-4BE3-8BB4-5DF78BA961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0217DF2-2F7F-449D-A5D5-57560D969A72}" type="pres">
      <dgm:prSet presAssocID="{A06434E1-9082-4BE3-8BB4-5DF78BA96140}" presName="spaceRect" presStyleCnt="0"/>
      <dgm:spPr/>
    </dgm:pt>
    <dgm:pt modelId="{E98D1DF1-D209-461F-9367-B85C452BF063}" type="pres">
      <dgm:prSet presAssocID="{A06434E1-9082-4BE3-8BB4-5DF78BA96140}" presName="parTx" presStyleLbl="revTx" presStyleIdx="0" presStyleCnt="3">
        <dgm:presLayoutVars>
          <dgm:chMax val="0"/>
          <dgm:chPref val="0"/>
        </dgm:presLayoutVars>
      </dgm:prSet>
      <dgm:spPr/>
    </dgm:pt>
    <dgm:pt modelId="{A8D5C206-6D99-45CF-BA66-04FB551CEC12}" type="pres">
      <dgm:prSet presAssocID="{D1BA3435-A898-4E66-8DA4-1BA4705245E1}" presName="sibTrans" presStyleCnt="0"/>
      <dgm:spPr/>
    </dgm:pt>
    <dgm:pt modelId="{773FD492-475D-4451-AFD3-662F837B37F5}" type="pres">
      <dgm:prSet presAssocID="{0E9E9103-8A06-493E-AEC0-21414AF82CD6}" presName="compNode" presStyleCnt="0"/>
      <dgm:spPr/>
    </dgm:pt>
    <dgm:pt modelId="{143D9FE7-056A-4354-8020-08EF06BEDCE7}" type="pres">
      <dgm:prSet presAssocID="{0E9E9103-8A06-493E-AEC0-21414AF82CD6}" presName="bgRect" presStyleLbl="bgShp" presStyleIdx="1" presStyleCnt="3"/>
      <dgm:spPr/>
    </dgm:pt>
    <dgm:pt modelId="{C41BA19E-2AD7-4C64-885B-CDD5040819C1}" type="pres">
      <dgm:prSet presAssocID="{0E9E9103-8A06-493E-AEC0-21414AF82C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5CFDA96-1134-4BC2-AFE4-3C9BE97E04A9}" type="pres">
      <dgm:prSet presAssocID="{0E9E9103-8A06-493E-AEC0-21414AF82CD6}" presName="spaceRect" presStyleCnt="0"/>
      <dgm:spPr/>
    </dgm:pt>
    <dgm:pt modelId="{8C8E7ED5-B2A0-4808-A151-F488D69F3E1E}" type="pres">
      <dgm:prSet presAssocID="{0E9E9103-8A06-493E-AEC0-21414AF82CD6}" presName="parTx" presStyleLbl="revTx" presStyleIdx="1" presStyleCnt="3">
        <dgm:presLayoutVars>
          <dgm:chMax val="0"/>
          <dgm:chPref val="0"/>
        </dgm:presLayoutVars>
      </dgm:prSet>
      <dgm:spPr/>
    </dgm:pt>
    <dgm:pt modelId="{B73E04B9-266A-4CB5-92DA-92A14CDA3F54}" type="pres">
      <dgm:prSet presAssocID="{450EE864-BDE6-4EDA-8C29-2B0C4F17CC82}" presName="sibTrans" presStyleCnt="0"/>
      <dgm:spPr/>
    </dgm:pt>
    <dgm:pt modelId="{ECB9D070-3475-49FA-9DB2-EDA00C3FCD19}" type="pres">
      <dgm:prSet presAssocID="{3180A957-6C12-4A9B-97C1-711C4111CF96}" presName="compNode" presStyleCnt="0"/>
      <dgm:spPr/>
    </dgm:pt>
    <dgm:pt modelId="{C55ABC4B-A8BD-4698-BAAE-67BAE000B067}" type="pres">
      <dgm:prSet presAssocID="{3180A957-6C12-4A9B-97C1-711C4111CF96}" presName="bgRect" presStyleLbl="bgShp" presStyleIdx="2" presStyleCnt="3"/>
      <dgm:spPr/>
    </dgm:pt>
    <dgm:pt modelId="{43DD11EC-2632-470B-897D-FDD3F3A1CC2F}" type="pres">
      <dgm:prSet presAssocID="{3180A957-6C12-4A9B-97C1-711C4111CF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EAF37C88-3DD1-40BD-A06F-C7197C6A7E25}" type="pres">
      <dgm:prSet presAssocID="{3180A957-6C12-4A9B-97C1-711C4111CF96}" presName="spaceRect" presStyleCnt="0"/>
      <dgm:spPr/>
    </dgm:pt>
    <dgm:pt modelId="{CCD989FC-22A7-44ED-B27D-E10D44D20272}" type="pres">
      <dgm:prSet presAssocID="{3180A957-6C12-4A9B-97C1-711C4111CF9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1EBE1B-778D-4AC7-8C21-D9177E10392F}" type="presOf" srcId="{F4BFC692-F882-4590-864F-A4931BB4F157}" destId="{76366EA7-7A2A-4FB5-B3C7-8EEF7BA74C60}" srcOrd="0" destOrd="0" presId="urn:microsoft.com/office/officeart/2018/2/layout/IconVerticalSolidList"/>
    <dgm:cxn modelId="{D38C7787-313F-4B21-A1E1-88A85CBE191E}" srcId="{F4BFC692-F882-4590-864F-A4931BB4F157}" destId="{A06434E1-9082-4BE3-8BB4-5DF78BA96140}" srcOrd="0" destOrd="0" parTransId="{8DD7E81B-B80E-4B24-ACB7-26388D788416}" sibTransId="{D1BA3435-A898-4E66-8DA4-1BA4705245E1}"/>
    <dgm:cxn modelId="{B06324AF-6C4F-4A99-85C7-6F6F71BDAA30}" type="presOf" srcId="{0E9E9103-8A06-493E-AEC0-21414AF82CD6}" destId="{8C8E7ED5-B2A0-4808-A151-F488D69F3E1E}" srcOrd="0" destOrd="0" presId="urn:microsoft.com/office/officeart/2018/2/layout/IconVerticalSolidList"/>
    <dgm:cxn modelId="{647E0FB4-AF7D-4DD8-8B5B-C2895CE21A66}" type="presOf" srcId="{A06434E1-9082-4BE3-8BB4-5DF78BA96140}" destId="{E98D1DF1-D209-461F-9367-B85C452BF063}" srcOrd="0" destOrd="0" presId="urn:microsoft.com/office/officeart/2018/2/layout/IconVerticalSolidList"/>
    <dgm:cxn modelId="{3BA7C4C4-D9FF-468B-84DE-ABABD2CAA227}" srcId="{F4BFC692-F882-4590-864F-A4931BB4F157}" destId="{3180A957-6C12-4A9B-97C1-711C4111CF96}" srcOrd="2" destOrd="0" parTransId="{312E7884-F694-46D2-BA90-0B5087B1E445}" sibTransId="{4DD0B0E8-8A90-478C-BD90-0C25491F50A1}"/>
    <dgm:cxn modelId="{A09CA5F4-BAD4-4859-8E47-06F88CDA328C}" srcId="{F4BFC692-F882-4590-864F-A4931BB4F157}" destId="{0E9E9103-8A06-493E-AEC0-21414AF82CD6}" srcOrd="1" destOrd="0" parTransId="{6F2BCE51-F502-4203-8BB2-9CDC3128AC9F}" sibTransId="{450EE864-BDE6-4EDA-8C29-2B0C4F17CC82}"/>
    <dgm:cxn modelId="{D56711FA-5C9E-427B-B012-8103C88B15A5}" type="presOf" srcId="{3180A957-6C12-4A9B-97C1-711C4111CF96}" destId="{CCD989FC-22A7-44ED-B27D-E10D44D20272}" srcOrd="0" destOrd="0" presId="urn:microsoft.com/office/officeart/2018/2/layout/IconVerticalSolidList"/>
    <dgm:cxn modelId="{4B5AB62C-9BB0-44C5-AE9F-AE156A2057B0}" type="presParOf" srcId="{76366EA7-7A2A-4FB5-B3C7-8EEF7BA74C60}" destId="{923D2F9A-797A-493D-8E67-5AC109F393B6}" srcOrd="0" destOrd="0" presId="urn:microsoft.com/office/officeart/2018/2/layout/IconVerticalSolidList"/>
    <dgm:cxn modelId="{E73D73FC-C290-4C60-8652-0DBE38525880}" type="presParOf" srcId="{923D2F9A-797A-493D-8E67-5AC109F393B6}" destId="{A1FA66BB-E630-4615-92BD-11F9436FF915}" srcOrd="0" destOrd="0" presId="urn:microsoft.com/office/officeart/2018/2/layout/IconVerticalSolidList"/>
    <dgm:cxn modelId="{1D12AE03-A0A8-4E8B-B8F7-4A73540176DD}" type="presParOf" srcId="{923D2F9A-797A-493D-8E67-5AC109F393B6}" destId="{171DDA23-39E3-4A84-B48E-E784BA8E2FCA}" srcOrd="1" destOrd="0" presId="urn:microsoft.com/office/officeart/2018/2/layout/IconVerticalSolidList"/>
    <dgm:cxn modelId="{BB69AC3E-FC08-4959-8E51-F7AC2A4E86EF}" type="presParOf" srcId="{923D2F9A-797A-493D-8E67-5AC109F393B6}" destId="{F0217DF2-2F7F-449D-A5D5-57560D969A72}" srcOrd="2" destOrd="0" presId="urn:microsoft.com/office/officeart/2018/2/layout/IconVerticalSolidList"/>
    <dgm:cxn modelId="{A88F6D89-755C-4C49-A98F-C0977C80428B}" type="presParOf" srcId="{923D2F9A-797A-493D-8E67-5AC109F393B6}" destId="{E98D1DF1-D209-461F-9367-B85C452BF063}" srcOrd="3" destOrd="0" presId="urn:microsoft.com/office/officeart/2018/2/layout/IconVerticalSolidList"/>
    <dgm:cxn modelId="{436AD1AC-E31B-4AFC-9797-E06EADCDDCF7}" type="presParOf" srcId="{76366EA7-7A2A-4FB5-B3C7-8EEF7BA74C60}" destId="{A8D5C206-6D99-45CF-BA66-04FB551CEC12}" srcOrd="1" destOrd="0" presId="urn:microsoft.com/office/officeart/2018/2/layout/IconVerticalSolidList"/>
    <dgm:cxn modelId="{D0F0102D-86EF-4F9E-8D3C-9F8EF794EE6D}" type="presParOf" srcId="{76366EA7-7A2A-4FB5-B3C7-8EEF7BA74C60}" destId="{773FD492-475D-4451-AFD3-662F837B37F5}" srcOrd="2" destOrd="0" presId="urn:microsoft.com/office/officeart/2018/2/layout/IconVerticalSolidList"/>
    <dgm:cxn modelId="{D785BAA9-AC62-43BB-97F8-AD963B4300F9}" type="presParOf" srcId="{773FD492-475D-4451-AFD3-662F837B37F5}" destId="{143D9FE7-056A-4354-8020-08EF06BEDCE7}" srcOrd="0" destOrd="0" presId="urn:microsoft.com/office/officeart/2018/2/layout/IconVerticalSolidList"/>
    <dgm:cxn modelId="{07A19B14-6186-49A5-A4C8-102D353CA20C}" type="presParOf" srcId="{773FD492-475D-4451-AFD3-662F837B37F5}" destId="{C41BA19E-2AD7-4C64-885B-CDD5040819C1}" srcOrd="1" destOrd="0" presId="urn:microsoft.com/office/officeart/2018/2/layout/IconVerticalSolidList"/>
    <dgm:cxn modelId="{180E0C05-EE56-495D-8DB9-ECBA4234BFF5}" type="presParOf" srcId="{773FD492-475D-4451-AFD3-662F837B37F5}" destId="{05CFDA96-1134-4BC2-AFE4-3C9BE97E04A9}" srcOrd="2" destOrd="0" presId="urn:microsoft.com/office/officeart/2018/2/layout/IconVerticalSolidList"/>
    <dgm:cxn modelId="{ECD44CA1-984E-4E3D-BFC1-F6D5B8B3DD39}" type="presParOf" srcId="{773FD492-475D-4451-AFD3-662F837B37F5}" destId="{8C8E7ED5-B2A0-4808-A151-F488D69F3E1E}" srcOrd="3" destOrd="0" presId="urn:microsoft.com/office/officeart/2018/2/layout/IconVerticalSolidList"/>
    <dgm:cxn modelId="{921EDEE8-B496-4029-9A1B-9CC901E01485}" type="presParOf" srcId="{76366EA7-7A2A-4FB5-B3C7-8EEF7BA74C60}" destId="{B73E04B9-266A-4CB5-92DA-92A14CDA3F54}" srcOrd="3" destOrd="0" presId="urn:microsoft.com/office/officeart/2018/2/layout/IconVerticalSolidList"/>
    <dgm:cxn modelId="{5F132429-49CB-489E-A82B-4EF84F215416}" type="presParOf" srcId="{76366EA7-7A2A-4FB5-B3C7-8EEF7BA74C60}" destId="{ECB9D070-3475-49FA-9DB2-EDA00C3FCD19}" srcOrd="4" destOrd="0" presId="urn:microsoft.com/office/officeart/2018/2/layout/IconVerticalSolidList"/>
    <dgm:cxn modelId="{D1974C73-7065-48C4-A9E1-A428A7969AF6}" type="presParOf" srcId="{ECB9D070-3475-49FA-9DB2-EDA00C3FCD19}" destId="{C55ABC4B-A8BD-4698-BAAE-67BAE000B067}" srcOrd="0" destOrd="0" presId="urn:microsoft.com/office/officeart/2018/2/layout/IconVerticalSolidList"/>
    <dgm:cxn modelId="{26EADFB7-CC2D-4B0D-9EAC-E92B13CC2EBC}" type="presParOf" srcId="{ECB9D070-3475-49FA-9DB2-EDA00C3FCD19}" destId="{43DD11EC-2632-470B-897D-FDD3F3A1CC2F}" srcOrd="1" destOrd="0" presId="urn:microsoft.com/office/officeart/2018/2/layout/IconVerticalSolidList"/>
    <dgm:cxn modelId="{8EDB39E3-7186-474F-9594-C2C0C75429DD}" type="presParOf" srcId="{ECB9D070-3475-49FA-9DB2-EDA00C3FCD19}" destId="{EAF37C88-3DD1-40BD-A06F-C7197C6A7E25}" srcOrd="2" destOrd="0" presId="urn:microsoft.com/office/officeart/2018/2/layout/IconVerticalSolidList"/>
    <dgm:cxn modelId="{7ECF184A-5ABB-406D-82C9-6C3A7CA32399}" type="presParOf" srcId="{ECB9D070-3475-49FA-9DB2-EDA00C3FCD19}" destId="{CCD989FC-22A7-44ED-B27D-E10D44D202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A66BB-E630-4615-92BD-11F9436FF91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DDA23-39E3-4A84-B48E-E784BA8E2FC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D1DF1-D209-461F-9367-B85C452BF06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After the world cup ended , official jerseys with his name and number sold out online within a minutes . </a:t>
          </a:r>
        </a:p>
      </dsp:txBody>
      <dsp:txXfrm>
        <a:off x="1435590" y="531"/>
        <a:ext cx="9080009" cy="1242935"/>
      </dsp:txXfrm>
    </dsp:sp>
    <dsp:sp modelId="{143D9FE7-056A-4354-8020-08EF06BEDCE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BA19E-2AD7-4C64-885B-CDD5040819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E7ED5-B2A0-4808-A151-F488D69F3E1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the demand increased for official jerseys , the supply quickly ran out . </a:t>
          </a:r>
        </a:p>
      </dsp:txBody>
      <dsp:txXfrm>
        <a:off x="1435590" y="1554201"/>
        <a:ext cx="9080009" cy="1242935"/>
      </dsp:txXfrm>
    </dsp:sp>
    <dsp:sp modelId="{C55ABC4B-A8BD-4698-BAAE-67BAE000B06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D11EC-2632-470B-897D-FDD3F3A1CC2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989FC-22A7-44ED-B27D-E10D44D2027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 the supply decreased and the demand stayed high , the prices went up 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F41D-622B-92A8-2E8C-8E3F5C035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305DB-54E4-7593-4453-8046E8D36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20248-92EC-85DC-ECE8-22F26985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A447-EAD4-2350-1790-EAF01188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08988-CCD5-5626-EB22-0E8A6000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D783-88C5-47FD-43BB-5E145C99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16984-668A-7133-E2D4-1AB4A3AFA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DDF9-A1A5-D92D-572C-0D5D926A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50507-EB0D-9141-6A62-C9FF9699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ED933-B93D-CC9F-FD86-ED100CEE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C8581-7F6A-CA91-F684-5E11DA4B9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F58-7030-C5C0-5506-24FC7154A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8EB0-D13A-27E3-40BE-0402C61E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FF91C-E6E5-DDA1-54D1-E3C53E87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07705-61CD-EF03-5902-57DB2352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B69D-31B6-1F7F-BD1D-183A5D6F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B61E-4FD5-42DA-1D59-AF4627B2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3CBB-CD61-107F-BFD3-D13984A2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D910-63CD-8511-F6FA-459869D6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4BF61-3260-3105-CF85-09E14CC0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D83B-5C77-0220-491C-67C722C0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CFDE-AE0D-5099-AC85-2187D8ED4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7BC84-3CB9-20F5-FEFA-04E14BB5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9B41-43D9-B1CA-E093-C4126FDB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14485-C857-17F6-EFA5-2C44AA0C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BF9B-EF1F-F140-B206-7A82110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CDDA-CE14-9ED7-CECF-DB04692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8AF28-F23E-0BA4-667B-1F723F963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C065E-1675-6617-74BC-442E54C1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CEE37-CE45-F49E-7F9E-CF1E982C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8CBE5-8DAF-E5A2-9AD8-75F150A5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A73E-770F-3ED0-3A0D-BE37B36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C3EA-3711-09C9-CFD4-567B388B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C0E7D-B080-1A13-281F-5323FA9AD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89872-3E07-9A73-FA60-ABA4F06D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84FD4-22F0-3A21-CF90-C159A755D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5C49B-4DB3-22DA-400C-30DD4B42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C5E3E-FFA2-08CE-4A74-A6C4855C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92862-9EF4-33CA-6189-B641B88C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6CD9-072C-9CB5-E55F-2EB94509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5DDB5-4AA7-CB2D-6460-29B6D7D6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4292A-C9F8-8EF3-F3F0-77044FD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1EB61-2189-74F8-E8B3-3559C06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091F2-524B-E329-82AA-4FDD3825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BB2B6-25C0-4E5B-A5DD-16C58FB5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F98FD-EDD3-F313-B862-545229CA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A598-3270-C58A-F1D7-4330C3BC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484F-DA91-1406-BD41-B1F55B8B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10D0-0943-00F8-2F0E-2CCCCB99D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46250-6A42-9800-7A50-40D1D2CD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2570-1043-ADC6-022F-526155A3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F9417-5063-C328-2A08-62B3B437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54D4-72C0-2FB8-7CBE-52A328A4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08D4C-EEB9-33A3-F968-D015AB8AC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05166-3731-C5AA-7AC5-E3C7F7D6E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1D790-82F3-5159-778D-F698128C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A85F7-B1C5-6121-EA13-17BB8DB4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EA8CD-F5F8-2314-FC83-99D7BDA3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717ED-DDE7-5876-9D3B-25DB6DA3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1BDF3-B5D6-E44D-4836-75F0272D3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85A2-4D8C-641B-8758-1489B16B4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7EA864-4779-4BF2-8447-615CE564548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ED5FF-DD98-8B7A-8636-99FFB3ED3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5F6E9-3493-721E-FCE4-7A9E2F6A2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83BB51-F5E9-482A-BE08-BAF35C0E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uple-buying-groceries-at-a-supermarket-419897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greening-kenyas-special-economic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2816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388470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okinawa-soba/60713301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economics/chapter/exchange-rates/" TargetMode="External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lpp.pressbooks.pub/economicsforthegreatergood/chapter/supply-and-demand-who-gets-food-housing-and-wor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food-and-drink/burgers-and-sandwiches/wholemeal-bread-sandwi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B%D7%93%D7%95%D7%A8_%D7%94%D7%96%D7%94%D7%91_202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person shopping in a grocery store&#10;&#10;AI-generated content may be incorrect.">
            <a:extLst>
              <a:ext uri="{FF2B5EF4-FFF2-40B4-BE49-F238E27FC236}">
                <a16:creationId xmlns:a16="http://schemas.microsoft.com/office/drawing/2014/main" id="{AE7C489A-7453-3A11-77AD-8C6F5268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11" r="2" b="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E0580-70E7-E9CA-4DDF-801D3E520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582" y="3334327"/>
            <a:ext cx="5412509" cy="87838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200" dirty="0">
                <a:solidFill>
                  <a:srgbClr val="FFFFFF"/>
                </a:solidFill>
                <a:highlight>
                  <a:srgbClr val="FFFF00"/>
                </a:highlight>
              </a:rPr>
              <a:t>Supply and Demand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A0C7-7BE8-D1DE-B086-50B40AAA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*However , in 2022 , Lionel Messi played for Argentina during the Fifi World Cup , and they won.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C27D4-0CC9-68CC-4C9D-3536142F9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70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61713-6A54-27D9-D7CE-01923B59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/>
              <a:t>*</a:t>
            </a:r>
            <a:r>
              <a:rPr lang="en-US" sz="3400" b="1">
                <a:highlight>
                  <a:srgbClr val="00FF00"/>
                </a:highlight>
              </a:rPr>
              <a:t>Scarcity</a:t>
            </a:r>
            <a:r>
              <a:rPr lang="en-US" sz="3400"/>
              <a:t> : is when there are not enough resources to meet every one’s needs and wants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DDEB-4CEC-1C62-038C-8CC8DDA12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1900" b="1">
                <a:highlight>
                  <a:srgbClr val="FFFF00"/>
                </a:highlight>
              </a:rPr>
              <a:t>This problem can affect all kind of resources like workers , or even time . It can also have a huge impact on the world . </a:t>
            </a:r>
          </a:p>
          <a:p>
            <a:r>
              <a:rPr lang="en-US" sz="1900" b="1">
                <a:highlight>
                  <a:srgbClr val="FFFF00"/>
                </a:highlight>
              </a:rPr>
              <a:t>For example , some countries have no natural rivers or lakes and have a dry climate . </a:t>
            </a:r>
          </a:p>
          <a:p>
            <a:r>
              <a:rPr lang="en-US" sz="1900" b="1">
                <a:highlight>
                  <a:srgbClr val="FFFF00"/>
                </a:highlight>
              </a:rPr>
              <a:t>In these areas , the demand for water is higher than the supply .</a:t>
            </a:r>
          </a:p>
          <a:p>
            <a:r>
              <a:rPr lang="en-US" sz="1900" b="1">
                <a:highlight>
                  <a:srgbClr val="FFFF00"/>
                </a:highlight>
              </a:rPr>
              <a:t>Water scarcity impacts food supplies and raises costs .It can even cause population migration . The people who move use the resources of the countries they migrate to .</a:t>
            </a:r>
          </a:p>
          <a:p>
            <a:r>
              <a:rPr lang="en-US" sz="1900" b="1">
                <a:highlight>
                  <a:srgbClr val="FFFF00"/>
                </a:highlight>
              </a:rPr>
              <a:t>This can impact the new country’s economy .</a:t>
            </a:r>
          </a:p>
        </p:txBody>
      </p:sp>
      <p:pic>
        <p:nvPicPr>
          <p:cNvPr id="5" name="Picture 4" descr="A dry cracked earth with a tree in the background&#10;&#10;AI-generated content may be incorrect.">
            <a:extLst>
              <a:ext uri="{FF2B5EF4-FFF2-40B4-BE49-F238E27FC236}">
                <a16:creationId xmlns:a16="http://schemas.microsoft.com/office/drawing/2014/main" id="{DB98E36A-DBA2-164C-A950-7B6A86DE7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96" r="32227" b="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A891D-C452-C1FF-86AE-558FBBF25A15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esearchleap.com/greening-kenyas-special-economi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7E0CD-7562-3308-8868-6897B111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2800"/>
              <a:t>*</a:t>
            </a:r>
            <a:r>
              <a:rPr lang="en-US" sz="2800" b="1">
                <a:highlight>
                  <a:srgbClr val="FFFF00"/>
                </a:highlight>
              </a:rPr>
              <a:t>Scarcity and Opportunity Cost </a:t>
            </a:r>
            <a:r>
              <a:rPr lang="en-US" sz="2800"/>
              <a:t>: When you think about supply , demand , and scarcity , you should also think about costs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6916-1576-AB77-11BB-939F4B51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Opportunity costs : is what you miss out on when you choose one thing instead of another . </a:t>
            </a:r>
          </a:p>
          <a:p>
            <a:r>
              <a:rPr lang="en-US" sz="2000"/>
              <a:t>For example : a person has wanted a new bicycle for months . The person might decide not to buy a bicycle . Instead , they decide to save their money .</a:t>
            </a:r>
          </a:p>
          <a:p>
            <a:r>
              <a:rPr lang="en-US" sz="2000"/>
              <a:t>The bicycle they didn’t buy –and the time exercising or biking with friends –is the opportunity cost .</a:t>
            </a:r>
          </a:p>
          <a:p>
            <a:pPr marL="0" indent="0">
              <a:buNone/>
            </a:pPr>
            <a:r>
              <a:rPr lang="en-US" sz="2000"/>
              <a:t>They gave it up to save for something else . </a:t>
            </a:r>
          </a:p>
          <a:p>
            <a:endParaRPr lang="en-US" sz="2000"/>
          </a:p>
        </p:txBody>
      </p:sp>
      <p:pic>
        <p:nvPicPr>
          <p:cNvPr id="5" name="Picture 4" descr="A group of toy tractors on a wood floor&#10;&#10;AI-generated content may be incorrect.">
            <a:extLst>
              <a:ext uri="{FF2B5EF4-FFF2-40B4-BE49-F238E27FC236}">
                <a16:creationId xmlns:a16="http://schemas.microsoft.com/office/drawing/2014/main" id="{A83AF91F-6B57-71E5-A13F-4CD28915B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288" r="1387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65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DE92C-A5DD-8656-8828-62C7D02B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*Opportunity costs and </a:t>
            </a:r>
            <a:r>
              <a:rPr lang="en-US" sz="1900">
                <a:solidFill>
                  <a:schemeClr val="bg1"/>
                </a:solidFill>
                <a:highlight>
                  <a:srgbClr val="FFFF00"/>
                </a:highlight>
              </a:rPr>
              <a:t>scarcity </a:t>
            </a:r>
            <a:r>
              <a:rPr lang="en-US" sz="1900">
                <a:solidFill>
                  <a:schemeClr val="bg1"/>
                </a:solidFill>
              </a:rPr>
              <a:t>help individuals , businesses , and governments to make careful decisions about how to use their resources .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C7FDC089-C01B-1050-5705-F0781E91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Another factor that influences the prices of goods and services competition . </a:t>
            </a:r>
          </a:p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Competition : occurs when different sellers provide similar products . </a:t>
            </a:r>
          </a:p>
          <a:p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Each seller looks for ways to attract customers .</a:t>
            </a:r>
          </a:p>
        </p:txBody>
      </p:sp>
      <p:pic>
        <p:nvPicPr>
          <p:cNvPr id="5" name="Picture 4" descr="A house with a large sign&#10;&#10;AI-generated content may be incorrect.">
            <a:extLst>
              <a:ext uri="{FF2B5EF4-FFF2-40B4-BE49-F238E27FC236}">
                <a16:creationId xmlns:a16="http://schemas.microsoft.com/office/drawing/2014/main" id="{48BA3323-440C-D3A1-D51F-8DB63DD42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1752281"/>
            <a:ext cx="5260976" cy="331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27BD65-4B57-15DB-C39D-A549B2386440}"/>
              </a:ext>
            </a:extLst>
          </p:cNvPr>
          <p:cNvSpPr txBox="1"/>
          <p:nvPr/>
        </p:nvSpPr>
        <p:spPr>
          <a:xfrm>
            <a:off x="8924898" y="4866640"/>
            <a:ext cx="24320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geograph.org.uk/photo/38847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1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uits hanged in a clothes pile line">
            <a:extLst>
              <a:ext uri="{FF2B5EF4-FFF2-40B4-BE49-F238E27FC236}">
                <a16:creationId xmlns:a16="http://schemas.microsoft.com/office/drawing/2014/main" id="{5DA13715-1D4B-345E-21D4-940B4289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60" r="38328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C1C7E-A1A7-7AF4-46C7-67BE5DCD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US" sz="2800"/>
              <a:t>Competition keeps prices down .For example , two sellers offer the same shirt 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482289-ADF1-9768-CC5A-429ADC23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r>
              <a:rPr lang="en-US" sz="2000"/>
              <a:t>One seller offers it for half the price of the other . </a:t>
            </a:r>
          </a:p>
          <a:p>
            <a:r>
              <a:rPr lang="en-US" sz="2000"/>
              <a:t>If the two products are the same ,there is no reason to buy the expensive shirt . The seller who offers the shirt for less will get more business . The other seller might lower his prices for future sales . Price competition can lead to lower costs for consumers .</a:t>
            </a:r>
          </a:p>
        </p:txBody>
      </p:sp>
    </p:spTree>
    <p:extLst>
      <p:ext uri="{BB962C8B-B14F-4D97-AF65-F5344CB8AC3E}">
        <p14:creationId xmlns:p14="http://schemas.microsoft.com/office/powerpoint/2010/main" val="92953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48CE-3FC2-4370-64AA-80CD47EF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690" y="3020291"/>
            <a:ext cx="7927109" cy="315667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45221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E4C51-EC12-5BB3-F34D-84872707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Autofit/>
          </a:bodyPr>
          <a:lstStyle/>
          <a:p>
            <a:r>
              <a:rPr lang="en-US" sz="2800" dirty="0"/>
              <a:t>*In daily life , people are concerned about the costs of the goods and services they need . When costs rise , people struggle to pay for daily needs ,like housing and food .</a:t>
            </a:r>
          </a:p>
        </p:txBody>
      </p:sp>
      <p:pic>
        <p:nvPicPr>
          <p:cNvPr id="5" name="Picture 4" descr="A group of cups with different flavors&#10;&#10;AI-generated content may be incorrect.">
            <a:extLst>
              <a:ext uri="{FF2B5EF4-FFF2-40B4-BE49-F238E27FC236}">
                <a16:creationId xmlns:a16="http://schemas.microsoft.com/office/drawing/2014/main" id="{644E41A8-40E7-41D4-7327-D57A6F3AD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65" r="-1" b="-1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1D01-B835-AD44-1653-46CFA4A5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Autofit/>
          </a:bodyPr>
          <a:lstStyle/>
          <a:p>
            <a:r>
              <a:rPr lang="en-US" sz="3200" dirty="0"/>
              <a:t>This can affect the quality of people’s lives . So, who decides how much things cost ? </a:t>
            </a:r>
          </a:p>
          <a:p>
            <a:r>
              <a:rPr lang="en-US" sz="3200" dirty="0"/>
              <a:t>The answer to the question is not who but what . There are many reasons for the fall and rise of prices . </a:t>
            </a:r>
          </a:p>
          <a:p>
            <a:r>
              <a:rPr lang="en-US" sz="3200" dirty="0"/>
              <a:t>Economists agree on some basic laws to explain changes in prices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62EB2-9C38-E449-7860-23898AED80BB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lickr.com/photos/okinawa-soba/60713301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7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standing in front of a fruit stand&#10;&#10;AI-generated content may be incorrect.">
            <a:extLst>
              <a:ext uri="{FF2B5EF4-FFF2-40B4-BE49-F238E27FC236}">
                <a16:creationId xmlns:a16="http://schemas.microsoft.com/office/drawing/2014/main" id="{B3C32BB0-5E61-EF72-E574-EDC2C4DC1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268" b="-4"/>
          <a:stretch/>
        </p:blipFill>
        <p:spPr>
          <a:xfrm>
            <a:off x="2647323" y="3247015"/>
            <a:ext cx="3634674" cy="3217333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83920-9F35-D390-74AD-E2113402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*</a:t>
            </a:r>
            <a:r>
              <a:rPr lang="en-US" sz="2400" b="1">
                <a:solidFill>
                  <a:schemeClr val="bg1"/>
                </a:solidFill>
                <a:highlight>
                  <a:srgbClr val="FF00FF"/>
                </a:highlight>
              </a:rPr>
              <a:t>Supply and Demand </a:t>
            </a:r>
            <a:r>
              <a:rPr lang="en-US" sz="2400">
                <a:solidFill>
                  <a:schemeClr val="bg1"/>
                </a:solidFill>
              </a:rPr>
              <a:t>: The rules of supply and demand control how prices are set . </a:t>
            </a:r>
            <a:r>
              <a:rPr lang="en-US" sz="2400">
                <a:solidFill>
                  <a:schemeClr val="bg1"/>
                </a:solidFill>
                <a:highlight>
                  <a:srgbClr val="FFFF00"/>
                </a:highlight>
              </a:rPr>
              <a:t>Supply </a:t>
            </a:r>
            <a:r>
              <a:rPr lang="en-US" sz="2400">
                <a:solidFill>
                  <a:schemeClr val="bg1"/>
                </a:solidFill>
              </a:rPr>
              <a:t>is the total amount of goods that are available to consumers .</a:t>
            </a:r>
            <a:br>
              <a:rPr lang="en-US" sz="2400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05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BFDB2E69-624B-BE91-9363-1BBEA781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070" y="1130846"/>
            <a:ext cx="4879971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Supply can be anything from raw materials , like bushels of wheat , to products , like pairs of sneakers . </a:t>
            </a:r>
          </a:p>
          <a:p>
            <a:r>
              <a:rPr lang="en-US" b="1">
                <a:solidFill>
                  <a:schemeClr val="bg1"/>
                </a:solidFill>
                <a:highlight>
                  <a:srgbClr val="00FF00"/>
                </a:highlight>
              </a:rPr>
              <a:t>The law of supply </a:t>
            </a:r>
            <a:r>
              <a:rPr lang="en-US">
                <a:solidFill>
                  <a:schemeClr val="bg1"/>
                </a:solidFill>
              </a:rPr>
              <a:t>states that if a product costs more , stores will try to sell more of that product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BF65E-A014-4E3C-CD87-1DD5485118EF}"/>
              </a:ext>
            </a:extLst>
          </p:cNvPr>
          <p:cNvSpPr txBox="1"/>
          <p:nvPr/>
        </p:nvSpPr>
        <p:spPr>
          <a:xfrm>
            <a:off x="4302305" y="6317841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boundless-economics/chapter/exchange-ra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6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iagram of a supply line&#10;&#10;AI-generated content may be incorrect.">
            <a:extLst>
              <a:ext uri="{FF2B5EF4-FFF2-40B4-BE49-F238E27FC236}">
                <a16:creationId xmlns:a16="http://schemas.microsoft.com/office/drawing/2014/main" id="{E57FFA8D-8B27-E580-0D95-F4BADC9B3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1053" y="612714"/>
            <a:ext cx="4777381" cy="545986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ABB0A-CA7C-EC0F-1EE9-D6E81B88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sz="2400"/>
              <a:t>*Supply is closely linked to demand .</a:t>
            </a:r>
            <a:r>
              <a:rPr lang="en-US" sz="2400" b="1">
                <a:highlight>
                  <a:srgbClr val="00FF00"/>
                </a:highlight>
              </a:rPr>
              <a:t>Demand </a:t>
            </a:r>
            <a:r>
              <a:rPr lang="en-US" sz="2400"/>
              <a:t>is the amount of a product that people want to buy at a given price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9F2A-DD40-C674-618B-75770A52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US"/>
              <a:t>The law of demand : states that if something costs more , people will usually pay less . </a:t>
            </a:r>
          </a:p>
          <a:p>
            <a:r>
              <a:rPr lang="en-US"/>
              <a:t>The law of supply relates to decisions made by businesses . </a:t>
            </a:r>
          </a:p>
          <a:p>
            <a:r>
              <a:rPr lang="en-US"/>
              <a:t>The law of demand are decisions made by consumers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23292-7927-23A6-0E73-183DA97EB795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lpp.pressbooks.pub/economicsforthegreatergood/chapter/supply-and-demand-who-gets-food-housing-and-wo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0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9AC5B-2866-F7B9-1D8B-A48DB330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*How do consumers and businesses respond differently to rising prices ?Explain the reasons behind their different reactions .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B184-CCD4-182E-4ED3-9119F3F9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Business increases their supply when prices increase because they want to maximize profits . Consumers buy fewer goods when the prices increases because their buying power decreases .</a:t>
            </a:r>
          </a:p>
        </p:txBody>
      </p:sp>
    </p:spTree>
    <p:extLst>
      <p:ext uri="{BB962C8B-B14F-4D97-AF65-F5344CB8AC3E}">
        <p14:creationId xmlns:p14="http://schemas.microsoft.com/office/powerpoint/2010/main" val="390884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BAF2-2254-F903-D632-215F4F9C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dirty="0">
                <a:solidFill>
                  <a:srgbClr val="0070C0"/>
                </a:solidFill>
                <a:highlight>
                  <a:srgbClr val="00FF00"/>
                </a:highlight>
              </a:rPr>
              <a:t>Changes in Supply and Demand </a:t>
            </a:r>
            <a:r>
              <a:rPr lang="en-US" dirty="0"/>
              <a:t>: Economic has four laws that explain how supply and demand set the price of a product 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7CC931-EE9A-19F4-934F-C6BA73BA1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438826"/>
              </p:ext>
            </p:extLst>
          </p:nvPr>
        </p:nvGraphicFramePr>
        <p:xfrm>
          <a:off x="838200" y="1825625"/>
          <a:ext cx="10515597" cy="2607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91946781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8026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00780805"/>
                    </a:ext>
                  </a:extLst>
                </a:gridCol>
              </a:tblGrid>
              <a:tr h="869277">
                <a:tc>
                  <a:txBody>
                    <a:bodyPr/>
                    <a:lstStyle/>
                    <a:p>
                      <a:r>
                        <a:rPr lang="en-US" dirty="0"/>
                        <a:t>**************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 in Supply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************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23531"/>
                  </a:ext>
                </a:extLst>
              </a:tr>
              <a:tr h="869277">
                <a:tc>
                  <a:txBody>
                    <a:bodyPr/>
                    <a:lstStyle/>
                    <a:p>
                      <a:r>
                        <a:rPr lang="en-US" dirty="0"/>
                        <a:t>Demand for product stays the same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Supply of product increases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prices go down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856204"/>
                  </a:ext>
                </a:extLst>
              </a:tr>
              <a:tr h="869277">
                <a:tc>
                  <a:txBody>
                    <a:bodyPr/>
                    <a:lstStyle/>
                    <a:p>
                      <a:r>
                        <a:rPr lang="en-US" dirty="0"/>
                        <a:t>Demand for product stays the same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Supply of product decreases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prices goes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4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58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CE87-E0B0-D724-8A87-82B726A4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600"/>
            <a:ext cx="10515600" cy="65088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4 laws apply to price changes in everything , including goods , services , and even money .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Market equilibrium </a:t>
            </a:r>
            <a:r>
              <a:rPr lang="en-US" dirty="0"/>
              <a:t>: is when the supply of a product matches the demand for the product . This is the goal of every business 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47C4F7-33D3-7B97-D7F3-4D9C3DE3C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64600"/>
              </p:ext>
            </p:extLst>
          </p:nvPr>
        </p:nvGraphicFramePr>
        <p:xfrm>
          <a:off x="838200" y="3158836"/>
          <a:ext cx="10515597" cy="288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2519879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8279673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21516742"/>
                    </a:ext>
                  </a:extLst>
                </a:gridCol>
              </a:tblGrid>
              <a:tr h="960582">
                <a:tc>
                  <a:txBody>
                    <a:bodyPr/>
                    <a:lstStyle/>
                    <a:p>
                      <a:r>
                        <a:rPr lang="en-US" dirty="0"/>
                        <a:t>**********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 in demand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************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87710"/>
                  </a:ext>
                </a:extLst>
              </a:tr>
              <a:tr h="960582">
                <a:tc>
                  <a:txBody>
                    <a:bodyPr/>
                    <a:lstStyle/>
                    <a:p>
                      <a:r>
                        <a:rPr lang="en-US" dirty="0"/>
                        <a:t>Demand for product increases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Supply of product stays the same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Prices go 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07687"/>
                  </a:ext>
                </a:extLst>
              </a:tr>
              <a:tr h="960582">
                <a:tc>
                  <a:txBody>
                    <a:bodyPr/>
                    <a:lstStyle/>
                    <a:p>
                      <a:r>
                        <a:rPr lang="en-US" dirty="0"/>
                        <a:t>Demand for product decreases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Supply of product stays the same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price goes down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7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2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andwich with lettuce and ham&#10;&#10;AI-generated content may be incorrect.">
            <a:extLst>
              <a:ext uri="{FF2B5EF4-FFF2-40B4-BE49-F238E27FC236}">
                <a16:creationId xmlns:a16="http://schemas.microsoft.com/office/drawing/2014/main" id="{D12F72B0-1117-ECA7-0C20-E614F8AD8B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216" b="378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2C5D1-F500-AF23-4225-4C717855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*How will increasing the number of sandwiches that have my secret special sauce impact the price?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2A34-15E9-36BE-F38E-40B7A22F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If we lower the price , it will be easier to sell , and because the sandwiches aren’t unique , they will no longer be worth the high price .</a:t>
            </a:r>
          </a:p>
          <a:p>
            <a:r>
              <a:rPr lang="en-US" dirty="0">
                <a:solidFill>
                  <a:srgbClr val="FFFFFF"/>
                </a:solidFill>
              </a:rPr>
              <a:t>*How will the price change if only one is left ?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It will increase . Because , there is a scarcity , which makes things cost more .</a:t>
            </a:r>
          </a:p>
        </p:txBody>
      </p:sp>
    </p:spTree>
    <p:extLst>
      <p:ext uri="{BB962C8B-B14F-4D97-AF65-F5344CB8AC3E}">
        <p14:creationId xmlns:p14="http://schemas.microsoft.com/office/powerpoint/2010/main" val="371750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BEC0-3525-EF6F-2AB2-67473A7F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2200" b="1">
                <a:highlight>
                  <a:srgbClr val="FFFF00"/>
                </a:highlight>
              </a:rPr>
              <a:t>*Supply and Demand in Action </a:t>
            </a:r>
            <a:r>
              <a:rPr lang="en-US" sz="2200"/>
              <a:t>: Events in the world influence supply and demand . The world of sports provides an example of how supply and demand work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95CB6-EA39-ECB2-E6E3-6DF94FB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The footballer Lionel Messi is a popular player. Several businesses produced jerseys with his number on them . People bought these jerseys and helped the businesses that sold them .</a:t>
            </a:r>
          </a:p>
          <a:p>
            <a:r>
              <a:rPr lang="en-US" sz="2000"/>
              <a:t>Some may claim this as an example of market equilibrium . The demand for his jersey matched the supply . As a result , the price of the jerseys did not change .</a:t>
            </a:r>
          </a:p>
        </p:txBody>
      </p:sp>
      <p:pic>
        <p:nvPicPr>
          <p:cNvPr id="5" name="Picture 4" descr="A person in a football uniform&#10;&#10;AI-generated content may be incorrect.">
            <a:extLst>
              <a:ext uri="{FF2B5EF4-FFF2-40B4-BE49-F238E27FC236}">
                <a16:creationId xmlns:a16="http://schemas.microsoft.com/office/drawing/2014/main" id="{900E5CFD-B320-19C8-12BC-02BA43D1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05" r="-2" b="-2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27745B-6199-0CF8-F6A8-7DDD742DB50F}"/>
              </a:ext>
            </a:extLst>
          </p:cNvPr>
          <p:cNvSpPr txBox="1"/>
          <p:nvPr/>
        </p:nvSpPr>
        <p:spPr>
          <a:xfrm>
            <a:off x="9759923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e.wikipedia.org/wiki/%D7%9B%D7%93%D7%95%D7%A8_%D7%94%D7%96%D7%94%D7%91_20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2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1065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Supply and Demand</vt:lpstr>
      <vt:lpstr>*In daily life , people are concerned about the costs of the goods and services they need . When costs rise , people struggle to pay for daily needs ,like housing and food .</vt:lpstr>
      <vt:lpstr>*Supply and Demand : The rules of supply and demand control how prices are set . Supply is the total amount of goods that are available to consumers . </vt:lpstr>
      <vt:lpstr>*Supply is closely linked to demand .Demand is the amount of a product that people want to buy at a given price . </vt:lpstr>
      <vt:lpstr>*How do consumers and businesses respond differently to rising prices ?Explain the reasons behind their different reactions .</vt:lpstr>
      <vt:lpstr>*Changes in Supply and Demand : Economic has four laws that explain how supply and demand set the price of a product .</vt:lpstr>
      <vt:lpstr>These 4 laws apply to price changes in everything , including goods , services , and even money . Market equilibrium : is when the supply of a product matches the demand for the product . This is the goal of every business .</vt:lpstr>
      <vt:lpstr>*How will increasing the number of sandwiches that have my secret special sauce impact the price?</vt:lpstr>
      <vt:lpstr>*Supply and Demand in Action : Events in the world influence supply and demand . The world of sports provides an example of how supply and demand work .</vt:lpstr>
      <vt:lpstr>*However , in 2022 , Lionel Messi played for Argentina during the Fifi World Cup , and they won.</vt:lpstr>
      <vt:lpstr>*Scarcity : is when there are not enough resources to meet every one’s needs and wants .</vt:lpstr>
      <vt:lpstr>*Scarcity and Opportunity Cost : When you think about supply , demand , and scarcity , you should also think about costs .</vt:lpstr>
      <vt:lpstr>*Opportunity costs and scarcity help individuals , businesses , and governments to make careful decisions about how to use their resources .</vt:lpstr>
      <vt:lpstr>Competition keeps prices down .For example , two sellers offer the same shirt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Fawzieh Quraan</dc:creator>
  <cp:lastModifiedBy>Fawzieh Quraan</cp:lastModifiedBy>
  <cp:revision>1</cp:revision>
  <dcterms:created xsi:type="dcterms:W3CDTF">2025-04-12T12:18:24Z</dcterms:created>
  <dcterms:modified xsi:type="dcterms:W3CDTF">2025-04-23T13:02:09Z</dcterms:modified>
</cp:coreProperties>
</file>