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0FAF-C17E-4AB1-9A80-24BBEC8BEAB6}" v="11" dt="2025-04-23T16:46:15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046B0FAF-C17E-4AB1-9A80-24BBEC8BEAB6}"/>
    <pc:docChg chg="undo custSel addSld modSld sldOrd">
      <pc:chgData name="Fawzieh Quraan" userId="4a435a738dbdad6b" providerId="LiveId" clId="{046B0FAF-C17E-4AB1-9A80-24BBEC8BEAB6}" dt="2025-04-23T16:47:43.252" v="9045" actId="14100"/>
      <pc:docMkLst>
        <pc:docMk/>
      </pc:docMkLst>
      <pc:sldChg chg="addSp delSp modSp new mod setBg">
        <pc:chgData name="Fawzieh Quraan" userId="4a435a738dbdad6b" providerId="LiveId" clId="{046B0FAF-C17E-4AB1-9A80-24BBEC8BEAB6}" dt="2025-04-12T14:15:40.228" v="547" actId="113"/>
        <pc:sldMkLst>
          <pc:docMk/>
          <pc:sldMk cId="1585471086" sldId="258"/>
        </pc:sldMkLst>
        <pc:spChg chg="mod">
          <ac:chgData name="Fawzieh Quraan" userId="4a435a738dbdad6b" providerId="LiveId" clId="{046B0FAF-C17E-4AB1-9A80-24BBEC8BEAB6}" dt="2025-04-12T14:15:22.698" v="544" actId="26606"/>
          <ac:spMkLst>
            <pc:docMk/>
            <pc:sldMk cId="1585471086" sldId="258"/>
            <ac:spMk id="2" creationId="{7CB40409-2EE3-BDA6-56A9-A27D1BA54F31}"/>
          </ac:spMkLst>
        </pc:spChg>
        <pc:spChg chg="mod ord">
          <ac:chgData name="Fawzieh Quraan" userId="4a435a738dbdad6b" providerId="LiveId" clId="{046B0FAF-C17E-4AB1-9A80-24BBEC8BEAB6}" dt="2025-04-12T14:15:40.228" v="547" actId="113"/>
          <ac:spMkLst>
            <pc:docMk/>
            <pc:sldMk cId="1585471086" sldId="258"/>
            <ac:spMk id="3" creationId="{778F4024-C9D0-D53C-D0B9-578D022589E6}"/>
          </ac:spMkLst>
        </pc:spChg>
        <pc:spChg chg="add mod">
          <ac:chgData name="Fawzieh Quraan" userId="4a435a738dbdad6b" providerId="LiveId" clId="{046B0FAF-C17E-4AB1-9A80-24BBEC8BEAB6}" dt="2025-04-12T14:15:22.698" v="544" actId="26606"/>
          <ac:spMkLst>
            <pc:docMk/>
            <pc:sldMk cId="1585471086" sldId="258"/>
            <ac:spMk id="6" creationId="{949CCBF8-A8D4-68A1-C62A-424238CE4590}"/>
          </ac:spMkLst>
        </pc:spChg>
        <pc:spChg chg="add del">
          <ac:chgData name="Fawzieh Quraan" userId="4a435a738dbdad6b" providerId="LiveId" clId="{046B0FAF-C17E-4AB1-9A80-24BBEC8BEAB6}" dt="2025-04-12T14:14:51.506" v="521" actId="26606"/>
          <ac:spMkLst>
            <pc:docMk/>
            <pc:sldMk cId="1585471086" sldId="258"/>
            <ac:spMk id="11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12T14:14:54.662" v="523" actId="26606"/>
          <ac:spMkLst>
            <pc:docMk/>
            <pc:sldMk cId="1585471086" sldId="258"/>
            <ac:spMk id="13" creationId="{C20CE451-818C-E63D-258B-234B6C543D34}"/>
          </ac:spMkLst>
        </pc:spChg>
        <pc:spChg chg="add del">
          <ac:chgData name="Fawzieh Quraan" userId="4a435a738dbdad6b" providerId="LiveId" clId="{046B0FAF-C17E-4AB1-9A80-24BBEC8BEAB6}" dt="2025-04-12T14:14:58.551" v="525" actId="26606"/>
          <ac:spMkLst>
            <pc:docMk/>
            <pc:sldMk cId="1585471086" sldId="258"/>
            <ac:spMk id="15" creationId="{BA2AFC67-0973-EC0D-F14E-710D701B20BD}"/>
          </ac:spMkLst>
        </pc:spChg>
        <pc:spChg chg="add del">
          <ac:chgData name="Fawzieh Quraan" userId="4a435a738dbdad6b" providerId="LiveId" clId="{046B0FAF-C17E-4AB1-9A80-24BBEC8BEAB6}" dt="2025-04-12T14:15:00.437" v="527" actId="26606"/>
          <ac:spMkLst>
            <pc:docMk/>
            <pc:sldMk cId="1585471086" sldId="258"/>
            <ac:spMk id="17" creationId="{6ACA6F80-D392-A64E-3CF8-F28F1CCEE67B}"/>
          </ac:spMkLst>
        </pc:spChg>
        <pc:spChg chg="add del">
          <ac:chgData name="Fawzieh Quraan" userId="4a435a738dbdad6b" providerId="LiveId" clId="{046B0FAF-C17E-4AB1-9A80-24BBEC8BEAB6}" dt="2025-04-12T14:15:04.013" v="529" actId="26606"/>
          <ac:spMkLst>
            <pc:docMk/>
            <pc:sldMk cId="1585471086" sldId="258"/>
            <ac:spMk id="19" creationId="{4E267A9A-3339-F8E6-CD25-1670F4B865F1}"/>
          </ac:spMkLst>
        </pc:spChg>
        <pc:spChg chg="add del">
          <ac:chgData name="Fawzieh Quraan" userId="4a435a738dbdad6b" providerId="LiveId" clId="{046B0FAF-C17E-4AB1-9A80-24BBEC8BEAB6}" dt="2025-04-12T14:15:07.247" v="531" actId="26606"/>
          <ac:spMkLst>
            <pc:docMk/>
            <pc:sldMk cId="1585471086" sldId="258"/>
            <ac:spMk id="21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15:09.336" v="533" actId="26606"/>
          <ac:spMkLst>
            <pc:docMk/>
            <pc:sldMk cId="1585471086" sldId="258"/>
            <ac:spMk id="23" creationId="{CBB0869A-0BE5-B3E9-F73D-2F3691E4D932}"/>
          </ac:spMkLst>
        </pc:spChg>
        <pc:spChg chg="add del">
          <ac:chgData name="Fawzieh Quraan" userId="4a435a738dbdad6b" providerId="LiveId" clId="{046B0FAF-C17E-4AB1-9A80-24BBEC8BEAB6}" dt="2025-04-12T14:15:11.668" v="535" actId="26606"/>
          <ac:spMkLst>
            <pc:docMk/>
            <pc:sldMk cId="1585471086" sldId="258"/>
            <ac:spMk id="25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12T14:15:15.173" v="537" actId="26606"/>
          <ac:spMkLst>
            <pc:docMk/>
            <pc:sldMk cId="1585471086" sldId="258"/>
            <ac:spMk id="27" creationId="{CBB0869A-0BE5-B3E9-F73D-2F3691E4D932}"/>
          </ac:spMkLst>
        </pc:spChg>
        <pc:spChg chg="add del">
          <ac:chgData name="Fawzieh Quraan" userId="4a435a738dbdad6b" providerId="LiveId" clId="{046B0FAF-C17E-4AB1-9A80-24BBEC8BEAB6}" dt="2025-04-12T14:15:17.529" v="539" actId="26606"/>
          <ac:spMkLst>
            <pc:docMk/>
            <pc:sldMk cId="1585471086" sldId="258"/>
            <ac:spMk id="29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15:20.369" v="541" actId="26606"/>
          <ac:spMkLst>
            <pc:docMk/>
            <pc:sldMk cId="1585471086" sldId="258"/>
            <ac:spMk id="31" creationId="{4E267A9A-3339-F8E6-CD25-1670F4B865F1}"/>
          </ac:spMkLst>
        </pc:spChg>
        <pc:spChg chg="add del">
          <ac:chgData name="Fawzieh Quraan" userId="4a435a738dbdad6b" providerId="LiveId" clId="{046B0FAF-C17E-4AB1-9A80-24BBEC8BEAB6}" dt="2025-04-12T14:15:22.682" v="543" actId="26606"/>
          <ac:spMkLst>
            <pc:docMk/>
            <pc:sldMk cId="1585471086" sldId="258"/>
            <ac:spMk id="33" creationId="{C20CE451-818C-E63D-258B-234B6C543D34}"/>
          </ac:spMkLst>
        </pc:spChg>
        <pc:spChg chg="add">
          <ac:chgData name="Fawzieh Quraan" userId="4a435a738dbdad6b" providerId="LiveId" clId="{046B0FAF-C17E-4AB1-9A80-24BBEC8BEAB6}" dt="2025-04-12T14:15:22.698" v="544" actId="26606"/>
          <ac:spMkLst>
            <pc:docMk/>
            <pc:sldMk cId="1585471086" sldId="258"/>
            <ac:spMk id="35" creationId="{92CC1E4F-F1F0-B945-BE50-C72A7103E8AC}"/>
          </ac:spMkLst>
        </pc:spChg>
        <pc:picChg chg="add mod">
          <ac:chgData name="Fawzieh Quraan" userId="4a435a738dbdad6b" providerId="LiveId" clId="{046B0FAF-C17E-4AB1-9A80-24BBEC8BEAB6}" dt="2025-04-12T14:15:22.698" v="544" actId="26606"/>
          <ac:picMkLst>
            <pc:docMk/>
            <pc:sldMk cId="1585471086" sldId="258"/>
            <ac:picMk id="5" creationId="{5E6F5609-E9DD-F32F-15A7-EBC70A9DFA07}"/>
          </ac:picMkLst>
        </pc:picChg>
      </pc:sldChg>
      <pc:sldChg chg="addSp delSp modSp new mod setBg">
        <pc:chgData name="Fawzieh Quraan" userId="4a435a738dbdad6b" providerId="LiveId" clId="{046B0FAF-C17E-4AB1-9A80-24BBEC8BEAB6}" dt="2025-04-12T14:27:50.095" v="1303" actId="113"/>
        <pc:sldMkLst>
          <pc:docMk/>
          <pc:sldMk cId="2340619822" sldId="259"/>
        </pc:sldMkLst>
        <pc:spChg chg="mod">
          <ac:chgData name="Fawzieh Quraan" userId="4a435a738dbdad6b" providerId="LiveId" clId="{046B0FAF-C17E-4AB1-9A80-24BBEC8BEAB6}" dt="2025-04-12T14:27:30.837" v="1300" actId="255"/>
          <ac:spMkLst>
            <pc:docMk/>
            <pc:sldMk cId="2340619822" sldId="259"/>
            <ac:spMk id="2" creationId="{94907AD8-01E5-8CF1-2CF8-AE02177EDE0A}"/>
          </ac:spMkLst>
        </pc:spChg>
        <pc:spChg chg="mod ord">
          <ac:chgData name="Fawzieh Quraan" userId="4a435a738dbdad6b" providerId="LiveId" clId="{046B0FAF-C17E-4AB1-9A80-24BBEC8BEAB6}" dt="2025-04-12T14:27:50.095" v="1303" actId="113"/>
          <ac:spMkLst>
            <pc:docMk/>
            <pc:sldMk cId="2340619822" sldId="259"/>
            <ac:spMk id="3" creationId="{C2275973-C511-1246-C7CC-2628679456D8}"/>
          </ac:spMkLst>
        </pc:spChg>
        <pc:spChg chg="add del">
          <ac:chgData name="Fawzieh Quraan" userId="4a435a738dbdad6b" providerId="LiveId" clId="{046B0FAF-C17E-4AB1-9A80-24BBEC8BEAB6}" dt="2025-04-12T14:24:52.866" v="1218" actId="26606"/>
          <ac:spMkLst>
            <pc:docMk/>
            <pc:sldMk cId="2340619822" sldId="259"/>
            <ac:spMk id="10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12T14:24:57.349" v="1220" actId="26606"/>
          <ac:spMkLst>
            <pc:docMk/>
            <pc:sldMk cId="2340619822" sldId="259"/>
            <ac:spMk id="12" creationId="{CBB0869A-0BE5-B3E9-F73D-2F3691E4D932}"/>
          </ac:spMkLst>
        </pc:spChg>
        <pc:spChg chg="add del">
          <ac:chgData name="Fawzieh Quraan" userId="4a435a738dbdad6b" providerId="LiveId" clId="{046B0FAF-C17E-4AB1-9A80-24BBEC8BEAB6}" dt="2025-04-12T14:24:58.900" v="1222" actId="26606"/>
          <ac:spMkLst>
            <pc:docMk/>
            <pc:sldMk cId="2340619822" sldId="259"/>
            <ac:spMk id="14" creationId="{BA2AFC67-0973-EC0D-F14E-710D701B20BD}"/>
          </ac:spMkLst>
        </pc:spChg>
        <pc:spChg chg="add del">
          <ac:chgData name="Fawzieh Quraan" userId="4a435a738dbdad6b" providerId="LiveId" clId="{046B0FAF-C17E-4AB1-9A80-24BBEC8BEAB6}" dt="2025-04-12T14:25:03.042" v="1224" actId="26606"/>
          <ac:spMkLst>
            <pc:docMk/>
            <pc:sldMk cId="2340619822" sldId="259"/>
            <ac:spMk id="16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25:04.463" v="1226" actId="26606"/>
          <ac:spMkLst>
            <pc:docMk/>
            <pc:sldMk cId="2340619822" sldId="259"/>
            <ac:spMk id="18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12T14:25:12.271" v="1228" actId="26606"/>
          <ac:spMkLst>
            <pc:docMk/>
            <pc:sldMk cId="2340619822" sldId="259"/>
            <ac:spMk id="20" creationId="{6ACA6F80-D392-A64E-3CF8-F28F1CCEE67B}"/>
          </ac:spMkLst>
        </pc:spChg>
        <pc:spChg chg="add del">
          <ac:chgData name="Fawzieh Quraan" userId="4a435a738dbdad6b" providerId="LiveId" clId="{046B0FAF-C17E-4AB1-9A80-24BBEC8BEAB6}" dt="2025-04-12T14:25:16.031" v="1230" actId="26606"/>
          <ac:spMkLst>
            <pc:docMk/>
            <pc:sldMk cId="2340619822" sldId="259"/>
            <ac:spMk id="22" creationId="{37B65277-82C6-6D08-6DCA-4A7DCC3B7136}"/>
          </ac:spMkLst>
        </pc:spChg>
        <pc:spChg chg="add del">
          <ac:chgData name="Fawzieh Quraan" userId="4a435a738dbdad6b" providerId="LiveId" clId="{046B0FAF-C17E-4AB1-9A80-24BBEC8BEAB6}" dt="2025-04-12T14:25:22.366" v="1232" actId="26606"/>
          <ac:spMkLst>
            <pc:docMk/>
            <pc:sldMk cId="2340619822" sldId="259"/>
            <ac:spMk id="24" creationId="{43867147-1C83-BF71-39B0-B590EE7F349F}"/>
          </ac:spMkLst>
        </pc:spChg>
        <pc:spChg chg="add del">
          <ac:chgData name="Fawzieh Quraan" userId="4a435a738dbdad6b" providerId="LiveId" clId="{046B0FAF-C17E-4AB1-9A80-24BBEC8BEAB6}" dt="2025-04-12T14:25:25.076" v="1234" actId="26606"/>
          <ac:spMkLst>
            <pc:docMk/>
            <pc:sldMk cId="2340619822" sldId="259"/>
            <ac:spMk id="26" creationId="{8207B083-EAC0-A5BB-C369-C9589EC7F2F0}"/>
          </ac:spMkLst>
        </pc:spChg>
        <pc:spChg chg="add del">
          <ac:chgData name="Fawzieh Quraan" userId="4a435a738dbdad6b" providerId="LiveId" clId="{046B0FAF-C17E-4AB1-9A80-24BBEC8BEAB6}" dt="2025-04-12T14:25:29.205" v="1236" actId="26606"/>
          <ac:spMkLst>
            <pc:docMk/>
            <pc:sldMk cId="2340619822" sldId="259"/>
            <ac:spMk id="28" creationId="{2961259D-605E-E200-FF9F-7C8C71D7C8E4}"/>
          </ac:spMkLst>
        </pc:spChg>
        <pc:spChg chg="add del">
          <ac:chgData name="Fawzieh Quraan" userId="4a435a738dbdad6b" providerId="LiveId" clId="{046B0FAF-C17E-4AB1-9A80-24BBEC8BEAB6}" dt="2025-04-12T14:25:31.055" v="1238" actId="26606"/>
          <ac:spMkLst>
            <pc:docMk/>
            <pc:sldMk cId="2340619822" sldId="259"/>
            <ac:spMk id="30" creationId="{9D905D5B-81A8-A5BA-F070-2788B26E0FA0}"/>
          </ac:spMkLst>
        </pc:spChg>
        <pc:spChg chg="add del">
          <ac:chgData name="Fawzieh Quraan" userId="4a435a738dbdad6b" providerId="LiveId" clId="{046B0FAF-C17E-4AB1-9A80-24BBEC8BEAB6}" dt="2025-04-12T14:25:32.527" v="1240" actId="26606"/>
          <ac:spMkLst>
            <pc:docMk/>
            <pc:sldMk cId="2340619822" sldId="259"/>
            <ac:spMk id="32" creationId="{4E267A9A-3339-F8E6-CD25-1670F4B865F1}"/>
          </ac:spMkLst>
        </pc:spChg>
        <pc:spChg chg="add del">
          <ac:chgData name="Fawzieh Quraan" userId="4a435a738dbdad6b" providerId="LiveId" clId="{046B0FAF-C17E-4AB1-9A80-24BBEC8BEAB6}" dt="2025-04-12T14:25:36.361" v="1242" actId="26606"/>
          <ac:spMkLst>
            <pc:docMk/>
            <pc:sldMk cId="2340619822" sldId="259"/>
            <ac:spMk id="34" creationId="{37B65277-82C6-6D08-6DCA-4A7DCC3B7136}"/>
          </ac:spMkLst>
        </pc:spChg>
        <pc:spChg chg="add del">
          <ac:chgData name="Fawzieh Quraan" userId="4a435a738dbdad6b" providerId="LiveId" clId="{046B0FAF-C17E-4AB1-9A80-24BBEC8BEAB6}" dt="2025-04-12T14:25:40.593" v="1244" actId="26606"/>
          <ac:spMkLst>
            <pc:docMk/>
            <pc:sldMk cId="2340619822" sldId="259"/>
            <ac:spMk id="36" creationId="{4AB9B8B4-6AA0-6EC2-5180-35BA3CFC286B}"/>
          </ac:spMkLst>
        </pc:spChg>
        <pc:spChg chg="add del">
          <ac:chgData name="Fawzieh Quraan" userId="4a435a738dbdad6b" providerId="LiveId" clId="{046B0FAF-C17E-4AB1-9A80-24BBEC8BEAB6}" dt="2025-04-12T14:25:43.939" v="1246" actId="26606"/>
          <ac:spMkLst>
            <pc:docMk/>
            <pc:sldMk cId="2340619822" sldId="259"/>
            <ac:spMk id="38" creationId="{4AB9B8B4-6AA0-6EC2-5180-35BA3CFC286B}"/>
          </ac:spMkLst>
        </pc:spChg>
        <pc:spChg chg="add del">
          <ac:chgData name="Fawzieh Quraan" userId="4a435a738dbdad6b" providerId="LiveId" clId="{046B0FAF-C17E-4AB1-9A80-24BBEC8BEAB6}" dt="2025-04-12T14:25:45.250" v="1248" actId="26606"/>
          <ac:spMkLst>
            <pc:docMk/>
            <pc:sldMk cId="2340619822" sldId="259"/>
            <ac:spMk id="40" creationId="{6ACA6F80-D392-A64E-3CF8-F28F1CCEE67B}"/>
          </ac:spMkLst>
        </pc:spChg>
        <pc:spChg chg="add del">
          <ac:chgData name="Fawzieh Quraan" userId="4a435a738dbdad6b" providerId="LiveId" clId="{046B0FAF-C17E-4AB1-9A80-24BBEC8BEAB6}" dt="2025-04-12T14:25:46.600" v="1250" actId="26606"/>
          <ac:spMkLst>
            <pc:docMk/>
            <pc:sldMk cId="2340619822" sldId="259"/>
            <ac:spMk id="42" creationId="{064D2207-AA67-DAD1-D42E-7A07328CA8EF}"/>
          </ac:spMkLst>
        </pc:spChg>
        <pc:spChg chg="add del">
          <ac:chgData name="Fawzieh Quraan" userId="4a435a738dbdad6b" providerId="LiveId" clId="{046B0FAF-C17E-4AB1-9A80-24BBEC8BEAB6}" dt="2025-04-12T14:25:49.839" v="1252" actId="26606"/>
          <ac:spMkLst>
            <pc:docMk/>
            <pc:sldMk cId="2340619822" sldId="259"/>
            <ac:spMk id="44" creationId="{4D867C6C-C426-3E30-5446-52685E13AF54}"/>
          </ac:spMkLst>
        </pc:spChg>
        <pc:spChg chg="add del">
          <ac:chgData name="Fawzieh Quraan" userId="4a435a738dbdad6b" providerId="LiveId" clId="{046B0FAF-C17E-4AB1-9A80-24BBEC8BEAB6}" dt="2025-04-12T14:25:57.594" v="1254" actId="26606"/>
          <ac:spMkLst>
            <pc:docMk/>
            <pc:sldMk cId="2340619822" sldId="259"/>
            <ac:spMk id="46" creationId="{43867147-1C83-BF71-39B0-B590EE7F349F}"/>
          </ac:spMkLst>
        </pc:spChg>
        <pc:spChg chg="add del">
          <ac:chgData name="Fawzieh Quraan" userId="4a435a738dbdad6b" providerId="LiveId" clId="{046B0FAF-C17E-4AB1-9A80-24BBEC8BEAB6}" dt="2025-04-12T14:25:59.518" v="1256" actId="26606"/>
          <ac:spMkLst>
            <pc:docMk/>
            <pc:sldMk cId="2340619822" sldId="259"/>
            <ac:spMk id="48" creationId="{43867147-1C83-BF71-39B0-B590EE7F349F}"/>
          </ac:spMkLst>
        </pc:spChg>
        <pc:spChg chg="add del">
          <ac:chgData name="Fawzieh Quraan" userId="4a435a738dbdad6b" providerId="LiveId" clId="{046B0FAF-C17E-4AB1-9A80-24BBEC8BEAB6}" dt="2025-04-12T14:26:02.604" v="1258" actId="26606"/>
          <ac:spMkLst>
            <pc:docMk/>
            <pc:sldMk cId="2340619822" sldId="259"/>
            <ac:spMk id="50" creationId="{37B65277-82C6-6D08-6DCA-4A7DCC3B7136}"/>
          </ac:spMkLst>
        </pc:spChg>
        <pc:spChg chg="add del">
          <ac:chgData name="Fawzieh Quraan" userId="4a435a738dbdad6b" providerId="LiveId" clId="{046B0FAF-C17E-4AB1-9A80-24BBEC8BEAB6}" dt="2025-04-12T14:26:07.943" v="1260" actId="26606"/>
          <ac:spMkLst>
            <pc:docMk/>
            <pc:sldMk cId="2340619822" sldId="259"/>
            <ac:spMk id="52" creationId="{6ACA6F80-D392-A64E-3CF8-F28F1CCEE67B}"/>
          </ac:spMkLst>
        </pc:spChg>
        <pc:spChg chg="add del">
          <ac:chgData name="Fawzieh Quraan" userId="4a435a738dbdad6b" providerId="LiveId" clId="{046B0FAF-C17E-4AB1-9A80-24BBEC8BEAB6}" dt="2025-04-12T14:26:09.870" v="1262" actId="26606"/>
          <ac:spMkLst>
            <pc:docMk/>
            <pc:sldMk cId="2340619822" sldId="259"/>
            <ac:spMk id="54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26:11.288" v="1264" actId="26606"/>
          <ac:spMkLst>
            <pc:docMk/>
            <pc:sldMk cId="2340619822" sldId="259"/>
            <ac:spMk id="56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12T14:26:12.706" v="1266" actId="26606"/>
          <ac:spMkLst>
            <pc:docMk/>
            <pc:sldMk cId="2340619822" sldId="259"/>
            <ac:spMk id="58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26:14.925" v="1268" actId="26606"/>
          <ac:spMkLst>
            <pc:docMk/>
            <pc:sldMk cId="2340619822" sldId="259"/>
            <ac:spMk id="60" creationId="{BA2AFC67-0973-EC0D-F14E-710D701B20BD}"/>
          </ac:spMkLst>
        </pc:spChg>
        <pc:spChg chg="add del">
          <ac:chgData name="Fawzieh Quraan" userId="4a435a738dbdad6b" providerId="LiveId" clId="{046B0FAF-C17E-4AB1-9A80-24BBEC8BEAB6}" dt="2025-04-12T14:26:19.887" v="1270" actId="26606"/>
          <ac:spMkLst>
            <pc:docMk/>
            <pc:sldMk cId="2340619822" sldId="259"/>
            <ac:spMk id="62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26:21.485" v="1272" actId="26606"/>
          <ac:spMkLst>
            <pc:docMk/>
            <pc:sldMk cId="2340619822" sldId="259"/>
            <ac:spMk id="64" creationId="{CBB0869A-0BE5-B3E9-F73D-2F3691E4D932}"/>
          </ac:spMkLst>
        </pc:spChg>
        <pc:spChg chg="add del">
          <ac:chgData name="Fawzieh Quraan" userId="4a435a738dbdad6b" providerId="LiveId" clId="{046B0FAF-C17E-4AB1-9A80-24BBEC8BEAB6}" dt="2025-04-12T14:26:23.809" v="1274" actId="26606"/>
          <ac:spMkLst>
            <pc:docMk/>
            <pc:sldMk cId="2340619822" sldId="259"/>
            <ac:spMk id="66" creationId="{C20CE451-818C-E63D-258B-234B6C543D34}"/>
          </ac:spMkLst>
        </pc:spChg>
        <pc:spChg chg="add del">
          <ac:chgData name="Fawzieh Quraan" userId="4a435a738dbdad6b" providerId="LiveId" clId="{046B0FAF-C17E-4AB1-9A80-24BBEC8BEAB6}" dt="2025-04-12T14:26:27.395" v="1276" actId="26606"/>
          <ac:spMkLst>
            <pc:docMk/>
            <pc:sldMk cId="2340619822" sldId="259"/>
            <ac:spMk id="68" creationId="{BF8BE9A2-8956-141B-BFE6-C607C93D8ACA}"/>
          </ac:spMkLst>
        </pc:spChg>
        <pc:spChg chg="add del">
          <ac:chgData name="Fawzieh Quraan" userId="4a435a738dbdad6b" providerId="LiveId" clId="{046B0FAF-C17E-4AB1-9A80-24BBEC8BEAB6}" dt="2025-04-12T14:26:31.656" v="1278" actId="26606"/>
          <ac:spMkLst>
            <pc:docMk/>
            <pc:sldMk cId="2340619822" sldId="259"/>
            <ac:spMk id="70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12T14:26:33.547" v="1280" actId="26606"/>
          <ac:spMkLst>
            <pc:docMk/>
            <pc:sldMk cId="2340619822" sldId="259"/>
            <ac:spMk id="72" creationId="{BA2AFC67-0973-EC0D-F14E-710D701B20BD}"/>
          </ac:spMkLst>
        </pc:spChg>
        <pc:spChg chg="add del">
          <ac:chgData name="Fawzieh Quraan" userId="4a435a738dbdad6b" providerId="LiveId" clId="{046B0FAF-C17E-4AB1-9A80-24BBEC8BEAB6}" dt="2025-04-12T14:26:36.712" v="1282" actId="26606"/>
          <ac:spMkLst>
            <pc:docMk/>
            <pc:sldMk cId="2340619822" sldId="259"/>
            <ac:spMk id="74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26:38.250" v="1284" actId="26606"/>
          <ac:spMkLst>
            <pc:docMk/>
            <pc:sldMk cId="2340619822" sldId="259"/>
            <ac:spMk id="76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12T14:27:23.462" v="1299" actId="26606"/>
          <ac:spMkLst>
            <pc:docMk/>
            <pc:sldMk cId="2340619822" sldId="259"/>
            <ac:spMk id="78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27:19.796" v="1294" actId="26606"/>
          <ac:spMkLst>
            <pc:docMk/>
            <pc:sldMk cId="2340619822" sldId="259"/>
            <ac:spMk id="83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27:21.732" v="1296" actId="26606"/>
          <ac:spMkLst>
            <pc:docMk/>
            <pc:sldMk cId="2340619822" sldId="259"/>
            <ac:spMk id="85" creationId="{C20CE451-818C-E63D-258B-234B6C543D34}"/>
          </ac:spMkLst>
        </pc:spChg>
        <pc:spChg chg="add del">
          <ac:chgData name="Fawzieh Quraan" userId="4a435a738dbdad6b" providerId="LiveId" clId="{046B0FAF-C17E-4AB1-9A80-24BBEC8BEAB6}" dt="2025-04-12T14:27:23.462" v="1298" actId="26606"/>
          <ac:spMkLst>
            <pc:docMk/>
            <pc:sldMk cId="2340619822" sldId="259"/>
            <ac:spMk id="87" creationId="{92CC1E4F-F1F0-B945-BE50-C72A7103E8AC}"/>
          </ac:spMkLst>
        </pc:spChg>
        <pc:spChg chg="add">
          <ac:chgData name="Fawzieh Quraan" userId="4a435a738dbdad6b" providerId="LiveId" clId="{046B0FAF-C17E-4AB1-9A80-24BBEC8BEAB6}" dt="2025-04-12T14:27:23.462" v="1299" actId="26606"/>
          <ac:spMkLst>
            <pc:docMk/>
            <pc:sldMk cId="2340619822" sldId="259"/>
            <ac:spMk id="89" creationId="{2961259D-605E-E200-FF9F-7C8C71D7C8E4}"/>
          </ac:spMkLst>
        </pc:spChg>
        <pc:picChg chg="add mod ord">
          <ac:chgData name="Fawzieh Quraan" userId="4a435a738dbdad6b" providerId="LiveId" clId="{046B0FAF-C17E-4AB1-9A80-24BBEC8BEAB6}" dt="2025-04-12T14:27:23.462" v="1299" actId="26606"/>
          <ac:picMkLst>
            <pc:docMk/>
            <pc:sldMk cId="2340619822" sldId="259"/>
            <ac:picMk id="5" creationId="{F3B1D9E4-CDCA-7659-EDDE-91C50E7C1EF8}"/>
          </ac:picMkLst>
        </pc:picChg>
      </pc:sldChg>
      <pc:sldChg chg="addSp modSp new mod setBg">
        <pc:chgData name="Fawzieh Quraan" userId="4a435a738dbdad6b" providerId="LiveId" clId="{046B0FAF-C17E-4AB1-9A80-24BBEC8BEAB6}" dt="2025-04-12T14:37:28.240" v="2062" actId="113"/>
        <pc:sldMkLst>
          <pc:docMk/>
          <pc:sldMk cId="4036062777" sldId="260"/>
        </pc:sldMkLst>
        <pc:spChg chg="mod">
          <ac:chgData name="Fawzieh Quraan" userId="4a435a738dbdad6b" providerId="LiveId" clId="{046B0FAF-C17E-4AB1-9A80-24BBEC8BEAB6}" dt="2025-04-12T14:37:08.335" v="2056" actId="26606"/>
          <ac:spMkLst>
            <pc:docMk/>
            <pc:sldMk cId="4036062777" sldId="260"/>
            <ac:spMk id="2" creationId="{C5B685BB-7AD1-F080-E526-F018F97C819D}"/>
          </ac:spMkLst>
        </pc:spChg>
        <pc:spChg chg="mod">
          <ac:chgData name="Fawzieh Quraan" userId="4a435a738dbdad6b" providerId="LiveId" clId="{046B0FAF-C17E-4AB1-9A80-24BBEC8BEAB6}" dt="2025-04-12T14:37:28.240" v="2062" actId="113"/>
          <ac:spMkLst>
            <pc:docMk/>
            <pc:sldMk cId="4036062777" sldId="260"/>
            <ac:spMk id="3" creationId="{17B2388E-BED5-315F-6E9D-FC781B6F486C}"/>
          </ac:spMkLst>
        </pc:spChg>
        <pc:spChg chg="add mod">
          <ac:chgData name="Fawzieh Quraan" userId="4a435a738dbdad6b" providerId="LiveId" clId="{046B0FAF-C17E-4AB1-9A80-24BBEC8BEAB6}" dt="2025-04-12T14:37:08.335" v="2056" actId="26606"/>
          <ac:spMkLst>
            <pc:docMk/>
            <pc:sldMk cId="4036062777" sldId="260"/>
            <ac:spMk id="6" creationId="{C645F2E2-802E-EA97-3336-DDE1F353B520}"/>
          </ac:spMkLst>
        </pc:spChg>
        <pc:spChg chg="add">
          <ac:chgData name="Fawzieh Quraan" userId="4a435a738dbdad6b" providerId="LiveId" clId="{046B0FAF-C17E-4AB1-9A80-24BBEC8BEAB6}" dt="2025-04-12T14:37:08.335" v="2056" actId="26606"/>
          <ac:spMkLst>
            <pc:docMk/>
            <pc:sldMk cId="4036062777" sldId="260"/>
            <ac:spMk id="11" creationId="{2961259D-605E-E200-FF9F-7C8C71D7C8E4}"/>
          </ac:spMkLst>
        </pc:spChg>
        <pc:picChg chg="add mod">
          <ac:chgData name="Fawzieh Quraan" userId="4a435a738dbdad6b" providerId="LiveId" clId="{046B0FAF-C17E-4AB1-9A80-24BBEC8BEAB6}" dt="2025-04-12T14:37:08.335" v="2056" actId="26606"/>
          <ac:picMkLst>
            <pc:docMk/>
            <pc:sldMk cId="4036062777" sldId="260"/>
            <ac:picMk id="5" creationId="{BAC54006-225E-3DCA-4FE0-92EA0C8FA35C}"/>
          </ac:picMkLst>
        </pc:picChg>
      </pc:sldChg>
      <pc:sldChg chg="modSp new mod">
        <pc:chgData name="Fawzieh Quraan" userId="4a435a738dbdad6b" providerId="LiveId" clId="{046B0FAF-C17E-4AB1-9A80-24BBEC8BEAB6}" dt="2025-04-12T14:42:48.066" v="2571" actId="27636"/>
        <pc:sldMkLst>
          <pc:docMk/>
          <pc:sldMk cId="96069318" sldId="261"/>
        </pc:sldMkLst>
        <pc:spChg chg="mod">
          <ac:chgData name="Fawzieh Quraan" userId="4a435a738dbdad6b" providerId="LiveId" clId="{046B0FAF-C17E-4AB1-9A80-24BBEC8BEAB6}" dt="2025-04-12T14:38:36.772" v="2085" actId="13926"/>
          <ac:spMkLst>
            <pc:docMk/>
            <pc:sldMk cId="96069318" sldId="261"/>
            <ac:spMk id="2" creationId="{9D32030A-3D7D-4670-3AE5-C68FED852B43}"/>
          </ac:spMkLst>
        </pc:spChg>
        <pc:spChg chg="mod">
          <ac:chgData name="Fawzieh Quraan" userId="4a435a738dbdad6b" providerId="LiveId" clId="{046B0FAF-C17E-4AB1-9A80-24BBEC8BEAB6}" dt="2025-04-12T14:42:48.066" v="2571" actId="27636"/>
          <ac:spMkLst>
            <pc:docMk/>
            <pc:sldMk cId="96069318" sldId="261"/>
            <ac:spMk id="3" creationId="{0385C7B3-B487-7B3D-8D46-6963F5289769}"/>
          </ac:spMkLst>
        </pc:spChg>
      </pc:sldChg>
      <pc:sldChg chg="addSp delSp modSp new mod setBg">
        <pc:chgData name="Fawzieh Quraan" userId="4a435a738dbdad6b" providerId="LiveId" clId="{046B0FAF-C17E-4AB1-9A80-24BBEC8BEAB6}" dt="2025-04-12T14:55:14.789" v="3554" actId="113"/>
        <pc:sldMkLst>
          <pc:docMk/>
          <pc:sldMk cId="4196363524" sldId="262"/>
        </pc:sldMkLst>
        <pc:spChg chg="mod">
          <ac:chgData name="Fawzieh Quraan" userId="4a435a738dbdad6b" providerId="LiveId" clId="{046B0FAF-C17E-4AB1-9A80-24BBEC8BEAB6}" dt="2025-04-12T14:54:56.743" v="3550" actId="26606"/>
          <ac:spMkLst>
            <pc:docMk/>
            <pc:sldMk cId="4196363524" sldId="262"/>
            <ac:spMk id="2" creationId="{CE15D370-7A0F-8276-5A41-C656918C7A55}"/>
          </ac:spMkLst>
        </pc:spChg>
        <pc:spChg chg="mod ord">
          <ac:chgData name="Fawzieh Quraan" userId="4a435a738dbdad6b" providerId="LiveId" clId="{046B0FAF-C17E-4AB1-9A80-24BBEC8BEAB6}" dt="2025-04-12T14:55:14.789" v="3554" actId="113"/>
          <ac:spMkLst>
            <pc:docMk/>
            <pc:sldMk cId="4196363524" sldId="262"/>
            <ac:spMk id="3" creationId="{F8D2511E-B07B-8534-09C8-0E2E50C24D01}"/>
          </ac:spMkLst>
        </pc:spChg>
        <pc:spChg chg="add mod">
          <ac:chgData name="Fawzieh Quraan" userId="4a435a738dbdad6b" providerId="LiveId" clId="{046B0FAF-C17E-4AB1-9A80-24BBEC8BEAB6}" dt="2025-04-12T14:54:56.743" v="3550" actId="26606"/>
          <ac:spMkLst>
            <pc:docMk/>
            <pc:sldMk cId="4196363524" sldId="262"/>
            <ac:spMk id="6" creationId="{5D4D83A1-FC7D-A993-E798-7A12D907E4E9}"/>
          </ac:spMkLst>
        </pc:spChg>
        <pc:spChg chg="add del">
          <ac:chgData name="Fawzieh Quraan" userId="4a435a738dbdad6b" providerId="LiveId" clId="{046B0FAF-C17E-4AB1-9A80-24BBEC8BEAB6}" dt="2025-04-12T14:54:31.221" v="3533" actId="26606"/>
          <ac:spMkLst>
            <pc:docMk/>
            <pc:sldMk cId="4196363524" sldId="262"/>
            <ac:spMk id="11" creationId="{2961259D-605E-E200-FF9F-7C8C71D7C8E4}"/>
          </ac:spMkLst>
        </pc:spChg>
        <pc:spChg chg="add del">
          <ac:chgData name="Fawzieh Quraan" userId="4a435a738dbdad6b" providerId="LiveId" clId="{046B0FAF-C17E-4AB1-9A80-24BBEC8BEAB6}" dt="2025-04-12T14:54:34.667" v="3535" actId="26606"/>
          <ac:spMkLst>
            <pc:docMk/>
            <pc:sldMk cId="4196363524" sldId="262"/>
            <ac:spMk id="13" creationId="{C20CE451-818C-E63D-258B-234B6C543D34}"/>
          </ac:spMkLst>
        </pc:spChg>
        <pc:spChg chg="add del">
          <ac:chgData name="Fawzieh Quraan" userId="4a435a738dbdad6b" providerId="LiveId" clId="{046B0FAF-C17E-4AB1-9A80-24BBEC8BEAB6}" dt="2025-04-12T14:54:36.546" v="3537" actId="26606"/>
          <ac:spMkLst>
            <pc:docMk/>
            <pc:sldMk cId="4196363524" sldId="262"/>
            <ac:spMk id="15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54:38.084" v="3539" actId="26606"/>
          <ac:spMkLst>
            <pc:docMk/>
            <pc:sldMk cId="4196363524" sldId="262"/>
            <ac:spMk id="17" creationId="{37B65277-82C6-6D08-6DCA-4A7DCC3B7136}"/>
          </ac:spMkLst>
        </pc:spChg>
        <pc:spChg chg="add del">
          <ac:chgData name="Fawzieh Quraan" userId="4a435a738dbdad6b" providerId="LiveId" clId="{046B0FAF-C17E-4AB1-9A80-24BBEC8BEAB6}" dt="2025-04-12T14:54:40.129" v="3541" actId="26606"/>
          <ac:spMkLst>
            <pc:docMk/>
            <pc:sldMk cId="4196363524" sldId="262"/>
            <ac:spMk id="19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12T14:54:44.128" v="3543" actId="26606"/>
          <ac:spMkLst>
            <pc:docMk/>
            <pc:sldMk cId="4196363524" sldId="262"/>
            <ac:spMk id="21" creationId="{C20CE451-818C-E63D-258B-234B6C543D34}"/>
          </ac:spMkLst>
        </pc:spChg>
        <pc:spChg chg="add del">
          <ac:chgData name="Fawzieh Quraan" userId="4a435a738dbdad6b" providerId="LiveId" clId="{046B0FAF-C17E-4AB1-9A80-24BBEC8BEAB6}" dt="2025-04-12T14:54:47.934" v="3545" actId="26606"/>
          <ac:spMkLst>
            <pc:docMk/>
            <pc:sldMk cId="4196363524" sldId="262"/>
            <ac:spMk id="23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12T14:54:49.337" v="3547" actId="26606"/>
          <ac:spMkLst>
            <pc:docMk/>
            <pc:sldMk cId="4196363524" sldId="262"/>
            <ac:spMk id="25" creationId="{8207B083-EAC0-A5BB-C369-C9589EC7F2F0}"/>
          </ac:spMkLst>
        </pc:spChg>
        <pc:spChg chg="add del">
          <ac:chgData name="Fawzieh Quraan" userId="4a435a738dbdad6b" providerId="LiveId" clId="{046B0FAF-C17E-4AB1-9A80-24BBEC8BEAB6}" dt="2025-04-12T14:54:56.727" v="3549" actId="26606"/>
          <ac:spMkLst>
            <pc:docMk/>
            <pc:sldMk cId="4196363524" sldId="262"/>
            <ac:spMk id="27" creationId="{2961259D-605E-E200-FF9F-7C8C71D7C8E4}"/>
          </ac:spMkLst>
        </pc:spChg>
        <pc:spChg chg="add">
          <ac:chgData name="Fawzieh Quraan" userId="4a435a738dbdad6b" providerId="LiveId" clId="{046B0FAF-C17E-4AB1-9A80-24BBEC8BEAB6}" dt="2025-04-12T14:54:56.743" v="3550" actId="26606"/>
          <ac:spMkLst>
            <pc:docMk/>
            <pc:sldMk cId="4196363524" sldId="262"/>
            <ac:spMk id="29" creationId="{43867147-1C83-BF71-39B0-B590EE7F349F}"/>
          </ac:spMkLst>
        </pc:spChg>
        <pc:picChg chg="add mod">
          <ac:chgData name="Fawzieh Quraan" userId="4a435a738dbdad6b" providerId="LiveId" clId="{046B0FAF-C17E-4AB1-9A80-24BBEC8BEAB6}" dt="2025-04-12T14:54:56.743" v="3550" actId="26606"/>
          <ac:picMkLst>
            <pc:docMk/>
            <pc:sldMk cId="4196363524" sldId="262"/>
            <ac:picMk id="5" creationId="{6B9BED80-7467-3B8E-6DBE-313A161CE863}"/>
          </ac:picMkLst>
        </pc:picChg>
      </pc:sldChg>
      <pc:sldChg chg="addSp delSp modSp new mod setBg">
        <pc:chgData name="Fawzieh Quraan" userId="4a435a738dbdad6b" providerId="LiveId" clId="{046B0FAF-C17E-4AB1-9A80-24BBEC8BEAB6}" dt="2025-04-12T15:01:49.148" v="4023" actId="113"/>
        <pc:sldMkLst>
          <pc:docMk/>
          <pc:sldMk cId="267201126" sldId="263"/>
        </pc:sldMkLst>
        <pc:spChg chg="mod">
          <ac:chgData name="Fawzieh Quraan" userId="4a435a738dbdad6b" providerId="LiveId" clId="{046B0FAF-C17E-4AB1-9A80-24BBEC8BEAB6}" dt="2025-04-12T15:01:30.310" v="4020" actId="26606"/>
          <ac:spMkLst>
            <pc:docMk/>
            <pc:sldMk cId="267201126" sldId="263"/>
            <ac:spMk id="2" creationId="{13DE5D8F-BDB7-0DE7-A493-3DE45D7EB09F}"/>
          </ac:spMkLst>
        </pc:spChg>
        <pc:spChg chg="mod ord">
          <ac:chgData name="Fawzieh Quraan" userId="4a435a738dbdad6b" providerId="LiveId" clId="{046B0FAF-C17E-4AB1-9A80-24BBEC8BEAB6}" dt="2025-04-12T15:01:49.148" v="4023" actId="113"/>
          <ac:spMkLst>
            <pc:docMk/>
            <pc:sldMk cId="267201126" sldId="263"/>
            <ac:spMk id="3" creationId="{66AB57AA-1035-3FC5-CB40-7761F92FEA29}"/>
          </ac:spMkLst>
        </pc:spChg>
        <pc:spChg chg="add mod">
          <ac:chgData name="Fawzieh Quraan" userId="4a435a738dbdad6b" providerId="LiveId" clId="{046B0FAF-C17E-4AB1-9A80-24BBEC8BEAB6}" dt="2025-04-12T15:01:30.310" v="4020" actId="26606"/>
          <ac:spMkLst>
            <pc:docMk/>
            <pc:sldMk cId="267201126" sldId="263"/>
            <ac:spMk id="6" creationId="{001EC26E-2416-8FEF-75AE-886970A79092}"/>
          </ac:spMkLst>
        </pc:spChg>
        <pc:spChg chg="add del">
          <ac:chgData name="Fawzieh Quraan" userId="4a435a738dbdad6b" providerId="LiveId" clId="{046B0FAF-C17E-4AB1-9A80-24BBEC8BEAB6}" dt="2025-04-12T15:01:30.294" v="4019" actId="26606"/>
          <ac:spMkLst>
            <pc:docMk/>
            <pc:sldMk cId="267201126" sldId="263"/>
            <ac:spMk id="11" creationId="{C20CE451-818C-E63D-258B-234B6C543D34}"/>
          </ac:spMkLst>
        </pc:spChg>
        <pc:spChg chg="add">
          <ac:chgData name="Fawzieh Quraan" userId="4a435a738dbdad6b" providerId="LiveId" clId="{046B0FAF-C17E-4AB1-9A80-24BBEC8BEAB6}" dt="2025-04-12T15:01:30.310" v="4020" actId="26606"/>
          <ac:spMkLst>
            <pc:docMk/>
            <pc:sldMk cId="267201126" sldId="263"/>
            <ac:spMk id="13" creationId="{37B65277-82C6-6D08-6DCA-4A7DCC3B7136}"/>
          </ac:spMkLst>
        </pc:spChg>
        <pc:picChg chg="add mod">
          <ac:chgData name="Fawzieh Quraan" userId="4a435a738dbdad6b" providerId="LiveId" clId="{046B0FAF-C17E-4AB1-9A80-24BBEC8BEAB6}" dt="2025-04-12T15:01:30.310" v="4020" actId="26606"/>
          <ac:picMkLst>
            <pc:docMk/>
            <pc:sldMk cId="267201126" sldId="263"/>
            <ac:picMk id="5" creationId="{B59F7C20-F270-019F-D534-0245F849C30D}"/>
          </ac:picMkLst>
        </pc:picChg>
      </pc:sldChg>
      <pc:sldChg chg="addSp modSp new mod setBg">
        <pc:chgData name="Fawzieh Quraan" userId="4a435a738dbdad6b" providerId="LiveId" clId="{046B0FAF-C17E-4AB1-9A80-24BBEC8BEAB6}" dt="2025-04-20T09:24:58.483" v="4759" actId="14100"/>
        <pc:sldMkLst>
          <pc:docMk/>
          <pc:sldMk cId="3672479402" sldId="264"/>
        </pc:sldMkLst>
        <pc:spChg chg="mod">
          <ac:chgData name="Fawzieh Quraan" userId="4a435a738dbdad6b" providerId="LiveId" clId="{046B0FAF-C17E-4AB1-9A80-24BBEC8BEAB6}" dt="2025-04-20T09:24:58.483" v="4759" actId="14100"/>
          <ac:spMkLst>
            <pc:docMk/>
            <pc:sldMk cId="3672479402" sldId="264"/>
            <ac:spMk id="2" creationId="{802744C0-6428-B886-6767-CCCBCE5C7199}"/>
          </ac:spMkLst>
        </pc:spChg>
        <pc:spChg chg="mod">
          <ac:chgData name="Fawzieh Quraan" userId="4a435a738dbdad6b" providerId="LiveId" clId="{046B0FAF-C17E-4AB1-9A80-24BBEC8BEAB6}" dt="2025-04-20T09:24:36.005" v="4754" actId="26606"/>
          <ac:spMkLst>
            <pc:docMk/>
            <pc:sldMk cId="3672479402" sldId="264"/>
            <ac:spMk id="3" creationId="{77035CE3-6C62-03FD-A0FA-4078AA4EF7AC}"/>
          </ac:spMkLst>
        </pc:spChg>
        <pc:spChg chg="add mod">
          <ac:chgData name="Fawzieh Quraan" userId="4a435a738dbdad6b" providerId="LiveId" clId="{046B0FAF-C17E-4AB1-9A80-24BBEC8BEAB6}" dt="2025-04-20T09:24:36.005" v="4754" actId="26606"/>
          <ac:spMkLst>
            <pc:docMk/>
            <pc:sldMk cId="3672479402" sldId="264"/>
            <ac:spMk id="6" creationId="{9CF44B93-5492-26A0-7D91-01F04A71EE40}"/>
          </ac:spMkLst>
        </pc:spChg>
        <pc:spChg chg="add">
          <ac:chgData name="Fawzieh Quraan" userId="4a435a738dbdad6b" providerId="LiveId" clId="{046B0FAF-C17E-4AB1-9A80-24BBEC8BEAB6}" dt="2025-04-20T09:24:36.005" v="4754" actId="26606"/>
          <ac:spMkLst>
            <pc:docMk/>
            <pc:sldMk cId="3672479402" sldId="264"/>
            <ac:spMk id="11" creationId="{2961259D-605E-E200-FF9F-7C8C71D7C8E4}"/>
          </ac:spMkLst>
        </pc:spChg>
        <pc:picChg chg="add mod">
          <ac:chgData name="Fawzieh Quraan" userId="4a435a738dbdad6b" providerId="LiveId" clId="{046B0FAF-C17E-4AB1-9A80-24BBEC8BEAB6}" dt="2025-04-20T09:24:36.005" v="4754" actId="26606"/>
          <ac:picMkLst>
            <pc:docMk/>
            <pc:sldMk cId="3672479402" sldId="264"/>
            <ac:picMk id="5" creationId="{69261F19-6F7D-84B9-2856-3DA8F2CED433}"/>
          </ac:picMkLst>
        </pc:picChg>
      </pc:sldChg>
      <pc:sldChg chg="addSp modSp new mod setBg">
        <pc:chgData name="Fawzieh Quraan" userId="4a435a738dbdad6b" providerId="LiveId" clId="{046B0FAF-C17E-4AB1-9A80-24BBEC8BEAB6}" dt="2025-04-20T09:33:08.829" v="5363" actId="26606"/>
        <pc:sldMkLst>
          <pc:docMk/>
          <pc:sldMk cId="351283314" sldId="265"/>
        </pc:sldMkLst>
        <pc:spChg chg="mod">
          <ac:chgData name="Fawzieh Quraan" userId="4a435a738dbdad6b" providerId="LiveId" clId="{046B0FAF-C17E-4AB1-9A80-24BBEC8BEAB6}" dt="2025-04-20T09:33:08.829" v="5363" actId="26606"/>
          <ac:spMkLst>
            <pc:docMk/>
            <pc:sldMk cId="351283314" sldId="265"/>
            <ac:spMk id="2" creationId="{28EBDCC8-C6B4-A03B-575F-BEE447697E93}"/>
          </ac:spMkLst>
        </pc:spChg>
        <pc:spChg chg="mod ord">
          <ac:chgData name="Fawzieh Quraan" userId="4a435a738dbdad6b" providerId="LiveId" clId="{046B0FAF-C17E-4AB1-9A80-24BBEC8BEAB6}" dt="2025-04-20T09:33:08.829" v="5363" actId="26606"/>
          <ac:spMkLst>
            <pc:docMk/>
            <pc:sldMk cId="351283314" sldId="265"/>
            <ac:spMk id="3" creationId="{7EEDB082-7741-4ECD-C78A-45878C984B78}"/>
          </ac:spMkLst>
        </pc:spChg>
        <pc:spChg chg="add mod">
          <ac:chgData name="Fawzieh Quraan" userId="4a435a738dbdad6b" providerId="LiveId" clId="{046B0FAF-C17E-4AB1-9A80-24BBEC8BEAB6}" dt="2025-04-20T09:33:08.829" v="5363" actId="26606"/>
          <ac:spMkLst>
            <pc:docMk/>
            <pc:sldMk cId="351283314" sldId="265"/>
            <ac:spMk id="6" creationId="{32C3E7B4-5024-F58D-56C1-05D6841068F3}"/>
          </ac:spMkLst>
        </pc:spChg>
        <pc:spChg chg="add">
          <ac:chgData name="Fawzieh Quraan" userId="4a435a738dbdad6b" providerId="LiveId" clId="{046B0FAF-C17E-4AB1-9A80-24BBEC8BEAB6}" dt="2025-04-20T09:33:08.829" v="5363" actId="26606"/>
          <ac:spMkLst>
            <pc:docMk/>
            <pc:sldMk cId="351283314" sldId="265"/>
            <ac:spMk id="11" creationId="{8207B083-EAC0-A5BB-C369-C9589EC7F2F0}"/>
          </ac:spMkLst>
        </pc:spChg>
        <pc:picChg chg="add mod">
          <ac:chgData name="Fawzieh Quraan" userId="4a435a738dbdad6b" providerId="LiveId" clId="{046B0FAF-C17E-4AB1-9A80-24BBEC8BEAB6}" dt="2025-04-20T09:33:08.829" v="5363" actId="26606"/>
          <ac:picMkLst>
            <pc:docMk/>
            <pc:sldMk cId="351283314" sldId="265"/>
            <ac:picMk id="5" creationId="{B812B2BB-50C2-D355-2BF0-3EAAA911266A}"/>
          </ac:picMkLst>
        </pc:picChg>
      </pc:sldChg>
      <pc:sldChg chg="addSp delSp modSp new mod setBg">
        <pc:chgData name="Fawzieh Quraan" userId="4a435a738dbdad6b" providerId="LiveId" clId="{046B0FAF-C17E-4AB1-9A80-24BBEC8BEAB6}" dt="2025-04-20T09:38:07.986" v="5728" actId="113"/>
        <pc:sldMkLst>
          <pc:docMk/>
          <pc:sldMk cId="47537693" sldId="266"/>
        </pc:sldMkLst>
        <pc:spChg chg="mod">
          <ac:chgData name="Fawzieh Quraan" userId="4a435a738dbdad6b" providerId="LiveId" clId="{046B0FAF-C17E-4AB1-9A80-24BBEC8BEAB6}" dt="2025-04-20T09:37:50.535" v="5724" actId="14100"/>
          <ac:spMkLst>
            <pc:docMk/>
            <pc:sldMk cId="47537693" sldId="266"/>
            <ac:spMk id="2" creationId="{5778351B-0E2E-AC5C-0EEC-AA639CB357E5}"/>
          </ac:spMkLst>
        </pc:spChg>
        <pc:spChg chg="mod">
          <ac:chgData name="Fawzieh Quraan" userId="4a435a738dbdad6b" providerId="LiveId" clId="{046B0FAF-C17E-4AB1-9A80-24BBEC8BEAB6}" dt="2025-04-20T09:38:07.986" v="5728" actId="113"/>
          <ac:spMkLst>
            <pc:docMk/>
            <pc:sldMk cId="47537693" sldId="266"/>
            <ac:spMk id="3" creationId="{1B285A8D-6AB3-3852-FB6C-1DF400E3C189}"/>
          </ac:spMkLst>
        </pc:spChg>
        <pc:spChg chg="add del">
          <ac:chgData name="Fawzieh Quraan" userId="4a435a738dbdad6b" providerId="LiveId" clId="{046B0FAF-C17E-4AB1-9A80-24BBEC8BEAB6}" dt="2025-04-20T09:36:58.048" v="5714" actId="26606"/>
          <ac:spMkLst>
            <pc:docMk/>
            <pc:sldMk cId="47537693" sldId="266"/>
            <ac:spMk id="9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20T09:37:21.556" v="5716" actId="26606"/>
          <ac:spMkLst>
            <pc:docMk/>
            <pc:sldMk cId="47537693" sldId="266"/>
            <ac:spMk id="11" creationId="{2961259D-605E-E200-FF9F-7C8C71D7C8E4}"/>
          </ac:spMkLst>
        </pc:spChg>
        <pc:spChg chg="add">
          <ac:chgData name="Fawzieh Quraan" userId="4a435a738dbdad6b" providerId="LiveId" clId="{046B0FAF-C17E-4AB1-9A80-24BBEC8BEAB6}" dt="2025-04-20T09:37:21.634" v="5717" actId="26606"/>
          <ac:spMkLst>
            <pc:docMk/>
            <pc:sldMk cId="47537693" sldId="266"/>
            <ac:spMk id="14" creationId="{5E8D3B17-7638-DFD3-18E4-8A6D611749CF}"/>
          </ac:spMkLst>
        </pc:spChg>
        <pc:picChg chg="add del">
          <ac:chgData name="Fawzieh Quraan" userId="4a435a738dbdad6b" providerId="LiveId" clId="{046B0FAF-C17E-4AB1-9A80-24BBEC8BEAB6}" dt="2025-04-20T09:36:58.048" v="5714" actId="26606"/>
          <ac:picMkLst>
            <pc:docMk/>
            <pc:sldMk cId="47537693" sldId="266"/>
            <ac:picMk id="5" creationId="{019D1C41-AFD4-3314-6258-BAF4DBD335E5}"/>
          </ac:picMkLst>
        </pc:picChg>
        <pc:picChg chg="add del">
          <ac:chgData name="Fawzieh Quraan" userId="4a435a738dbdad6b" providerId="LiveId" clId="{046B0FAF-C17E-4AB1-9A80-24BBEC8BEAB6}" dt="2025-04-20T09:37:21.556" v="5716" actId="26606"/>
          <ac:picMkLst>
            <pc:docMk/>
            <pc:sldMk cId="47537693" sldId="266"/>
            <ac:picMk id="12" creationId="{D3E05684-289E-DD01-20E0-106DAD0BC856}"/>
          </ac:picMkLst>
        </pc:picChg>
        <pc:picChg chg="add">
          <ac:chgData name="Fawzieh Quraan" userId="4a435a738dbdad6b" providerId="LiveId" clId="{046B0FAF-C17E-4AB1-9A80-24BBEC8BEAB6}" dt="2025-04-20T09:37:21.634" v="5717" actId="26606"/>
          <ac:picMkLst>
            <pc:docMk/>
            <pc:sldMk cId="47537693" sldId="266"/>
            <ac:picMk id="15" creationId="{019D1C41-AFD4-3314-6258-BAF4DBD335E5}"/>
          </ac:picMkLst>
        </pc:picChg>
      </pc:sldChg>
      <pc:sldChg chg="addSp delSp modSp new mod ord setBg">
        <pc:chgData name="Fawzieh Quraan" userId="4a435a738dbdad6b" providerId="LiveId" clId="{046B0FAF-C17E-4AB1-9A80-24BBEC8BEAB6}" dt="2025-04-22T19:48:42.070" v="6840"/>
        <pc:sldMkLst>
          <pc:docMk/>
          <pc:sldMk cId="3757230498" sldId="267"/>
        </pc:sldMkLst>
        <pc:spChg chg="mod">
          <ac:chgData name="Fawzieh Quraan" userId="4a435a738dbdad6b" providerId="LiveId" clId="{046B0FAF-C17E-4AB1-9A80-24BBEC8BEAB6}" dt="2025-04-22T19:41:29.958" v="6327" actId="26606"/>
          <ac:spMkLst>
            <pc:docMk/>
            <pc:sldMk cId="3757230498" sldId="267"/>
            <ac:spMk id="2" creationId="{06D32997-2ABB-611A-FBCD-CD7E21FD2C2A}"/>
          </ac:spMkLst>
        </pc:spChg>
        <pc:spChg chg="mod ord">
          <ac:chgData name="Fawzieh Quraan" userId="4a435a738dbdad6b" providerId="LiveId" clId="{046B0FAF-C17E-4AB1-9A80-24BBEC8BEAB6}" dt="2025-04-22T19:41:29.958" v="6327" actId="26606"/>
          <ac:spMkLst>
            <pc:docMk/>
            <pc:sldMk cId="3757230498" sldId="267"/>
            <ac:spMk id="3" creationId="{E82FFDFB-B8BD-D110-2002-B59DB21F1076}"/>
          </ac:spMkLst>
        </pc:spChg>
        <pc:spChg chg="add mod">
          <ac:chgData name="Fawzieh Quraan" userId="4a435a738dbdad6b" providerId="LiveId" clId="{046B0FAF-C17E-4AB1-9A80-24BBEC8BEAB6}" dt="2025-04-22T19:41:29.958" v="6327" actId="26606"/>
          <ac:spMkLst>
            <pc:docMk/>
            <pc:sldMk cId="3757230498" sldId="267"/>
            <ac:spMk id="6" creationId="{3F8BDB2F-9A09-3A6F-5B30-51FAD9DF3C49}"/>
          </ac:spMkLst>
        </pc:spChg>
        <pc:spChg chg="add del">
          <ac:chgData name="Fawzieh Quraan" userId="4a435a738dbdad6b" providerId="LiveId" clId="{046B0FAF-C17E-4AB1-9A80-24BBEC8BEAB6}" dt="2025-04-22T19:41:28.231" v="6324" actId="26606"/>
          <ac:spMkLst>
            <pc:docMk/>
            <pc:sldMk cId="3757230498" sldId="267"/>
            <ac:spMk id="11" creationId="{C20CE451-818C-E63D-258B-234B6C543D34}"/>
          </ac:spMkLst>
        </pc:spChg>
        <pc:spChg chg="add del">
          <ac:chgData name="Fawzieh Quraan" userId="4a435a738dbdad6b" providerId="LiveId" clId="{046B0FAF-C17E-4AB1-9A80-24BBEC8BEAB6}" dt="2025-04-22T19:41:29.942" v="6326" actId="26606"/>
          <ac:spMkLst>
            <pc:docMk/>
            <pc:sldMk cId="3757230498" sldId="267"/>
            <ac:spMk id="13" creationId="{92CC1E4F-F1F0-B945-BE50-C72A7103E8AC}"/>
          </ac:spMkLst>
        </pc:spChg>
        <pc:spChg chg="add">
          <ac:chgData name="Fawzieh Quraan" userId="4a435a738dbdad6b" providerId="LiveId" clId="{046B0FAF-C17E-4AB1-9A80-24BBEC8BEAB6}" dt="2025-04-22T19:41:29.958" v="6327" actId="26606"/>
          <ac:spMkLst>
            <pc:docMk/>
            <pc:sldMk cId="3757230498" sldId="267"/>
            <ac:spMk id="15" creationId="{8207B083-EAC0-A5BB-C369-C9589EC7F2F0}"/>
          </ac:spMkLst>
        </pc:spChg>
        <pc:picChg chg="add mod">
          <ac:chgData name="Fawzieh Quraan" userId="4a435a738dbdad6b" providerId="LiveId" clId="{046B0FAF-C17E-4AB1-9A80-24BBEC8BEAB6}" dt="2025-04-22T19:41:29.958" v="6327" actId="26606"/>
          <ac:picMkLst>
            <pc:docMk/>
            <pc:sldMk cId="3757230498" sldId="267"/>
            <ac:picMk id="5" creationId="{47502FD1-B1F6-0A81-B1B4-06700DFF1549}"/>
          </ac:picMkLst>
        </pc:picChg>
      </pc:sldChg>
      <pc:sldChg chg="addSp modSp new mod ord setBg">
        <pc:chgData name="Fawzieh Quraan" userId="4a435a738dbdad6b" providerId="LiveId" clId="{046B0FAF-C17E-4AB1-9A80-24BBEC8BEAB6}" dt="2025-04-22T19:49:00.185" v="6842"/>
        <pc:sldMkLst>
          <pc:docMk/>
          <pc:sldMk cId="3493419809" sldId="268"/>
        </pc:sldMkLst>
        <pc:spChg chg="mod">
          <ac:chgData name="Fawzieh Quraan" userId="4a435a738dbdad6b" providerId="LiveId" clId="{046B0FAF-C17E-4AB1-9A80-24BBEC8BEAB6}" dt="2025-04-22T19:47:29.622" v="6836" actId="1035"/>
          <ac:spMkLst>
            <pc:docMk/>
            <pc:sldMk cId="3493419809" sldId="268"/>
            <ac:spMk id="2" creationId="{974BDF9D-6C1E-9EB6-755D-84CA04544387}"/>
          </ac:spMkLst>
        </pc:spChg>
        <pc:spChg chg="mod">
          <ac:chgData name="Fawzieh Quraan" userId="4a435a738dbdad6b" providerId="LiveId" clId="{046B0FAF-C17E-4AB1-9A80-24BBEC8BEAB6}" dt="2025-04-22T19:47:09.603" v="6834" actId="26606"/>
          <ac:spMkLst>
            <pc:docMk/>
            <pc:sldMk cId="3493419809" sldId="268"/>
            <ac:spMk id="3" creationId="{56D925A5-75CB-94AB-43D9-FDD08A8B3E28}"/>
          </ac:spMkLst>
        </pc:spChg>
        <pc:spChg chg="add">
          <ac:chgData name="Fawzieh Quraan" userId="4a435a738dbdad6b" providerId="LiveId" clId="{046B0FAF-C17E-4AB1-9A80-24BBEC8BEAB6}" dt="2025-04-22T19:47:09.603" v="6834" actId="26606"/>
          <ac:spMkLst>
            <pc:docMk/>
            <pc:sldMk cId="3493419809" sldId="268"/>
            <ac:spMk id="9" creationId="{5E8D3B17-7638-DFD3-18E4-8A6D611749CF}"/>
          </ac:spMkLst>
        </pc:spChg>
        <pc:picChg chg="add">
          <ac:chgData name="Fawzieh Quraan" userId="4a435a738dbdad6b" providerId="LiveId" clId="{046B0FAF-C17E-4AB1-9A80-24BBEC8BEAB6}" dt="2025-04-22T19:47:09.603" v="6834" actId="26606"/>
          <ac:picMkLst>
            <pc:docMk/>
            <pc:sldMk cId="3493419809" sldId="268"/>
            <ac:picMk id="5" creationId="{05590724-8CE1-867E-9494-3FD752F2737F}"/>
          </ac:picMkLst>
        </pc:picChg>
      </pc:sldChg>
      <pc:sldChg chg="addSp delSp modSp new mod setBg">
        <pc:chgData name="Fawzieh Quraan" userId="4a435a738dbdad6b" providerId="LiveId" clId="{046B0FAF-C17E-4AB1-9A80-24BBEC8BEAB6}" dt="2025-04-23T13:19:40.970" v="7600" actId="26606"/>
        <pc:sldMkLst>
          <pc:docMk/>
          <pc:sldMk cId="1548018005" sldId="269"/>
        </pc:sldMkLst>
        <pc:spChg chg="mod">
          <ac:chgData name="Fawzieh Quraan" userId="4a435a738dbdad6b" providerId="LiveId" clId="{046B0FAF-C17E-4AB1-9A80-24BBEC8BEAB6}" dt="2025-04-23T13:19:40.970" v="7600" actId="26606"/>
          <ac:spMkLst>
            <pc:docMk/>
            <pc:sldMk cId="1548018005" sldId="269"/>
            <ac:spMk id="2" creationId="{FE124A0C-09E4-386B-1A34-B04763C41AFF}"/>
          </ac:spMkLst>
        </pc:spChg>
        <pc:spChg chg="mod ord">
          <ac:chgData name="Fawzieh Quraan" userId="4a435a738dbdad6b" providerId="LiveId" clId="{046B0FAF-C17E-4AB1-9A80-24BBEC8BEAB6}" dt="2025-04-23T13:19:40.970" v="7600" actId="26606"/>
          <ac:spMkLst>
            <pc:docMk/>
            <pc:sldMk cId="1548018005" sldId="269"/>
            <ac:spMk id="3" creationId="{32C4E1D3-D723-93A4-B170-B9454EDD12BC}"/>
          </ac:spMkLst>
        </pc:spChg>
        <pc:spChg chg="add mod">
          <ac:chgData name="Fawzieh Quraan" userId="4a435a738dbdad6b" providerId="LiveId" clId="{046B0FAF-C17E-4AB1-9A80-24BBEC8BEAB6}" dt="2025-04-23T13:19:40.970" v="7600" actId="26606"/>
          <ac:spMkLst>
            <pc:docMk/>
            <pc:sldMk cId="1548018005" sldId="269"/>
            <ac:spMk id="6" creationId="{9984E5E5-D4B2-867B-7592-69D0D236F06C}"/>
          </ac:spMkLst>
        </pc:spChg>
        <pc:spChg chg="add del">
          <ac:chgData name="Fawzieh Quraan" userId="4a435a738dbdad6b" providerId="LiveId" clId="{046B0FAF-C17E-4AB1-9A80-24BBEC8BEAB6}" dt="2025-04-23T13:19:25.952" v="7591" actId="26606"/>
          <ac:spMkLst>
            <pc:docMk/>
            <pc:sldMk cId="1548018005" sldId="269"/>
            <ac:spMk id="11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23T13:19:29.267" v="7593" actId="26606"/>
          <ac:spMkLst>
            <pc:docMk/>
            <pc:sldMk cId="1548018005" sldId="269"/>
            <ac:spMk id="13" creationId="{C20CE451-818C-E63D-258B-234B6C543D34}"/>
          </ac:spMkLst>
        </pc:spChg>
        <pc:spChg chg="add del">
          <ac:chgData name="Fawzieh Quraan" userId="4a435a738dbdad6b" providerId="LiveId" clId="{046B0FAF-C17E-4AB1-9A80-24BBEC8BEAB6}" dt="2025-04-23T13:19:32.942" v="7595" actId="26606"/>
          <ac:spMkLst>
            <pc:docMk/>
            <pc:sldMk cId="1548018005" sldId="269"/>
            <ac:spMk id="15" creationId="{2961259D-605E-E200-FF9F-7C8C71D7C8E4}"/>
          </ac:spMkLst>
        </pc:spChg>
        <pc:spChg chg="add del">
          <ac:chgData name="Fawzieh Quraan" userId="4a435a738dbdad6b" providerId="LiveId" clId="{046B0FAF-C17E-4AB1-9A80-24BBEC8BEAB6}" dt="2025-04-23T13:19:37.283" v="7597" actId="26606"/>
          <ac:spMkLst>
            <pc:docMk/>
            <pc:sldMk cId="1548018005" sldId="269"/>
            <ac:spMk id="17" creationId="{BA2AFC67-0973-EC0D-F14E-710D701B20BD}"/>
          </ac:spMkLst>
        </pc:spChg>
        <pc:spChg chg="add del">
          <ac:chgData name="Fawzieh Quraan" userId="4a435a738dbdad6b" providerId="LiveId" clId="{046B0FAF-C17E-4AB1-9A80-24BBEC8BEAB6}" dt="2025-04-23T13:19:40.970" v="7599" actId="26606"/>
          <ac:spMkLst>
            <pc:docMk/>
            <pc:sldMk cId="1548018005" sldId="269"/>
            <ac:spMk id="19" creationId="{6ACA6F80-D392-A64E-3CF8-F28F1CCEE67B}"/>
          </ac:spMkLst>
        </pc:spChg>
        <pc:spChg chg="add">
          <ac:chgData name="Fawzieh Quraan" userId="4a435a738dbdad6b" providerId="LiveId" clId="{046B0FAF-C17E-4AB1-9A80-24BBEC8BEAB6}" dt="2025-04-23T13:19:40.970" v="7600" actId="26606"/>
          <ac:spMkLst>
            <pc:docMk/>
            <pc:sldMk cId="1548018005" sldId="269"/>
            <ac:spMk id="21" creationId="{37B65277-82C6-6D08-6DCA-4A7DCC3B7136}"/>
          </ac:spMkLst>
        </pc:spChg>
        <pc:picChg chg="add mod">
          <ac:chgData name="Fawzieh Quraan" userId="4a435a738dbdad6b" providerId="LiveId" clId="{046B0FAF-C17E-4AB1-9A80-24BBEC8BEAB6}" dt="2025-04-23T13:19:40.970" v="7600" actId="26606"/>
          <ac:picMkLst>
            <pc:docMk/>
            <pc:sldMk cId="1548018005" sldId="269"/>
            <ac:picMk id="5" creationId="{175E30C3-0936-AE30-A173-DCF3413766DE}"/>
          </ac:picMkLst>
        </pc:picChg>
      </pc:sldChg>
      <pc:sldChg chg="addSp delSp modSp new mod setBg">
        <pc:chgData name="Fawzieh Quraan" userId="4a435a738dbdad6b" providerId="LiveId" clId="{046B0FAF-C17E-4AB1-9A80-24BBEC8BEAB6}" dt="2025-04-23T13:23:39.826" v="7914" actId="13926"/>
        <pc:sldMkLst>
          <pc:docMk/>
          <pc:sldMk cId="1877279003" sldId="270"/>
        </pc:sldMkLst>
        <pc:spChg chg="mod">
          <ac:chgData name="Fawzieh Quraan" userId="4a435a738dbdad6b" providerId="LiveId" clId="{046B0FAF-C17E-4AB1-9A80-24BBEC8BEAB6}" dt="2025-04-23T13:23:27.989" v="7910" actId="26606"/>
          <ac:spMkLst>
            <pc:docMk/>
            <pc:sldMk cId="1877279003" sldId="270"/>
            <ac:spMk id="2" creationId="{E8464D36-F5CA-7E88-600D-18292459C29F}"/>
          </ac:spMkLst>
        </pc:spChg>
        <pc:spChg chg="mod">
          <ac:chgData name="Fawzieh Quraan" userId="4a435a738dbdad6b" providerId="LiveId" clId="{046B0FAF-C17E-4AB1-9A80-24BBEC8BEAB6}" dt="2025-04-23T13:23:39.826" v="7914" actId="13926"/>
          <ac:spMkLst>
            <pc:docMk/>
            <pc:sldMk cId="1877279003" sldId="270"/>
            <ac:spMk id="3" creationId="{96F2DAE1-68D4-0B9E-86CC-208F903482DE}"/>
          </ac:spMkLst>
        </pc:spChg>
        <pc:spChg chg="add del">
          <ac:chgData name="Fawzieh Quraan" userId="4a435a738dbdad6b" providerId="LiveId" clId="{046B0FAF-C17E-4AB1-9A80-24BBEC8BEAB6}" dt="2025-04-23T13:23:25.751" v="7907" actId="26606"/>
          <ac:spMkLst>
            <pc:docMk/>
            <pc:sldMk cId="1877279003" sldId="270"/>
            <ac:spMk id="9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23T13:23:27.925" v="7909" actId="26606"/>
          <ac:spMkLst>
            <pc:docMk/>
            <pc:sldMk cId="1877279003" sldId="270"/>
            <ac:spMk id="11" creationId="{2961259D-605E-E200-FF9F-7C8C71D7C8E4}"/>
          </ac:spMkLst>
        </pc:spChg>
        <pc:spChg chg="add">
          <ac:chgData name="Fawzieh Quraan" userId="4a435a738dbdad6b" providerId="LiveId" clId="{046B0FAF-C17E-4AB1-9A80-24BBEC8BEAB6}" dt="2025-04-23T13:23:27.989" v="7910" actId="26606"/>
          <ac:spMkLst>
            <pc:docMk/>
            <pc:sldMk cId="1877279003" sldId="270"/>
            <ac:spMk id="14" creationId="{5E8D3B17-7638-DFD3-18E4-8A6D611749CF}"/>
          </ac:spMkLst>
        </pc:spChg>
        <pc:picChg chg="add del">
          <ac:chgData name="Fawzieh Quraan" userId="4a435a738dbdad6b" providerId="LiveId" clId="{046B0FAF-C17E-4AB1-9A80-24BBEC8BEAB6}" dt="2025-04-23T13:23:25.751" v="7907" actId="26606"/>
          <ac:picMkLst>
            <pc:docMk/>
            <pc:sldMk cId="1877279003" sldId="270"/>
            <ac:picMk id="5" creationId="{40E31EDA-9CCA-FA41-5490-79965AAD7547}"/>
          </ac:picMkLst>
        </pc:picChg>
        <pc:picChg chg="add del">
          <ac:chgData name="Fawzieh Quraan" userId="4a435a738dbdad6b" providerId="LiveId" clId="{046B0FAF-C17E-4AB1-9A80-24BBEC8BEAB6}" dt="2025-04-23T13:23:27.925" v="7909" actId="26606"/>
          <ac:picMkLst>
            <pc:docMk/>
            <pc:sldMk cId="1877279003" sldId="270"/>
            <ac:picMk id="12" creationId="{52C68C5D-A27C-B63A-66D7-D488637CE0E4}"/>
          </ac:picMkLst>
        </pc:picChg>
        <pc:picChg chg="add">
          <ac:chgData name="Fawzieh Quraan" userId="4a435a738dbdad6b" providerId="LiveId" clId="{046B0FAF-C17E-4AB1-9A80-24BBEC8BEAB6}" dt="2025-04-23T13:23:27.989" v="7910" actId="26606"/>
          <ac:picMkLst>
            <pc:docMk/>
            <pc:sldMk cId="1877279003" sldId="270"/>
            <ac:picMk id="15" creationId="{40E31EDA-9CCA-FA41-5490-79965AAD7547}"/>
          </ac:picMkLst>
        </pc:picChg>
      </pc:sldChg>
      <pc:sldChg chg="addSp modSp new mod setBg">
        <pc:chgData name="Fawzieh Quraan" userId="4a435a738dbdad6b" providerId="LiveId" clId="{046B0FAF-C17E-4AB1-9A80-24BBEC8BEAB6}" dt="2025-04-23T16:39:26.505" v="8478" actId="26606"/>
        <pc:sldMkLst>
          <pc:docMk/>
          <pc:sldMk cId="562288665" sldId="271"/>
        </pc:sldMkLst>
        <pc:spChg chg="mod">
          <ac:chgData name="Fawzieh Quraan" userId="4a435a738dbdad6b" providerId="LiveId" clId="{046B0FAF-C17E-4AB1-9A80-24BBEC8BEAB6}" dt="2025-04-23T16:39:26.505" v="8478" actId="26606"/>
          <ac:spMkLst>
            <pc:docMk/>
            <pc:sldMk cId="562288665" sldId="271"/>
            <ac:spMk id="2" creationId="{2B53E023-3FD3-2EEF-D79A-99BE7F7DCCD5}"/>
          </ac:spMkLst>
        </pc:spChg>
        <pc:spChg chg="mod">
          <ac:chgData name="Fawzieh Quraan" userId="4a435a738dbdad6b" providerId="LiveId" clId="{046B0FAF-C17E-4AB1-9A80-24BBEC8BEAB6}" dt="2025-04-23T16:39:26.505" v="8478" actId="26606"/>
          <ac:spMkLst>
            <pc:docMk/>
            <pc:sldMk cId="562288665" sldId="271"/>
            <ac:spMk id="3" creationId="{8CC44647-1E76-F954-A755-B9A2A5F8BE2A}"/>
          </ac:spMkLst>
        </pc:spChg>
        <pc:spChg chg="add">
          <ac:chgData name="Fawzieh Quraan" userId="4a435a738dbdad6b" providerId="LiveId" clId="{046B0FAF-C17E-4AB1-9A80-24BBEC8BEAB6}" dt="2025-04-23T16:39:26.505" v="8478" actId="26606"/>
          <ac:spMkLst>
            <pc:docMk/>
            <pc:sldMk cId="562288665" sldId="271"/>
            <ac:spMk id="10" creationId="{2961259D-605E-E200-FF9F-7C8C71D7C8E4}"/>
          </ac:spMkLst>
        </pc:spChg>
        <pc:picChg chg="add mod">
          <ac:chgData name="Fawzieh Quraan" userId="4a435a738dbdad6b" providerId="LiveId" clId="{046B0FAF-C17E-4AB1-9A80-24BBEC8BEAB6}" dt="2025-04-23T16:39:26.505" v="8478" actId="26606"/>
          <ac:picMkLst>
            <pc:docMk/>
            <pc:sldMk cId="562288665" sldId="271"/>
            <ac:picMk id="5" creationId="{B71D459B-FFDC-D5FD-7B64-F3D010B21C6F}"/>
          </ac:picMkLst>
        </pc:picChg>
      </pc:sldChg>
      <pc:sldChg chg="addSp delSp modSp new mod setBg">
        <pc:chgData name="Fawzieh Quraan" userId="4a435a738dbdad6b" providerId="LiveId" clId="{046B0FAF-C17E-4AB1-9A80-24BBEC8BEAB6}" dt="2025-04-23T16:47:06.854" v="9029" actId="26606"/>
        <pc:sldMkLst>
          <pc:docMk/>
          <pc:sldMk cId="2833879761" sldId="272"/>
        </pc:sldMkLst>
        <pc:spChg chg="mod">
          <ac:chgData name="Fawzieh Quraan" userId="4a435a738dbdad6b" providerId="LiveId" clId="{046B0FAF-C17E-4AB1-9A80-24BBEC8BEAB6}" dt="2025-04-23T16:47:06.854" v="9029" actId="26606"/>
          <ac:spMkLst>
            <pc:docMk/>
            <pc:sldMk cId="2833879761" sldId="272"/>
            <ac:spMk id="2" creationId="{617B1D90-CB86-A21F-38D9-D56C2005AFBB}"/>
          </ac:spMkLst>
        </pc:spChg>
        <pc:spChg chg="mod ord">
          <ac:chgData name="Fawzieh Quraan" userId="4a435a738dbdad6b" providerId="LiveId" clId="{046B0FAF-C17E-4AB1-9A80-24BBEC8BEAB6}" dt="2025-04-23T16:47:06.854" v="9029" actId="26606"/>
          <ac:spMkLst>
            <pc:docMk/>
            <pc:sldMk cId="2833879761" sldId="272"/>
            <ac:spMk id="3" creationId="{B96324BC-D44D-1E57-25C1-84B39EB405E8}"/>
          </ac:spMkLst>
        </pc:spChg>
        <pc:spChg chg="add mod">
          <ac:chgData name="Fawzieh Quraan" userId="4a435a738dbdad6b" providerId="LiveId" clId="{046B0FAF-C17E-4AB1-9A80-24BBEC8BEAB6}" dt="2025-04-23T16:47:06.854" v="9029" actId="26606"/>
          <ac:spMkLst>
            <pc:docMk/>
            <pc:sldMk cId="2833879761" sldId="272"/>
            <ac:spMk id="6" creationId="{EB8ED9DC-6B80-6A21-4B58-E44A10C86976}"/>
          </ac:spMkLst>
        </pc:spChg>
        <pc:spChg chg="add del">
          <ac:chgData name="Fawzieh Quraan" userId="4a435a738dbdad6b" providerId="LiveId" clId="{046B0FAF-C17E-4AB1-9A80-24BBEC8BEAB6}" dt="2025-04-23T16:46:21.850" v="9002" actId="26606"/>
          <ac:spMkLst>
            <pc:docMk/>
            <pc:sldMk cId="2833879761" sldId="272"/>
            <ac:spMk id="11" creationId="{92CC1E4F-F1F0-B945-BE50-C72A7103E8AC}"/>
          </ac:spMkLst>
        </pc:spChg>
        <pc:spChg chg="add del">
          <ac:chgData name="Fawzieh Quraan" userId="4a435a738dbdad6b" providerId="LiveId" clId="{046B0FAF-C17E-4AB1-9A80-24BBEC8BEAB6}" dt="2025-04-23T16:46:24.687" v="9004" actId="26606"/>
          <ac:spMkLst>
            <pc:docMk/>
            <pc:sldMk cId="2833879761" sldId="272"/>
            <ac:spMk id="13" creationId="{C20CE451-818C-E63D-258B-234B6C543D34}"/>
          </ac:spMkLst>
        </pc:spChg>
        <pc:spChg chg="add del">
          <ac:chgData name="Fawzieh Quraan" userId="4a435a738dbdad6b" providerId="LiveId" clId="{046B0FAF-C17E-4AB1-9A80-24BBEC8BEAB6}" dt="2025-04-23T16:46:29.169" v="9006" actId="26606"/>
          <ac:spMkLst>
            <pc:docMk/>
            <pc:sldMk cId="2833879761" sldId="272"/>
            <ac:spMk id="15" creationId="{BA2AFC67-0973-EC0D-F14E-710D701B20BD}"/>
          </ac:spMkLst>
        </pc:spChg>
        <pc:spChg chg="add del">
          <ac:chgData name="Fawzieh Quraan" userId="4a435a738dbdad6b" providerId="LiveId" clId="{046B0FAF-C17E-4AB1-9A80-24BBEC8BEAB6}" dt="2025-04-23T16:46:33.117" v="9008" actId="26606"/>
          <ac:spMkLst>
            <pc:docMk/>
            <pc:sldMk cId="2833879761" sldId="272"/>
            <ac:spMk id="17" creationId="{2961259D-605E-E200-FF9F-7C8C71D7C8E4}"/>
          </ac:spMkLst>
        </pc:spChg>
        <pc:spChg chg="add del">
          <ac:chgData name="Fawzieh Quraan" userId="4a435a738dbdad6b" providerId="LiveId" clId="{046B0FAF-C17E-4AB1-9A80-24BBEC8BEAB6}" dt="2025-04-23T16:46:35.635" v="9010" actId="26606"/>
          <ac:spMkLst>
            <pc:docMk/>
            <pc:sldMk cId="2833879761" sldId="272"/>
            <ac:spMk id="19" creationId="{6ACA6F80-D392-A64E-3CF8-F28F1CCEE67B}"/>
          </ac:spMkLst>
        </pc:spChg>
        <pc:spChg chg="add del">
          <ac:chgData name="Fawzieh Quraan" userId="4a435a738dbdad6b" providerId="LiveId" clId="{046B0FAF-C17E-4AB1-9A80-24BBEC8BEAB6}" dt="2025-04-23T16:46:38.545" v="9012" actId="26606"/>
          <ac:spMkLst>
            <pc:docMk/>
            <pc:sldMk cId="2833879761" sldId="272"/>
            <ac:spMk id="21" creationId="{8207B083-EAC0-A5BB-C369-C9589EC7F2F0}"/>
          </ac:spMkLst>
        </pc:spChg>
        <pc:spChg chg="add del">
          <ac:chgData name="Fawzieh Quraan" userId="4a435a738dbdad6b" providerId="LiveId" clId="{046B0FAF-C17E-4AB1-9A80-24BBEC8BEAB6}" dt="2025-04-23T16:46:44.363" v="9014" actId="26606"/>
          <ac:spMkLst>
            <pc:docMk/>
            <pc:sldMk cId="2833879761" sldId="272"/>
            <ac:spMk id="23" creationId="{4AB9B8B4-6AA0-6EC2-5180-35BA3CFC286B}"/>
          </ac:spMkLst>
        </pc:spChg>
        <pc:spChg chg="add del">
          <ac:chgData name="Fawzieh Quraan" userId="4a435a738dbdad6b" providerId="LiveId" clId="{046B0FAF-C17E-4AB1-9A80-24BBEC8BEAB6}" dt="2025-04-23T16:46:48.778" v="9016" actId="26606"/>
          <ac:spMkLst>
            <pc:docMk/>
            <pc:sldMk cId="2833879761" sldId="272"/>
            <ac:spMk id="25" creationId="{43867147-1C83-BF71-39B0-B590EE7F349F}"/>
          </ac:spMkLst>
        </pc:spChg>
        <pc:spChg chg="add del">
          <ac:chgData name="Fawzieh Quraan" userId="4a435a738dbdad6b" providerId="LiveId" clId="{046B0FAF-C17E-4AB1-9A80-24BBEC8BEAB6}" dt="2025-04-23T16:46:50.334" v="9018" actId="26606"/>
          <ac:spMkLst>
            <pc:docMk/>
            <pc:sldMk cId="2833879761" sldId="272"/>
            <ac:spMk id="27" creationId="{9D905D5B-81A8-A5BA-F070-2788B26E0FA0}"/>
          </ac:spMkLst>
        </pc:spChg>
        <pc:spChg chg="add del">
          <ac:chgData name="Fawzieh Quraan" userId="4a435a738dbdad6b" providerId="LiveId" clId="{046B0FAF-C17E-4AB1-9A80-24BBEC8BEAB6}" dt="2025-04-23T16:46:54.152" v="9020" actId="26606"/>
          <ac:spMkLst>
            <pc:docMk/>
            <pc:sldMk cId="2833879761" sldId="272"/>
            <ac:spMk id="29" creationId="{CD59064A-7BD3-673D-2606-9507EFB48AA1}"/>
          </ac:spMkLst>
        </pc:spChg>
        <pc:spChg chg="add del">
          <ac:chgData name="Fawzieh Quraan" userId="4a435a738dbdad6b" providerId="LiveId" clId="{046B0FAF-C17E-4AB1-9A80-24BBEC8BEAB6}" dt="2025-04-23T16:46:57.476" v="9022" actId="26606"/>
          <ac:spMkLst>
            <pc:docMk/>
            <pc:sldMk cId="2833879761" sldId="272"/>
            <ac:spMk id="31" creationId="{5E8D3B17-7638-DFD3-18E4-8A6D611749CF}"/>
          </ac:spMkLst>
        </pc:spChg>
        <pc:spChg chg="add del">
          <ac:chgData name="Fawzieh Quraan" userId="4a435a738dbdad6b" providerId="LiveId" clId="{046B0FAF-C17E-4AB1-9A80-24BBEC8BEAB6}" dt="2025-04-23T16:47:01.367" v="9024" actId="26606"/>
          <ac:spMkLst>
            <pc:docMk/>
            <pc:sldMk cId="2833879761" sldId="272"/>
            <ac:spMk id="33" creationId="{4E267A9A-3339-F8E6-CD25-1670F4B865F1}"/>
          </ac:spMkLst>
        </pc:spChg>
        <pc:spChg chg="add del">
          <ac:chgData name="Fawzieh Quraan" userId="4a435a738dbdad6b" providerId="LiveId" clId="{046B0FAF-C17E-4AB1-9A80-24BBEC8BEAB6}" dt="2025-04-23T16:47:02.947" v="9026" actId="26606"/>
          <ac:spMkLst>
            <pc:docMk/>
            <pc:sldMk cId="2833879761" sldId="272"/>
            <ac:spMk id="35" creationId="{6ACA6F80-D392-A64E-3CF8-F28F1CCEE67B}"/>
          </ac:spMkLst>
        </pc:spChg>
        <pc:spChg chg="add del">
          <ac:chgData name="Fawzieh Quraan" userId="4a435a738dbdad6b" providerId="LiveId" clId="{046B0FAF-C17E-4AB1-9A80-24BBEC8BEAB6}" dt="2025-04-23T16:47:06.854" v="9028" actId="26606"/>
          <ac:spMkLst>
            <pc:docMk/>
            <pc:sldMk cId="2833879761" sldId="272"/>
            <ac:spMk id="37" creationId="{064D2207-AA67-DAD1-D42E-7A07328CA8EF}"/>
          </ac:spMkLst>
        </pc:spChg>
        <pc:spChg chg="add">
          <ac:chgData name="Fawzieh Quraan" userId="4a435a738dbdad6b" providerId="LiveId" clId="{046B0FAF-C17E-4AB1-9A80-24BBEC8BEAB6}" dt="2025-04-23T16:47:06.854" v="9029" actId="26606"/>
          <ac:spMkLst>
            <pc:docMk/>
            <pc:sldMk cId="2833879761" sldId="272"/>
            <ac:spMk id="39" creationId="{4AB9B8B4-6AA0-6EC2-5180-35BA3CFC286B}"/>
          </ac:spMkLst>
        </pc:spChg>
        <pc:picChg chg="add mod">
          <ac:chgData name="Fawzieh Quraan" userId="4a435a738dbdad6b" providerId="LiveId" clId="{046B0FAF-C17E-4AB1-9A80-24BBEC8BEAB6}" dt="2025-04-23T16:47:06.854" v="9029" actId="26606"/>
          <ac:picMkLst>
            <pc:docMk/>
            <pc:sldMk cId="2833879761" sldId="272"/>
            <ac:picMk id="5" creationId="{F5418642-D779-22DA-453C-1BBF7C4F324E}"/>
          </ac:picMkLst>
        </pc:picChg>
      </pc:sldChg>
      <pc:sldChg chg="delSp modSp new mod">
        <pc:chgData name="Fawzieh Quraan" userId="4a435a738dbdad6b" providerId="LiveId" clId="{046B0FAF-C17E-4AB1-9A80-24BBEC8BEAB6}" dt="2025-04-23T16:47:43.252" v="9045" actId="14100"/>
        <pc:sldMkLst>
          <pc:docMk/>
          <pc:sldMk cId="547898869" sldId="273"/>
        </pc:sldMkLst>
        <pc:spChg chg="del mod">
          <ac:chgData name="Fawzieh Quraan" userId="4a435a738dbdad6b" providerId="LiveId" clId="{046B0FAF-C17E-4AB1-9A80-24BBEC8BEAB6}" dt="2025-04-23T16:47:20.003" v="9032" actId="21"/>
          <ac:spMkLst>
            <pc:docMk/>
            <pc:sldMk cId="547898869" sldId="273"/>
            <ac:spMk id="2" creationId="{BBE1ADD3-1CE7-EA8E-839B-F145D194B37D}"/>
          </ac:spMkLst>
        </pc:spChg>
        <pc:spChg chg="mod">
          <ac:chgData name="Fawzieh Quraan" userId="4a435a738dbdad6b" providerId="LiveId" clId="{046B0FAF-C17E-4AB1-9A80-24BBEC8BEAB6}" dt="2025-04-23T16:47:43.252" v="9045" actId="14100"/>
          <ac:spMkLst>
            <pc:docMk/>
            <pc:sldMk cId="547898869" sldId="273"/>
            <ac:spMk id="3" creationId="{AF949443-AC81-A489-CCCF-1A1167FE91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0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7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5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randmalogbook.blogspot.com/2018/10/the-taino-slavery-genocide-and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9887517@N00/1785446800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rysourcepairings.com/the-bitter-side-of-sweet/cocoapod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tree-bark-2287952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4/what-are-the-best-learning-tools-for-networking-student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9887517@N00/1785446800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defatorj.com.br/2023/04/28/thousands-gather-for-the-largest-indigenous-mobilization-in-brazil-with-lula-and-guajaja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art/collection/search/7341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lgrave_Squar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harrsch/46418454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Christopher_Columbu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historymaps.info/map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18D84-8E1F-5F72-D343-5DE6EE271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Connecting the Old and New Worlds </a:t>
            </a:r>
          </a:p>
        </p:txBody>
      </p:sp>
      <p:pic>
        <p:nvPicPr>
          <p:cNvPr id="4" name="Picture 3" descr="A person holding a globe">
            <a:extLst>
              <a:ext uri="{FF2B5EF4-FFF2-40B4-BE49-F238E27FC236}">
                <a16:creationId xmlns:a16="http://schemas.microsoft.com/office/drawing/2014/main" id="{53C1C06F-CA7F-8DC5-3366-709184C4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41" r="21309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BDCC8-C6B4-A03B-575F-BEE4476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rPr lang="en-US" sz="2500"/>
              <a:t>*The Mexica people of present-day Central America and Mexico were known as the Aztec Empire . For thousand of years , they ruled many </a:t>
            </a:r>
            <a:r>
              <a:rPr lang="en-US" sz="2500">
                <a:highlight>
                  <a:srgbClr val="FFFF00"/>
                </a:highlight>
              </a:rPr>
              <a:t>city states </a:t>
            </a:r>
            <a:r>
              <a:rPr lang="en-US" sz="2500"/>
              <a:t>, independent cities with their own governments .</a:t>
            </a:r>
          </a:p>
        </p:txBody>
      </p:sp>
      <p:pic>
        <p:nvPicPr>
          <p:cNvPr id="5" name="Picture 4" descr="A map of the world with different people&#10;&#10;AI-generated content may be incorrect.">
            <a:extLst>
              <a:ext uri="{FF2B5EF4-FFF2-40B4-BE49-F238E27FC236}">
                <a16:creationId xmlns:a16="http://schemas.microsoft.com/office/drawing/2014/main" id="{B812B2BB-50C2-D355-2BF0-3EAAA911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678" y="2441274"/>
            <a:ext cx="4817591" cy="3817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B082-7741-4ECD-C78A-45878C98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r>
              <a:rPr lang="en-US" sz="1800" b="1"/>
              <a:t>They were known for their innovations in astronomy and architecture , which helped them build their capital city of Tenochtitlan .</a:t>
            </a:r>
          </a:p>
          <a:p>
            <a:r>
              <a:rPr lang="en-US" sz="1800" b="1"/>
              <a:t>The Taino people lived in the present –day Dominican Republic in the Caribbean Sea for more than 1,000 years before Europeans arrived . They were skilled in agriculture and navigation , which allowed them to set up new societies across many islands 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3E7B4-5024-F58D-56C1-05D6841068F3}"/>
              </a:ext>
            </a:extLst>
          </p:cNvPr>
          <p:cNvSpPr txBox="1"/>
          <p:nvPr/>
        </p:nvSpPr>
        <p:spPr>
          <a:xfrm>
            <a:off x="2772567" y="6059160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hegrandmalogbook.blogspot.com/2018/10/the-taino-slavery-genocide-an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8351B-0E2E-AC5C-0EEC-AA639CB3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1533524"/>
            <a:ext cx="5916168" cy="1400175"/>
          </a:xfrm>
        </p:spPr>
        <p:txBody>
          <a:bodyPr anchor="b">
            <a:noAutofit/>
          </a:bodyPr>
          <a:lstStyle/>
          <a:p>
            <a:r>
              <a:rPr lang="en-US" sz="2800" dirty="0"/>
              <a:t>The Inca , the Mexica , and the Taino were complex civilizations with the histories of trade networks , cultural traditions , technological innovations , and systems of government .</a:t>
            </a:r>
          </a:p>
        </p:txBody>
      </p:sp>
      <p:pic>
        <p:nvPicPr>
          <p:cNvPr id="15" name="Picture 14" descr="Machu Pichu">
            <a:extLst>
              <a:ext uri="{FF2B5EF4-FFF2-40B4-BE49-F238E27FC236}">
                <a16:creationId xmlns:a16="http://schemas.microsoft.com/office/drawing/2014/main" id="{019D1C41-AFD4-3314-6258-BAF4DBD3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6" r="32020" b="-1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5A8D-6AB3-3852-FB6C-1DF400E3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7" y="3228974"/>
            <a:ext cx="5916168" cy="308038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These civilizations also developed their own unique social and religious practices . The cultures of these places and people changed a lot when Europeans arrived . </a:t>
            </a:r>
          </a:p>
        </p:txBody>
      </p:sp>
    </p:spTree>
    <p:extLst>
      <p:ext uri="{BB962C8B-B14F-4D97-AF65-F5344CB8AC3E}">
        <p14:creationId xmlns:p14="http://schemas.microsoft.com/office/powerpoint/2010/main" val="4753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32997-2ABB-611A-FBCD-CD7E21FD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rPr lang="en-US" sz="3300"/>
              <a:t>*The Columbian Exchange : The crossing of the Atlantic Ocean connected Europeans and Indigenous populations of the new world .</a:t>
            </a:r>
          </a:p>
        </p:txBody>
      </p:sp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47502FD1-B1F6-0A81-B1B4-06700DFF1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678" y="2441274"/>
            <a:ext cx="5159379" cy="3817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FFDFB-B8BD-D110-2002-B59DB21F1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r>
              <a:rPr lang="en-US" sz="1700">
                <a:highlight>
                  <a:srgbClr val="FFFF00"/>
                </a:highlight>
              </a:rPr>
              <a:t>This became known as the Columbian Exchange , or the transfer of plants, animals , diseases , and people between the Western and Eastern Hemispheres .</a:t>
            </a:r>
          </a:p>
          <a:p>
            <a:r>
              <a:rPr lang="en-US" sz="1700">
                <a:highlight>
                  <a:srgbClr val="FFFF00"/>
                </a:highlight>
              </a:rPr>
              <a:t>This exchange began with the voyage of Christopher Columbus in 1492 CE .</a:t>
            </a:r>
          </a:p>
          <a:p>
            <a:r>
              <a:rPr lang="en-US" sz="1700">
                <a:highlight>
                  <a:srgbClr val="FFFF00"/>
                </a:highlight>
              </a:rPr>
              <a:t>The Columbian exchange had positive and negative effects on the places where it occurred : One positive effect was the exchange of new foods and crops between the New and Old Worlds , allowing both population to grow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BDB2F-9A09-3A6F-5B30-51FAD9DF3C49}"/>
              </a:ext>
            </a:extLst>
          </p:cNvPr>
          <p:cNvSpPr txBox="1"/>
          <p:nvPr/>
        </p:nvSpPr>
        <p:spPr>
          <a:xfrm>
            <a:off x="2947642" y="6059160"/>
            <a:ext cx="28264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89887517@N00/178544680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3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BDF9D-6C1E-9EB6-755D-84CA0454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58445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sz="3300"/>
              <a:t>*Europeans brought crops such as wheat , rice , and sugarcane to the west .</a:t>
            </a:r>
          </a:p>
        </p:txBody>
      </p:sp>
      <p:pic>
        <p:nvPicPr>
          <p:cNvPr id="5" name="Picture 4" descr="Plants in a field">
            <a:extLst>
              <a:ext uri="{FF2B5EF4-FFF2-40B4-BE49-F238E27FC236}">
                <a16:creationId xmlns:a16="http://schemas.microsoft.com/office/drawing/2014/main" id="{05590724-8CE1-867E-9494-3FD752F273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12" r="29194" b="-1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25A5-75CB-94AB-43D9-FDD08A8B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n-US" sz="1800" dirty="0"/>
              <a:t>They took back crops , including corn, peppers , cocoa , and tomatoes , to Europe with them . </a:t>
            </a:r>
          </a:p>
          <a:p>
            <a:r>
              <a:rPr lang="en-US" sz="1800" dirty="0"/>
              <a:t>However , the Columbian Exchange also created adverse effects . The spread of diseases from the Old World to the New World resulted in the deaths of many indigenous people lacked immunity , or natural protection from the diseases that Europeans carried 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341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24A0C-09E4-386B-1A34-B04763C4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n-US" sz="2500"/>
              <a:t>*Exchange-Plants : One of the most effects of the Columbian Exchange was the exchange of plants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E1D3-D723-93A4-B170-B9454EDD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The western Hemisphere grew crops such as potatoes , tomatoes , maize , corn , caca beans (used for making chocolate ), and peanuts . Explorers sent these important  crops back to the eastern Hemisphere . </a:t>
            </a:r>
          </a:p>
          <a:p>
            <a:pPr>
              <a:lnSpc>
                <a:spcPct val="110000"/>
              </a:lnSpc>
            </a:pPr>
            <a:r>
              <a:rPr lang="en-US" sz="1700"/>
              <a:t>The Eastern Hemisphere produced crops such as sugarcane ,barely , wheat , grapes , and rice . The explorers and settlers transported these to the Western Hemisphere . </a:t>
            </a:r>
          </a:p>
          <a:p>
            <a:pPr>
              <a:lnSpc>
                <a:spcPct val="110000"/>
              </a:lnSpc>
            </a:pPr>
            <a:r>
              <a:rPr lang="en-US" sz="1700"/>
              <a:t>People change their diets due to access to these new crops .Some of these crops have even become staples , or everyday foods , in the diet of these regions . </a:t>
            </a:r>
          </a:p>
        </p:txBody>
      </p:sp>
      <p:pic>
        <p:nvPicPr>
          <p:cNvPr id="5" name="Picture 4" descr="A group of colorful fruit&#10;&#10;AI-generated content may be incorrect.">
            <a:extLst>
              <a:ext uri="{FF2B5EF4-FFF2-40B4-BE49-F238E27FC236}">
                <a16:creationId xmlns:a16="http://schemas.microsoft.com/office/drawing/2014/main" id="{175E30C3-0936-AE30-A173-DCF34137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1395" y="1880740"/>
            <a:ext cx="4681506" cy="3124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4E5E5-D4B2-867B-7592-69D0D236F06C}"/>
              </a:ext>
            </a:extLst>
          </p:cNvPr>
          <p:cNvSpPr txBox="1"/>
          <p:nvPr/>
        </p:nvSpPr>
        <p:spPr>
          <a:xfrm>
            <a:off x="9270293" y="4805590"/>
            <a:ext cx="25026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rimarysourcepairings.com/the-bitter-side-of-sweet/cocoapo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1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64D36-F5CA-7E88-600D-18292459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603504"/>
            <a:ext cx="5916168" cy="1527048"/>
          </a:xfrm>
        </p:spPr>
        <p:txBody>
          <a:bodyPr anchor="b">
            <a:normAutofit/>
          </a:bodyPr>
          <a:lstStyle/>
          <a:p>
            <a:r>
              <a:rPr lang="en-US" sz="2500"/>
              <a:t>*Many dishes popular today came because of the Columbian exchange . For example , the dish Shakshuka was appeared in the 16 century . </a:t>
            </a:r>
          </a:p>
        </p:txBody>
      </p:sp>
      <p:pic>
        <p:nvPicPr>
          <p:cNvPr id="15" name="Picture 14" descr="Chillie seeds on a bowl">
            <a:extLst>
              <a:ext uri="{FF2B5EF4-FFF2-40B4-BE49-F238E27FC236}">
                <a16:creationId xmlns:a16="http://schemas.microsoft.com/office/drawing/2014/main" id="{40E31EDA-9CCA-FA41-5490-79965AAD75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87" r="30020" b="-1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DAE1-68D4-0B9E-86CC-208F9034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7" y="2214282"/>
            <a:ext cx="5916168" cy="409507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It has eggs and tomatoes combined with spices and peppers . Tomatoes and peppers grew in the Western Hemisphere , while spices grew in the Eastern Hemisphere .</a:t>
            </a:r>
          </a:p>
        </p:txBody>
      </p:sp>
    </p:spTree>
    <p:extLst>
      <p:ext uri="{BB962C8B-B14F-4D97-AF65-F5344CB8AC3E}">
        <p14:creationId xmlns:p14="http://schemas.microsoft.com/office/powerpoint/2010/main" val="187727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3E023-3FD3-2EEF-D79A-99BE7F7D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r>
              <a:rPr lang="en-US" sz="2500"/>
              <a:t>*Exchange –Technology and Animals : another outcome of the Columbian exchange was the spread of technology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44647-1E76-F954-A755-B9A2A5F8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/>
          </a:bodyPr>
          <a:lstStyle/>
          <a:p>
            <a:r>
              <a:rPr lang="en-US" sz="1800"/>
              <a:t>Both hemispheres had their methods for things such as healing the sick and farming . </a:t>
            </a:r>
          </a:p>
          <a:p>
            <a:r>
              <a:rPr lang="en-US" sz="1800"/>
              <a:t>In the Andes mountain range in Peru , the local Quechua people harvested the bark of the tree . They used it to treat people who had shivers . When introduced to Europeans , the bark was ground into powder to treat one of the deadliest diseases in the Western Hemisphere , malaria . People used this treatment until the 1970’s . </a:t>
            </a:r>
          </a:p>
        </p:txBody>
      </p:sp>
      <p:pic>
        <p:nvPicPr>
          <p:cNvPr id="5" name="Picture 4" descr="A close up of a tree trunk&#10;&#10;AI-generated content may be incorrect.">
            <a:extLst>
              <a:ext uri="{FF2B5EF4-FFF2-40B4-BE49-F238E27FC236}">
                <a16:creationId xmlns:a16="http://schemas.microsoft.com/office/drawing/2014/main" id="{B71D459B-FFDC-D5FD-7B64-F3D010B21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543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8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B1D90-CB86-A21F-38D9-D56C2005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en-US"/>
              <a:t>*</a:t>
            </a:r>
            <a:r>
              <a:rPr lang="en-US">
                <a:highlight>
                  <a:srgbClr val="00FF00"/>
                </a:highlight>
              </a:rPr>
              <a:t>Continuity </a:t>
            </a:r>
            <a:r>
              <a:rPr lang="en-US"/>
              <a:t>: when something continues without interruption or much change .</a:t>
            </a:r>
            <a:endParaRPr lang="en-US" dirty="0"/>
          </a:p>
        </p:txBody>
      </p:sp>
      <p:pic>
        <p:nvPicPr>
          <p:cNvPr id="5" name="Picture 4" descr="A group of children sitting around a round table with computers&#10;&#10;AI-generated content may be incorrect.">
            <a:extLst>
              <a:ext uri="{FF2B5EF4-FFF2-40B4-BE49-F238E27FC236}">
                <a16:creationId xmlns:a16="http://schemas.microsoft.com/office/drawing/2014/main" id="{F5418642-D779-22DA-453C-1BBF7C4F3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695" r="18809" b="1"/>
          <a:stretch/>
        </p:blipFill>
        <p:spPr>
          <a:xfrm>
            <a:off x="727379" y="1775012"/>
            <a:ext cx="4445256" cy="45343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324BC-D44D-1E57-25C1-84B39EB40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728" y="1775012"/>
            <a:ext cx="5828135" cy="4534348"/>
          </a:xfrm>
        </p:spPr>
        <p:txBody>
          <a:bodyPr>
            <a:normAutofit/>
          </a:bodyPr>
          <a:lstStyle/>
          <a:p>
            <a:r>
              <a:rPr lang="en-US" sz="1800"/>
              <a:t>Agricultural remained important in the Old World (Europe , Asia , Africa )and the New World (the Americas ). Another example of continuity is trade ,which both regions practiced before the expansion across hemisphere . Ideas and technology continued to spread and influence societies as they had for centuries .</a:t>
            </a:r>
          </a:p>
          <a:p>
            <a:r>
              <a:rPr lang="en-US" sz="1800"/>
              <a:t>Historians consider the Columbian exchange one of the most important events that had a global impact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ED9DC-6B80-6A21-4B58-E44A10C86976}"/>
              </a:ext>
            </a:extLst>
          </p:cNvPr>
          <p:cNvSpPr txBox="1"/>
          <p:nvPr/>
        </p:nvSpPr>
        <p:spPr>
          <a:xfrm>
            <a:off x="2346220" y="6109305"/>
            <a:ext cx="28264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echnofaq.org/posts/2020/04/what-are-the-best-learning-tools-for-networking-studen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49443-AC81-A489-CCCF-1A1167FE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564" y="2207490"/>
            <a:ext cx="7414662" cy="4101869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7030A0"/>
                </a:solidFill>
                <a:highlight>
                  <a:srgbClr val="FF00FF"/>
                </a:highlight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54789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A8EAF-F780-8E1D-9E87-85A0F38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rPr lang="en-US" sz="2800"/>
              <a:t>*Societies interact and make connections through trade . These connections first occurred between city-states . Then , larger societies within a continent made connections .</a:t>
            </a:r>
          </a:p>
        </p:txBody>
      </p:sp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65342B8D-6AB0-55DA-E49C-DCC0CF7F9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678" y="2441274"/>
            <a:ext cx="5159379" cy="38179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B622-F37A-928F-DDFF-50DEB9C2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Next, nations , empires , and civilizations across many continents connected . However , up until the 15 century , connections between the two halves of the world , the Eastern and Western Hemispheres , remained very limited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6828C-56ED-78E9-D264-AE5DF9E0E3D7}"/>
              </a:ext>
            </a:extLst>
          </p:cNvPr>
          <p:cNvSpPr txBox="1"/>
          <p:nvPr/>
        </p:nvSpPr>
        <p:spPr>
          <a:xfrm>
            <a:off x="2947642" y="6059160"/>
            <a:ext cx="28264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89887517@N00/178544680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0409-2EE3-BDA6-56A9-A27D1BA5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n-US" sz="2000"/>
              <a:t>*In 1500 CE, European scholars used the terms (old) and (new)to describe the world because , for the first time , Europeans realized lands existed beyond Europe . </a:t>
            </a:r>
          </a:p>
        </p:txBody>
      </p:sp>
      <p:pic>
        <p:nvPicPr>
          <p:cNvPr id="5" name="Picture 4" descr="A group of people walking with a sign&#10;&#10;AI-generated content may be incorrect.">
            <a:extLst>
              <a:ext uri="{FF2B5EF4-FFF2-40B4-BE49-F238E27FC236}">
                <a16:creationId xmlns:a16="http://schemas.microsoft.com/office/drawing/2014/main" id="{5E6F5609-E9DD-F32F-15A7-EBC70A9DF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975" r="24225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4024-C9D0-D53C-D0B9-578D0225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However , societies in the Western Hemisphere have existed for a long time . This lesson explores the viewpoints of the Europeans and the indigenous people , or the people who first lived in the Americas .This will help understand the interaction between Eastern and Western Hemispheres changed history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CCBF8-A8D4-68A1-C62A-424238CE4590}"/>
              </a:ext>
            </a:extLst>
          </p:cNvPr>
          <p:cNvSpPr txBox="1"/>
          <p:nvPr/>
        </p:nvSpPr>
        <p:spPr>
          <a:xfrm>
            <a:off x="3705652" y="6657945"/>
            <a:ext cx="26677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rasildefatorj.com.br/2023/04/28/thousands-gather-for-the-largest-indigenous-mobilization-in-brazil-with-lula-and-guajaja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7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07AD8-01E5-8CF1-2CF8-AE02177E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Autofit/>
          </a:bodyPr>
          <a:lstStyle/>
          <a:p>
            <a:r>
              <a:rPr lang="en-US" sz="2000"/>
              <a:t>*Age of Exploration : An interest in trade encouraged people to explore the unknown world in search of valuable goods . Traders looked for people to trade goods with and for new trade routes . European leaders wanted to find the most direct routes to trade with merchants in India and the Spice Islands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75973-C511-1246-C7CC-26286794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Many of the wealthiest places and cities along these routes were already under the authority of other empires or rulers . This meant the European traders had to pay a tax if they wanted to travel through these areas with their goods . At the same time, however , European powers wished to keep more profits from trade for themselves .</a:t>
            </a:r>
          </a:p>
        </p:txBody>
      </p:sp>
      <p:pic>
        <p:nvPicPr>
          <p:cNvPr id="5" name="Picture 4" descr="A painting of people in a room&#10;&#10;AI-generated content may be incorrect.">
            <a:extLst>
              <a:ext uri="{FF2B5EF4-FFF2-40B4-BE49-F238E27FC236}">
                <a16:creationId xmlns:a16="http://schemas.microsoft.com/office/drawing/2014/main" id="{F3B1D9E4-CDCA-7659-EDDE-91C50E7C1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147" r="33989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1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685BB-7AD1-F080-E526-F018F97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r>
              <a:rPr lang="en-US" sz="2500"/>
              <a:t>*Trade routes gave Europeans access to new technologies .These included astrolabes , compasses ,and new types of ships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388E-BED5-315F-6E9D-FC781B6F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Prince Henry , the Navigator of Portugal , was curious about these new technologies . He paid Portuguese sailors to explore the coast of Africa to learn more about how the technologies worked . He and the sailors learned more on each trip and used that knowledge to get further .Henry’s efforts led to the beginning of Portugal’s global empire .  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These journeys started a period of history known as the Age of Exploration . This period spanned about two centuries ,during which explorers set out on various sea routes . This goal was to explore territories across the world .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5" name="Picture 4" descr="A statue of a person sitting on a rock&#10;&#10;AI-generated content may be incorrect.">
            <a:extLst>
              <a:ext uri="{FF2B5EF4-FFF2-40B4-BE49-F238E27FC236}">
                <a16:creationId xmlns:a16="http://schemas.microsoft.com/office/drawing/2014/main" id="{BAC54006-225E-3DCA-4FE0-92EA0C8F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83" r="19980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5F2E2-802E-EA97-3336-DDE1F353B520}"/>
              </a:ext>
            </a:extLst>
          </p:cNvPr>
          <p:cNvSpPr txBox="1"/>
          <p:nvPr/>
        </p:nvSpPr>
        <p:spPr>
          <a:xfrm>
            <a:off x="9532298" y="6657945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Belgrave_Squ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6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030A-3D7D-4670-3AE5-C68FED85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True or false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C7B3-B487-7B3D-8D46-6963F528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099127"/>
            <a:ext cx="10653579" cy="521023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1-An interest in trade led Europeans to explore the unknown world (              )</a:t>
            </a:r>
          </a:p>
          <a:p>
            <a:r>
              <a:rPr lang="en-US" sz="3200" dirty="0"/>
              <a:t>2-Wealthy people paid Spanish sailors to explore the coast of Africa . (            )</a:t>
            </a:r>
          </a:p>
          <a:p>
            <a:r>
              <a:rPr lang="en-US" sz="3200" dirty="0"/>
              <a:t>3-The chief goal of explorers was to find gold .(           )</a:t>
            </a:r>
          </a:p>
          <a:p>
            <a:r>
              <a:rPr lang="en-US" sz="3200" dirty="0"/>
              <a:t>4-In the Age of exploration , explorers set out on different land routes (            )</a:t>
            </a:r>
          </a:p>
          <a:p>
            <a:r>
              <a:rPr lang="en-US" sz="3200" dirty="0"/>
              <a:t>5-Astrolabes and compasses greatly enabled sea exploration .(                 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06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5D370-7A0F-8276-5A41-C656918C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en-US" sz="2500"/>
              <a:t>*Reasons of Exploration : The European explorers and rulers who set sail to discover new lands had similar goals . Two words can sum up these reasons : gold and glory .</a:t>
            </a:r>
          </a:p>
        </p:txBody>
      </p:sp>
      <p:pic>
        <p:nvPicPr>
          <p:cNvPr id="5" name="Picture 4" descr="A person wearing a helmet and helmet&#10;&#10;AI-generated content may be incorrect.">
            <a:extLst>
              <a:ext uri="{FF2B5EF4-FFF2-40B4-BE49-F238E27FC236}">
                <a16:creationId xmlns:a16="http://schemas.microsoft.com/office/drawing/2014/main" id="{6B9BED80-7467-3B8E-6DBE-313A161C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520" y="1792223"/>
            <a:ext cx="3404859" cy="45398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2511E-B07B-8534-09C8-0E2E50C2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551" y="1792224"/>
            <a:ext cx="6602154" cy="4517136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0000"/>
                </a:solidFill>
              </a:rPr>
              <a:t>Nations searched for gold to gain economic wealth through trade European monarchies , which competed to strengthen their political positions , wanted glory . Those who ruled or governed these nations and monarchies paid explorers to go on voyages to achieve these goals 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FF0000"/>
                </a:solidFill>
              </a:rPr>
              <a:t>Some explorers who sailed on behalf of Spain were 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FF0000"/>
                </a:solidFill>
              </a:rPr>
              <a:t>1-Hernan Cortes : He was a Spanish sailor . One of his expeditions led to the end of the Aztec Empire . His actions brought large portions of mainland Mexico under the rule of the King of Spain in the early 16 century 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FF0000"/>
                </a:solidFill>
              </a:rPr>
              <a:t>2-Francisco Pizarro : He was a Spanish sailor who led an expedition that gained control over the Inca Empire in modern –day Peru . He then claimed Spanish  ownership over the lands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D83A1-FC7D-A993-E798-7A12D907E4E9}"/>
              </a:ext>
            </a:extLst>
          </p:cNvPr>
          <p:cNvSpPr txBox="1"/>
          <p:nvPr/>
        </p:nvSpPr>
        <p:spPr>
          <a:xfrm>
            <a:off x="1309964" y="6131981"/>
            <a:ext cx="28264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mharrsch/46418454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6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E5D8F-BDB7-0DE7-A493-3DE45D7E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US" sz="2000"/>
              <a:t>3-Christopher Columbus : He was an Italian explorer who the king and Queen of Spain paid to sail across the Atlantic Ocean . He did so four times- to the Caribbean America , and South America .</a:t>
            </a:r>
          </a:p>
        </p:txBody>
      </p:sp>
      <p:pic>
        <p:nvPicPr>
          <p:cNvPr id="5" name="Picture 4" descr="A painting of a person in a black robe&#10;&#10;AI-generated content may be incorrect.">
            <a:extLst>
              <a:ext uri="{FF2B5EF4-FFF2-40B4-BE49-F238E27FC236}">
                <a16:creationId xmlns:a16="http://schemas.microsoft.com/office/drawing/2014/main" id="{B59F7C20-F270-019F-D534-0245F849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648" y="614488"/>
            <a:ext cx="4681506" cy="56574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B57AA-1035-3FC5-CB40-7761F92FE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Historical documents , such as letters and journals from these explorers ,show that they wanted wealth and glory . They may also have had personal goals for their travel . However , their journeys shaped history , impacting the world as we know it today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EC26E-2416-8FEF-75AE-886970A79092}"/>
              </a:ext>
            </a:extLst>
          </p:cNvPr>
          <p:cNvSpPr txBox="1"/>
          <p:nvPr/>
        </p:nvSpPr>
        <p:spPr>
          <a:xfrm>
            <a:off x="2634452" y="6071842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imple.wikipedia.org/wiki/Christopher_Columb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744C0-6428-B886-6767-CCCBCE5C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52401"/>
            <a:ext cx="6035040" cy="1977606"/>
          </a:xfrm>
        </p:spPr>
        <p:txBody>
          <a:bodyPr anchor="b">
            <a:normAutofit fontScale="90000"/>
          </a:bodyPr>
          <a:lstStyle/>
          <a:p>
            <a:r>
              <a:rPr lang="en-US" sz="2000" b="0" dirty="0">
                <a:highlight>
                  <a:srgbClr val="FFFF00"/>
                </a:highlight>
              </a:rPr>
              <a:t>*</a:t>
            </a:r>
            <a:r>
              <a:rPr lang="en-US" sz="2400" b="0" dirty="0">
                <a:highlight>
                  <a:srgbClr val="FFFF00"/>
                </a:highlight>
              </a:rPr>
              <a:t>Civilizations of the Western Hemisphere </a:t>
            </a:r>
            <a:r>
              <a:rPr lang="en-US" sz="2400" b="0" dirty="0"/>
              <a:t>: Some </a:t>
            </a:r>
            <a:br>
              <a:rPr lang="en-US" sz="2400" b="0" dirty="0"/>
            </a:br>
            <a:r>
              <a:rPr lang="en-US" sz="2400" b="0" dirty="0"/>
              <a:t>scholars have criticized the use of the term New World as inaccurate , They argue it shows European bias , or favors Europe over other regions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5CE3-6C62-03FD-A0FA-4078AA4EF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/>
          </a:bodyPr>
          <a:lstStyle/>
          <a:p>
            <a:r>
              <a:rPr lang="en-US" sz="1800" b="1"/>
              <a:t>The Western Hemisphere was new to Europeans and other nations from the Eastern Hemisphere , but the civilizations of North and South America had existed and thrived for thousand of years .</a:t>
            </a:r>
          </a:p>
          <a:p>
            <a:r>
              <a:rPr lang="en-US" sz="1800" b="1"/>
              <a:t>The Inca Empire of the Andes Mountains in South America was part of a long tradition of indigenous empires and civilizations . They governed many regions under a centralized government . They were known for building networks of roads and creating new agricultural techniques to farm on the sides of mountains . </a:t>
            </a:r>
          </a:p>
        </p:txBody>
      </p:sp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69261F19-6F7D-84B9-2856-3DA8F2CED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108" r="39375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44B93-5492-26A0-7D91-01F04A71EE40}"/>
              </a:ext>
            </a:extLst>
          </p:cNvPr>
          <p:cNvSpPr txBox="1"/>
          <p:nvPr/>
        </p:nvSpPr>
        <p:spPr>
          <a:xfrm>
            <a:off x="9532298" y="6657945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worldhistorymaps.info/map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7940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1621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Neue Haas Grotesk Text Pro</vt:lpstr>
      <vt:lpstr>VanillaVTI</vt:lpstr>
      <vt:lpstr>Connecting the Old and New Worlds </vt:lpstr>
      <vt:lpstr>*Societies interact and make connections through trade . These connections first occurred between city-states . Then , larger societies within a continent made connections .</vt:lpstr>
      <vt:lpstr>*In 1500 CE, European scholars used the terms (old) and (new)to describe the world because , for the first time , Europeans realized lands existed beyond Europe . </vt:lpstr>
      <vt:lpstr>*Age of Exploration : An interest in trade encouraged people to explore the unknown world in search of valuable goods . Traders looked for people to trade goods with and for new trade routes . European leaders wanted to find the most direct routes to trade with merchants in India and the Spice Islands . </vt:lpstr>
      <vt:lpstr>*Trade routes gave Europeans access to new technologies .These included astrolabes , compasses ,and new types of ships .</vt:lpstr>
      <vt:lpstr>True or false : </vt:lpstr>
      <vt:lpstr>*Reasons of Exploration : The European explorers and rulers who set sail to discover new lands had similar goals . Two words can sum up these reasons : gold and glory .</vt:lpstr>
      <vt:lpstr>3-Christopher Columbus : He was an Italian explorer who the king and Queen of Spain paid to sail across the Atlantic Ocean . He did so four times- to the Caribbean America , and South America .</vt:lpstr>
      <vt:lpstr>*Civilizations of the Western Hemisphere : Some  scholars have criticized the use of the term New World as inaccurate , They argue it shows European bias , or favors Europe over other regions .</vt:lpstr>
      <vt:lpstr>*The Mexica people of present-day Central America and Mexico were known as the Aztec Empire . For thousand of years , they ruled many city states , independent cities with their own governments .</vt:lpstr>
      <vt:lpstr>The Inca , the Mexica , and the Taino were complex civilizations with the histories of trade networks , cultural traditions , technological innovations , and systems of government .</vt:lpstr>
      <vt:lpstr>*The Columbian Exchange : The crossing of the Atlantic Ocean connected Europeans and Indigenous populations of the new world .</vt:lpstr>
      <vt:lpstr>*Europeans brought crops such as wheat , rice , and sugarcane to the west .</vt:lpstr>
      <vt:lpstr>*Exchange-Plants : One of the most effects of the Columbian Exchange was the exchange of plants .</vt:lpstr>
      <vt:lpstr>*Many dishes popular today came because of the Columbian exchange . For example , the dish Shakshuka was appeared in the 16 century . </vt:lpstr>
      <vt:lpstr>*Exchange –Technology and Animals : another outcome of the Columbian exchange was the spread of technology . </vt:lpstr>
      <vt:lpstr>*Continuity : when something continues without interruption or much change 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Fawzieh Quraan</dc:creator>
  <cp:lastModifiedBy>Fawzieh Quraan</cp:lastModifiedBy>
  <cp:revision>1</cp:revision>
  <dcterms:created xsi:type="dcterms:W3CDTF">2025-04-12T13:18:24Z</dcterms:created>
  <dcterms:modified xsi:type="dcterms:W3CDTF">2025-04-23T16:47:45Z</dcterms:modified>
</cp:coreProperties>
</file>