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hmed youns" initials="ay" lastIdx="1" clrIdx="0">
    <p:extLst>
      <p:ext uri="{19B8F6BF-5375-455C-9EA6-DF929625EA0E}">
        <p15:presenceInfo xmlns:p15="http://schemas.microsoft.com/office/powerpoint/2012/main" userId="eb030a77f8e002e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B6A1F-5AEA-4DD7-9E66-880D1242B08A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2099E8DD-15CA-4DDC-A073-5D0237F0F8F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817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B6A1F-5AEA-4DD7-9E66-880D1242B08A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9E8DD-15CA-4DDC-A073-5D0237F0F8F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3187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B6A1F-5AEA-4DD7-9E66-880D1242B08A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9E8DD-15CA-4DDC-A073-5D0237F0F8F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8546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B6A1F-5AEA-4DD7-9E66-880D1242B08A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9E8DD-15CA-4DDC-A073-5D0237F0F8F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690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B6A1F-5AEA-4DD7-9E66-880D1242B08A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9E8DD-15CA-4DDC-A073-5D0237F0F8F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9090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B6A1F-5AEA-4DD7-9E66-880D1242B08A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9E8DD-15CA-4DDC-A073-5D0237F0F8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7276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B6A1F-5AEA-4DD7-9E66-880D1242B08A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9E8DD-15CA-4DDC-A073-5D0237F0F8F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661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B6A1F-5AEA-4DD7-9E66-880D1242B08A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9E8DD-15CA-4DDC-A073-5D0237F0F8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343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B6A1F-5AEA-4DD7-9E66-880D1242B08A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9E8DD-15CA-4DDC-A073-5D0237F0F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98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B6A1F-5AEA-4DD7-9E66-880D1242B08A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9E8DD-15CA-4DDC-A073-5D0237F0F8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319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961B6A1F-5AEA-4DD7-9E66-880D1242B08A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9E8DD-15CA-4DDC-A073-5D0237F0F8F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139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B6A1F-5AEA-4DD7-9E66-880D1242B08A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2099E8DD-15CA-4DDC-A073-5D0237F0F8FA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295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freepngimg.com/png/32431-gate-transparent-image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D7CD6-9F60-4D6F-BCE7-0599B27DF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9600" dirty="0"/>
              <a:t>Vowels  V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FA51FD-F2BC-4827-9A84-E6F7788808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/>
              <a:t>a       e     </a:t>
            </a:r>
            <a:r>
              <a:rPr lang="en-US" sz="5400" dirty="0" err="1"/>
              <a:t>i</a:t>
            </a:r>
            <a:r>
              <a:rPr lang="en-US" sz="5400" dirty="0"/>
              <a:t>     o     u </a:t>
            </a:r>
          </a:p>
        </p:txBody>
      </p:sp>
    </p:spTree>
    <p:extLst>
      <p:ext uri="{BB962C8B-B14F-4D97-AF65-F5344CB8AC3E}">
        <p14:creationId xmlns:p14="http://schemas.microsoft.com/office/powerpoint/2010/main" val="3225270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C8FBB-5834-42C2-BA7B-FF3D25844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FF0000"/>
                </a:solidFill>
                <a:highlight>
                  <a:srgbClr val="00FF00"/>
                </a:highlight>
              </a:rPr>
              <a:t>Short vowels   </a:t>
            </a:r>
            <a:r>
              <a:rPr lang="en-US" sz="6000" b="1" i="1" u="sng" dirty="0">
                <a:solidFill>
                  <a:srgbClr val="FF0000"/>
                </a:solidFill>
                <a:highlight>
                  <a:srgbClr val="00FF00"/>
                </a:highlight>
              </a:rPr>
              <a:t>(</a:t>
            </a:r>
            <a:r>
              <a:rPr lang="en-US" sz="6000" b="1" i="1" u="sng" dirty="0" err="1">
                <a:solidFill>
                  <a:srgbClr val="FF0000"/>
                </a:solidFill>
                <a:highlight>
                  <a:srgbClr val="00FF00"/>
                </a:highlight>
              </a:rPr>
              <a:t>cvc</a:t>
            </a:r>
            <a:r>
              <a:rPr lang="en-US" sz="6000" b="1" i="1" u="sng" dirty="0">
                <a:solidFill>
                  <a:srgbClr val="FF0000"/>
                </a:solidFill>
                <a:highlight>
                  <a:srgbClr val="00FF00"/>
                </a:highlight>
              </a:rPr>
              <a:t> </a:t>
            </a:r>
            <a:r>
              <a:rPr lang="en-US" sz="4400" dirty="0">
                <a:solidFill>
                  <a:srgbClr val="FF0000"/>
                </a:solidFill>
                <a:highlight>
                  <a:srgbClr val="00FF00"/>
                </a:highlight>
              </a:rPr>
              <a:t>pattern)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F3678-7FF8-4D31-847C-B35F9C995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Consonant =C</a:t>
            </a:r>
          </a:p>
          <a:p>
            <a:r>
              <a:rPr lang="en-US" sz="4000" dirty="0"/>
              <a:t>Vowel = V</a:t>
            </a:r>
          </a:p>
          <a:p>
            <a:r>
              <a:rPr lang="en-US" sz="3200" dirty="0"/>
              <a:t>CVC= consonant vowel consonant </a:t>
            </a:r>
          </a:p>
          <a:p>
            <a:r>
              <a:rPr lang="en-US" sz="3200" dirty="0"/>
              <a:t>CAT </a:t>
            </a:r>
          </a:p>
        </p:txBody>
      </p:sp>
    </p:spTree>
    <p:extLst>
      <p:ext uri="{BB962C8B-B14F-4D97-AF65-F5344CB8AC3E}">
        <p14:creationId xmlns:p14="http://schemas.microsoft.com/office/powerpoint/2010/main" val="2285971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037B3-177C-4211-9F5C-58F7D1F62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/>
              <a:t>VOWEL  A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5760DB-7A19-4186-A689-BE2461224B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SHORT A    B</a:t>
            </a:r>
            <a:r>
              <a:rPr lang="en-US" sz="3600" b="1" i="1" u="sng" dirty="0">
                <a:solidFill>
                  <a:srgbClr val="FF0000"/>
                </a:solidFill>
              </a:rPr>
              <a:t>A</a:t>
            </a:r>
            <a:r>
              <a:rPr lang="en-US" sz="3600" dirty="0">
                <a:solidFill>
                  <a:srgbClr val="FF0000"/>
                </a:solidFill>
              </a:rPr>
              <a:t>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" name="Content Placeholder 6" descr="Baseball Bat">
                <a:extLst>
                  <a:ext uri="{FF2B5EF4-FFF2-40B4-BE49-F238E27FC236}">
                    <a16:creationId xmlns:a16="http://schemas.microsoft.com/office/drawing/2014/main" id="{5F3B7C8D-8452-45B9-B49F-F8B82107C290}"/>
                  </a:ext>
                </a:extLst>
              </p:cNvPr>
              <p:cNvGraphicFramePr>
                <a:graphicFrameLocks noGrp="1" noChangeAspect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4122977414"/>
                  </p:ext>
                </p:extLst>
              </p:nvPr>
            </p:nvGraphicFramePr>
            <p:xfrm rot="5400000">
              <a:off x="2019866" y="2213341"/>
              <a:ext cx="2706464" cy="4486774"/>
            </p:xfrm>
            <a:graphic>
              <a:graphicData uri="http://schemas.microsoft.com/office/drawing/2017/model3d">
                <am3d:model3d r:embed="rId2">
                  <am3d:spPr>
                    <a:xfrm rot="5400000">
                      <a:off x="0" y="0"/>
                      <a:ext cx="2706464" cy="4486774"/>
                    </a:xfrm>
                    <a:prstGeom prst="rect">
                      <a:avLst/>
                    </a:prstGeom>
                  </am3d:spPr>
                  <am3d:camera>
                    <am3d:pos x="0" y="0" z="4725135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4097" d="1000000"/>
                    <am3d:preTrans dx="-1218056" dy="-18000000" dz="1220253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475278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" name="Content Placeholder 6" descr="Baseball Bat">
                <a:extLst>
                  <a:ext uri="{FF2B5EF4-FFF2-40B4-BE49-F238E27FC236}">
                    <a16:creationId xmlns:a16="http://schemas.microsoft.com/office/drawing/2014/main" id="{5F3B7C8D-8452-45B9-B49F-F8B82107C29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5400000">
                <a:off x="2019866" y="2213341"/>
                <a:ext cx="2706464" cy="4486774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28E935-3503-4015-AC2D-95B9F20BB9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LONG A    G</a:t>
            </a:r>
            <a:r>
              <a:rPr lang="en-US" sz="3600" b="1" i="1" u="sng" dirty="0">
                <a:solidFill>
                  <a:srgbClr val="FF0000"/>
                </a:solidFill>
              </a:rPr>
              <a:t>A</a:t>
            </a:r>
            <a:r>
              <a:rPr lang="en-US" sz="3600" dirty="0">
                <a:solidFill>
                  <a:srgbClr val="FF0000"/>
                </a:solidFill>
              </a:rPr>
              <a:t>TE 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0CAB5231-AFAC-48C9-B5A2-B15D24714D3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198452" y="3103878"/>
            <a:ext cx="3121158" cy="2072644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1154464-A8AF-4DEE-AB44-56E04E01BAC8}"/>
              </a:ext>
            </a:extLst>
          </p:cNvPr>
          <p:cNvSpPr txBox="1"/>
          <p:nvPr/>
        </p:nvSpPr>
        <p:spPr>
          <a:xfrm>
            <a:off x="7173846" y="5176522"/>
            <a:ext cx="31211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4836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5822A-052D-4BE0-A682-5E79746AC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VOWEL 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F65657-7A49-4758-B761-5C998EC151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3AFFC5-E0D6-4396-84FD-117388A9A4E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4D3FC2-BC84-41C5-B0FC-62F5667B63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CAA187-722C-4A5C-875F-AC0A002AB00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715593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195</TotalTime>
  <Words>36</Words>
  <Application>Microsoft Office PowerPoint</Application>
  <PresentationFormat>Widescreen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Palatino Linotype</vt:lpstr>
      <vt:lpstr>Gallery</vt:lpstr>
      <vt:lpstr>Vowels  V</vt:lpstr>
      <vt:lpstr>Short vowels   (cvc pattern)</vt:lpstr>
      <vt:lpstr>VOWEL  A </vt:lpstr>
      <vt:lpstr>VOWEL 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vowels</dc:title>
  <dc:creator>ahmed youns</dc:creator>
  <cp:lastModifiedBy>ahmed youns</cp:lastModifiedBy>
  <cp:revision>2</cp:revision>
  <dcterms:created xsi:type="dcterms:W3CDTF">2021-09-06T12:47:13Z</dcterms:created>
  <dcterms:modified xsi:type="dcterms:W3CDTF">2021-09-06T16:44:30Z</dcterms:modified>
</cp:coreProperties>
</file>