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</p:sldIdLst>
  <p:sldSz cy="6858000" cx="12192000"/>
  <p:notesSz cx="6858000" cy="9144000"/>
  <p:embeddedFontLst>
    <p:embeddedFont>
      <p:font typeface="Meddon"/>
      <p:regular r:id="rId1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8" roundtripDataSignature="AMtx7mjNX7Ip+PIfVhgyzimDZmM5MCVGT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font" Target="fonts/Meddon-regular.fntdata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18" Type="http://customschemas.google.com/relationships/presentationmetadata" Target="metadata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5" name="Google Shape;205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5" name="Google Shape;215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3" name="Google Shape;223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6" name="Google Shape;146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3" name="Google Shape;153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2f46b57d42f24d38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" name="Google Shape;167;g2f46b57d42f24d38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3" name="Google Shape;173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1" name="Google Shape;181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9" name="Google Shape;189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7" name="Google Shape;197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showMasterSp="0" type="title">
  <p:cSld name="TITLE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oogle Shape;23;p1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Google Shape;24;p13"/>
            <p:cNvCxnSpPr/>
            <p:nvPr/>
          </p:nvCxnSpPr>
          <p:spPr>
            <a:xfrm>
              <a:off x="9371012" y="0"/>
              <a:ext cx="1219200" cy="6858000"/>
            </a:xfrm>
            <a:prstGeom prst="straightConnector1">
              <a:avLst/>
            </a:prstGeom>
            <a:noFill/>
            <a:ln cap="flat" cmpd="sng" w="9525">
              <a:solidFill>
                <a:srgbClr val="BFBFBF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5" name="Google Shape;25;p13"/>
            <p:cNvCxnSpPr/>
            <p:nvPr/>
          </p:nvCxnSpPr>
          <p:spPr>
            <a:xfrm flipH="1">
              <a:off x="7425267" y="3681413"/>
              <a:ext cx="4763558" cy="3176587"/>
            </a:xfrm>
            <a:prstGeom prst="straightConnector1">
              <a:avLst/>
            </a:prstGeom>
            <a:noFill/>
            <a:ln cap="flat" cmpd="sng" w="9525">
              <a:solidFill>
                <a:srgbClr val="D8D8D8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26" name="Google Shape;26;p13"/>
            <p:cNvSpPr/>
            <p:nvPr/>
          </p:nvSpPr>
          <p:spPr>
            <a:xfrm>
              <a:off x="9181476" y="-8467"/>
              <a:ext cx="3007349" cy="6866467"/>
            </a:xfrm>
            <a:custGeom>
              <a:rect b="b" l="l" r="r" t="t"/>
              <a:pathLst>
                <a:path extrusionOk="0" h="6866467" w="3007349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29803"/>
              </a:schemeClr>
            </a:solidFill>
            <a:ln>
              <a:noFill/>
            </a:ln>
          </p:spPr>
        </p:sp>
        <p:sp>
          <p:nvSpPr>
            <p:cNvPr id="27" name="Google Shape;27;p13"/>
            <p:cNvSpPr/>
            <p:nvPr/>
          </p:nvSpPr>
          <p:spPr>
            <a:xfrm>
              <a:off x="9603442" y="-8467"/>
              <a:ext cx="2588558" cy="6866467"/>
            </a:xfrm>
            <a:custGeom>
              <a:rect b="b" l="l" r="r" t="t"/>
              <a:pathLst>
                <a:path extrusionOk="0" h="6866467" w="2573311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</p:sp>
        <p:sp>
          <p:nvSpPr>
            <p:cNvPr id="28" name="Google Shape;28;p1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fmla="val 100000" name="adj"/>
              </a:avLst>
            </a:prstGeom>
            <a:solidFill>
              <a:schemeClr val="accent2">
                <a:alpha val="71764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" name="Google Shape;29;p13"/>
            <p:cNvSpPr/>
            <p:nvPr/>
          </p:nvSpPr>
          <p:spPr>
            <a:xfrm>
              <a:off x="9334500" y="-8467"/>
              <a:ext cx="2854326" cy="6866467"/>
            </a:xfrm>
            <a:custGeom>
              <a:rect b="b" l="l" r="r" t="t"/>
              <a:pathLst>
                <a:path extrusionOk="0" h="6866467" w="2858013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42117">
                <a:alpha val="69803"/>
              </a:srgbClr>
            </a:solidFill>
            <a:ln>
              <a:noFill/>
            </a:ln>
          </p:spPr>
        </p:sp>
        <p:sp>
          <p:nvSpPr>
            <p:cNvPr id="30" name="Google Shape;30;p13"/>
            <p:cNvSpPr/>
            <p:nvPr/>
          </p:nvSpPr>
          <p:spPr>
            <a:xfrm>
              <a:off x="10898730" y="-8467"/>
              <a:ext cx="1290094" cy="6866467"/>
            </a:xfrm>
            <a:custGeom>
              <a:rect b="b" l="l" r="r" t="t"/>
              <a:pathLst>
                <a:path extrusionOk="0" h="6858000" w="1290094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rgbClr val="EF8B67">
                <a:alpha val="69803"/>
              </a:srgbClr>
            </a:solidFill>
            <a:ln>
              <a:noFill/>
            </a:ln>
          </p:spPr>
        </p:sp>
        <p:sp>
          <p:nvSpPr>
            <p:cNvPr id="31" name="Google Shape;31;p13"/>
            <p:cNvSpPr/>
            <p:nvPr/>
          </p:nvSpPr>
          <p:spPr>
            <a:xfrm>
              <a:off x="10938999" y="-8467"/>
              <a:ext cx="1249825" cy="6866467"/>
            </a:xfrm>
            <a:custGeom>
              <a:rect b="b" l="l" r="r" t="t"/>
              <a:pathLst>
                <a:path extrusionOk="0" h="6858000" w="1249825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4705"/>
              </a:schemeClr>
            </a:solidFill>
            <a:ln>
              <a:noFill/>
            </a:ln>
          </p:spPr>
        </p:sp>
        <p:sp>
          <p:nvSpPr>
            <p:cNvPr id="32" name="Google Shape;32;p13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fmla="val 100000" name="adj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" name="Google Shape;33;p13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fmla="val 100000" name="adj"/>
              </a:avLst>
            </a:prstGeom>
            <a:solidFill>
              <a:schemeClr val="accent1">
                <a:alpha val="84705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4" name="Google Shape;34;p13"/>
          <p:cNvSpPr txBox="1"/>
          <p:nvPr>
            <p:ph type="ctrTitle"/>
          </p:nvPr>
        </p:nvSpPr>
        <p:spPr>
          <a:xfrm>
            <a:off x="1507067" y="2404534"/>
            <a:ext cx="7766936" cy="164630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Font typeface="Trebuchet MS"/>
              <a:buNone/>
              <a:defRPr sz="5400">
                <a:solidFill>
                  <a:schemeClr val="accent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3"/>
          <p:cNvSpPr txBox="1"/>
          <p:nvPr>
            <p:ph idx="1" type="subTitle"/>
          </p:nvPr>
        </p:nvSpPr>
        <p:spPr>
          <a:xfrm>
            <a:off x="1507067" y="4050833"/>
            <a:ext cx="7766936" cy="10968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r">
              <a:spcBef>
                <a:spcPts val="1000"/>
              </a:spcBef>
              <a:spcAft>
                <a:spcPts val="0"/>
              </a:spcAft>
              <a:buSzPts val="1440"/>
              <a:buNone/>
              <a:defRPr>
                <a:solidFill>
                  <a:srgbClr val="7F7F7F"/>
                </a:solidFill>
              </a:defRPr>
            </a:lvl1pPr>
            <a:lvl2pPr lvl="1" algn="ctr">
              <a:spcBef>
                <a:spcPts val="1000"/>
              </a:spcBef>
              <a:spcAft>
                <a:spcPts val="0"/>
              </a:spcAft>
              <a:buSzPts val="128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1000"/>
              </a:spcBef>
              <a:spcAft>
                <a:spcPts val="0"/>
              </a:spcAft>
              <a:buSzPts val="112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6" name="Google Shape;36;p13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13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3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aption">
  <p:cSld name="Title and Caption"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2"/>
          <p:cNvSpPr txBox="1"/>
          <p:nvPr>
            <p:ph type="title"/>
          </p:nvPr>
        </p:nvSpPr>
        <p:spPr>
          <a:xfrm>
            <a:off x="677335" y="609600"/>
            <a:ext cx="8596668" cy="340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b="0" sz="44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2" name="Google Shape;92;p22"/>
          <p:cNvSpPr txBox="1"/>
          <p:nvPr>
            <p:ph idx="1" type="body"/>
          </p:nvPr>
        </p:nvSpPr>
        <p:spPr>
          <a:xfrm>
            <a:off x="677335" y="4470400"/>
            <a:ext cx="8596668" cy="15709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3F3F3F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93" name="Google Shape;93;p22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22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22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 with Caption">
  <p:cSld name="Quote with Caption"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3"/>
          <p:cNvSpPr txBox="1"/>
          <p:nvPr>
            <p:ph type="title"/>
          </p:nvPr>
        </p:nvSpPr>
        <p:spPr>
          <a:xfrm>
            <a:off x="931334" y="609600"/>
            <a:ext cx="8094134" cy="302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b="0" sz="44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8" name="Google Shape;98;p23"/>
          <p:cNvSpPr txBox="1"/>
          <p:nvPr>
            <p:ph idx="1" type="body"/>
          </p:nvPr>
        </p:nvSpPr>
        <p:spPr>
          <a:xfrm>
            <a:off x="1366139" y="3632200"/>
            <a:ext cx="7224524" cy="38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280"/>
              <a:buFont typeface="Trebuchet MS"/>
              <a:buNone/>
              <a:defRPr sz="1600">
                <a:solidFill>
                  <a:srgbClr val="7F7F7F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280"/>
              <a:buFont typeface="Trebuchet MS"/>
              <a:buNone/>
              <a:defRPr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120"/>
              <a:buFont typeface="Trebuchet MS"/>
              <a:buNone/>
              <a:defRPr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5pPr>
            <a:lvl6pPr indent="-320039" lvl="5" marL="2743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99" name="Google Shape;99;p23"/>
          <p:cNvSpPr txBox="1"/>
          <p:nvPr>
            <p:ph idx="2" type="body"/>
          </p:nvPr>
        </p:nvSpPr>
        <p:spPr>
          <a:xfrm>
            <a:off x="677335" y="4470400"/>
            <a:ext cx="8596668" cy="15709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3F3F3F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00" name="Google Shape;100;p23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1" name="Google Shape;101;p23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2" name="Google Shape;102;p23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03" name="Google Shape;103;p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0">
                <a:solidFill>
                  <a:srgbClr val="EF8B67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endParaRPr/>
          </a:p>
        </p:txBody>
      </p:sp>
      <p:sp>
        <p:nvSpPr>
          <p:cNvPr id="104" name="Google Shape;104;p23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0">
                <a:solidFill>
                  <a:srgbClr val="EF8B67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 sz="1800">
              <a:solidFill>
                <a:srgbClr val="EF8B67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ame Card">
  <p:cSld name="Name Card"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4"/>
          <p:cNvSpPr txBox="1"/>
          <p:nvPr>
            <p:ph type="title"/>
          </p:nvPr>
        </p:nvSpPr>
        <p:spPr>
          <a:xfrm>
            <a:off x="677335" y="1931988"/>
            <a:ext cx="8596668" cy="25954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b="0" sz="44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24"/>
          <p:cNvSpPr txBox="1"/>
          <p:nvPr>
            <p:ph idx="1" type="body"/>
          </p:nvPr>
        </p:nvSpPr>
        <p:spPr>
          <a:xfrm>
            <a:off x="677335" y="4527448"/>
            <a:ext cx="8596668" cy="15139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3F3F3F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08" name="Google Shape;108;p24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9" name="Google Shape;109;p24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24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 Name Card">
  <p:cSld name="Quote Name Card"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5"/>
          <p:cNvSpPr txBox="1"/>
          <p:nvPr>
            <p:ph type="title"/>
          </p:nvPr>
        </p:nvSpPr>
        <p:spPr>
          <a:xfrm>
            <a:off x="931334" y="609600"/>
            <a:ext cx="8094134" cy="302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b="0" sz="44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25"/>
          <p:cNvSpPr txBox="1"/>
          <p:nvPr>
            <p:ph idx="1" type="body"/>
          </p:nvPr>
        </p:nvSpPr>
        <p:spPr>
          <a:xfrm>
            <a:off x="677332" y="4013200"/>
            <a:ext cx="8596669" cy="51424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920"/>
              <a:buFont typeface="Trebuchet MS"/>
              <a:buNone/>
              <a:defRPr sz="2400">
                <a:solidFill>
                  <a:srgbClr val="3F3F3F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280"/>
              <a:buFont typeface="Trebuchet MS"/>
              <a:buNone/>
              <a:defRPr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120"/>
              <a:buFont typeface="Trebuchet MS"/>
              <a:buNone/>
              <a:defRPr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5pPr>
            <a:lvl6pPr indent="-320039" lvl="5" marL="2743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114" name="Google Shape;114;p25"/>
          <p:cNvSpPr txBox="1"/>
          <p:nvPr>
            <p:ph idx="2" type="body"/>
          </p:nvPr>
        </p:nvSpPr>
        <p:spPr>
          <a:xfrm>
            <a:off x="677335" y="4527448"/>
            <a:ext cx="8596668" cy="15139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7F7F7F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15" name="Google Shape;115;p25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6" name="Google Shape;116;p25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25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18" name="Google Shape;118;p25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0">
                <a:solidFill>
                  <a:srgbClr val="EF8B67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endParaRPr/>
          </a:p>
        </p:txBody>
      </p:sp>
      <p:sp>
        <p:nvSpPr>
          <p:cNvPr id="119" name="Google Shape;119;p25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0">
                <a:solidFill>
                  <a:srgbClr val="EF8B67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rue or False">
  <p:cSld name="True or False"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6"/>
          <p:cNvSpPr txBox="1"/>
          <p:nvPr>
            <p:ph type="title"/>
          </p:nvPr>
        </p:nvSpPr>
        <p:spPr>
          <a:xfrm>
            <a:off x="685799" y="609600"/>
            <a:ext cx="8588203" cy="302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b="0" sz="44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2" name="Google Shape;122;p26"/>
          <p:cNvSpPr txBox="1"/>
          <p:nvPr>
            <p:ph idx="1" type="body"/>
          </p:nvPr>
        </p:nvSpPr>
        <p:spPr>
          <a:xfrm>
            <a:off x="677332" y="4013200"/>
            <a:ext cx="8596669" cy="51424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920"/>
              <a:buFont typeface="Trebuchet MS"/>
              <a:buNone/>
              <a:defRPr sz="2400">
                <a:solidFill>
                  <a:schemeClr val="accent1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280"/>
              <a:buFont typeface="Trebuchet MS"/>
              <a:buNone/>
              <a:defRPr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120"/>
              <a:buFont typeface="Trebuchet MS"/>
              <a:buNone/>
              <a:defRPr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5pPr>
            <a:lvl6pPr indent="-320039" lvl="5" marL="2743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123" name="Google Shape;123;p26"/>
          <p:cNvSpPr txBox="1"/>
          <p:nvPr>
            <p:ph idx="2" type="body"/>
          </p:nvPr>
        </p:nvSpPr>
        <p:spPr>
          <a:xfrm>
            <a:off x="677335" y="4527448"/>
            <a:ext cx="8596668" cy="15139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7F7F7F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24" name="Google Shape;124;p26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26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26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7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9" name="Google Shape;129;p27"/>
          <p:cNvSpPr txBox="1"/>
          <p:nvPr>
            <p:ph idx="1" type="body"/>
          </p:nvPr>
        </p:nvSpPr>
        <p:spPr>
          <a:xfrm rot="5400000">
            <a:off x="3035281" y="-197358"/>
            <a:ext cx="3880773" cy="85966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130" name="Google Shape;130;p27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1" name="Google Shape;131;p27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2" name="Google Shape;132;p27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8"/>
          <p:cNvSpPr txBox="1"/>
          <p:nvPr>
            <p:ph type="title"/>
          </p:nvPr>
        </p:nvSpPr>
        <p:spPr>
          <a:xfrm rot="5400000">
            <a:off x="5994319" y="2582953"/>
            <a:ext cx="5251451" cy="13047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5" name="Google Shape;135;p28"/>
          <p:cNvSpPr txBox="1"/>
          <p:nvPr>
            <p:ph idx="1" type="body"/>
          </p:nvPr>
        </p:nvSpPr>
        <p:spPr>
          <a:xfrm rot="5400000">
            <a:off x="1581685" y="-294750"/>
            <a:ext cx="5251450" cy="70601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136" name="Google Shape;136;p28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7" name="Google Shape;137;p28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8" name="Google Shape;138;p28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4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14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4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5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  <a:defRPr sz="36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15"/>
          <p:cNvSpPr txBox="1"/>
          <p:nvPr>
            <p:ph idx="1" type="body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46" name="Google Shape;46;p15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5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5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6"/>
          <p:cNvSpPr txBox="1"/>
          <p:nvPr>
            <p:ph type="title"/>
          </p:nvPr>
        </p:nvSpPr>
        <p:spPr>
          <a:xfrm>
            <a:off x="677335" y="2700867"/>
            <a:ext cx="8596668" cy="182658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Trebuchet MS"/>
              <a:buNone/>
              <a:defRPr b="0" sz="40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6"/>
          <p:cNvSpPr txBox="1"/>
          <p:nvPr>
            <p:ph idx="1" type="body"/>
          </p:nvPr>
        </p:nvSpPr>
        <p:spPr>
          <a:xfrm>
            <a:off x="677335" y="4527448"/>
            <a:ext cx="8596668" cy="860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2000">
                <a:solidFill>
                  <a:srgbClr val="7F7F7F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52" name="Google Shape;52;p16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6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16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7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7"/>
          <p:cNvSpPr txBox="1"/>
          <p:nvPr>
            <p:ph idx="1" type="body"/>
          </p:nvPr>
        </p:nvSpPr>
        <p:spPr>
          <a:xfrm>
            <a:off x="677334" y="2160589"/>
            <a:ext cx="4184035" cy="38807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58" name="Google Shape;58;p17"/>
          <p:cNvSpPr txBox="1"/>
          <p:nvPr>
            <p:ph idx="2" type="body"/>
          </p:nvPr>
        </p:nvSpPr>
        <p:spPr>
          <a:xfrm>
            <a:off x="5089970" y="2160589"/>
            <a:ext cx="4184034" cy="38807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59" name="Google Shape;59;p17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7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7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8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8"/>
          <p:cNvSpPr txBox="1"/>
          <p:nvPr>
            <p:ph idx="1" type="body"/>
          </p:nvPr>
        </p:nvSpPr>
        <p:spPr>
          <a:xfrm>
            <a:off x="675745" y="2160983"/>
            <a:ext cx="4185623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920"/>
              <a:buNone/>
              <a:defRPr b="0" sz="2400"/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2000"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b="1" sz="1800"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9pPr>
          </a:lstStyle>
          <a:p/>
        </p:txBody>
      </p:sp>
      <p:sp>
        <p:nvSpPr>
          <p:cNvPr id="65" name="Google Shape;65;p18"/>
          <p:cNvSpPr txBox="1"/>
          <p:nvPr>
            <p:ph idx="2" type="body"/>
          </p:nvPr>
        </p:nvSpPr>
        <p:spPr>
          <a:xfrm>
            <a:off x="675745" y="2737245"/>
            <a:ext cx="4185623" cy="33041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66" name="Google Shape;66;p18"/>
          <p:cNvSpPr txBox="1"/>
          <p:nvPr>
            <p:ph idx="3" type="body"/>
          </p:nvPr>
        </p:nvSpPr>
        <p:spPr>
          <a:xfrm>
            <a:off x="5088383" y="2160983"/>
            <a:ext cx="4185618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920"/>
              <a:buNone/>
              <a:defRPr b="0" sz="2400"/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2000"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b="1" sz="1800"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9pPr>
          </a:lstStyle>
          <a:p/>
        </p:txBody>
      </p:sp>
      <p:sp>
        <p:nvSpPr>
          <p:cNvPr id="67" name="Google Shape;67;p18"/>
          <p:cNvSpPr txBox="1"/>
          <p:nvPr>
            <p:ph idx="4" type="body"/>
          </p:nvPr>
        </p:nvSpPr>
        <p:spPr>
          <a:xfrm>
            <a:off x="5088384" y="2737245"/>
            <a:ext cx="4185617" cy="33041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68" name="Google Shape;68;p18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8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8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9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9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9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9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20"/>
          <p:cNvSpPr txBox="1"/>
          <p:nvPr>
            <p:ph type="title"/>
          </p:nvPr>
        </p:nvSpPr>
        <p:spPr>
          <a:xfrm>
            <a:off x="677334" y="1498604"/>
            <a:ext cx="3854528" cy="127846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Trebuchet MS"/>
              <a:buNone/>
              <a:defRPr sz="20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0"/>
          <p:cNvSpPr txBox="1"/>
          <p:nvPr>
            <p:ph idx="1" type="body"/>
          </p:nvPr>
        </p:nvSpPr>
        <p:spPr>
          <a:xfrm>
            <a:off x="4760461" y="514924"/>
            <a:ext cx="4513541" cy="55264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79" name="Google Shape;79;p20"/>
          <p:cNvSpPr txBox="1"/>
          <p:nvPr>
            <p:ph idx="2" type="body"/>
          </p:nvPr>
        </p:nvSpPr>
        <p:spPr>
          <a:xfrm>
            <a:off x="677334" y="2777069"/>
            <a:ext cx="3854528" cy="25844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/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960"/>
              <a:buNone/>
              <a:defRPr sz="1200"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9pPr>
          </a:lstStyle>
          <a:p/>
        </p:txBody>
      </p:sp>
      <p:sp>
        <p:nvSpPr>
          <p:cNvPr id="80" name="Google Shape;80;p20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20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20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21"/>
          <p:cNvSpPr txBox="1"/>
          <p:nvPr>
            <p:ph type="title"/>
          </p:nvPr>
        </p:nvSpPr>
        <p:spPr>
          <a:xfrm>
            <a:off x="677334" y="4800600"/>
            <a:ext cx="8596667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Trebuchet MS"/>
              <a:buNone/>
              <a:defRPr b="0" sz="24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21"/>
          <p:cNvSpPr/>
          <p:nvPr>
            <p:ph idx="2" type="pic"/>
          </p:nvPr>
        </p:nvSpPr>
        <p:spPr>
          <a:xfrm>
            <a:off x="677334" y="609600"/>
            <a:ext cx="8596668" cy="3845718"/>
          </a:xfrm>
          <a:prstGeom prst="rect">
            <a:avLst/>
          </a:prstGeom>
          <a:noFill/>
          <a:ln>
            <a:noFill/>
          </a:ln>
        </p:spPr>
      </p:sp>
      <p:sp>
        <p:nvSpPr>
          <p:cNvPr id="86" name="Google Shape;86;p21"/>
          <p:cNvSpPr txBox="1"/>
          <p:nvPr>
            <p:ph idx="1" type="body"/>
          </p:nvPr>
        </p:nvSpPr>
        <p:spPr>
          <a:xfrm>
            <a:off x="677334" y="5367338"/>
            <a:ext cx="8596667" cy="6740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960"/>
              <a:buNone/>
              <a:defRPr sz="1200"/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960"/>
              <a:buNone/>
              <a:defRPr sz="1200"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9pPr>
          </a:lstStyle>
          <a:p/>
        </p:txBody>
      </p:sp>
      <p:sp>
        <p:nvSpPr>
          <p:cNvPr id="87" name="Google Shape;87;p21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21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21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theme" Target="../theme/theme1.xml"/><Relationship Id="rId1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oogle Shape;6;p12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7" name="Google Shape;7;p12"/>
            <p:cNvCxnSpPr/>
            <p:nvPr/>
          </p:nvCxnSpPr>
          <p:spPr>
            <a:xfrm>
              <a:off x="9371012" y="0"/>
              <a:ext cx="1219200" cy="6858000"/>
            </a:xfrm>
            <a:prstGeom prst="straightConnector1">
              <a:avLst/>
            </a:prstGeom>
            <a:noFill/>
            <a:ln cap="flat" cmpd="sng" w="9525">
              <a:solidFill>
                <a:srgbClr val="BFBFBF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8" name="Google Shape;8;p12"/>
            <p:cNvCxnSpPr/>
            <p:nvPr/>
          </p:nvCxnSpPr>
          <p:spPr>
            <a:xfrm flipH="1">
              <a:off x="7425267" y="3681413"/>
              <a:ext cx="4763558" cy="3176587"/>
            </a:xfrm>
            <a:prstGeom prst="straightConnector1">
              <a:avLst/>
            </a:prstGeom>
            <a:noFill/>
            <a:ln cap="flat" cmpd="sng" w="9525">
              <a:solidFill>
                <a:srgbClr val="D8D8D8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9" name="Google Shape;9;p12"/>
            <p:cNvSpPr/>
            <p:nvPr/>
          </p:nvSpPr>
          <p:spPr>
            <a:xfrm>
              <a:off x="9181476" y="-8467"/>
              <a:ext cx="3007349" cy="6866467"/>
            </a:xfrm>
            <a:custGeom>
              <a:rect b="b" l="l" r="r" t="t"/>
              <a:pathLst>
                <a:path extrusionOk="0" h="6866467" w="3007349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29803"/>
              </a:schemeClr>
            </a:solidFill>
            <a:ln>
              <a:noFill/>
            </a:ln>
          </p:spPr>
        </p:sp>
        <p:sp>
          <p:nvSpPr>
            <p:cNvPr id="10" name="Google Shape;10;p12"/>
            <p:cNvSpPr/>
            <p:nvPr/>
          </p:nvSpPr>
          <p:spPr>
            <a:xfrm>
              <a:off x="9603442" y="-8467"/>
              <a:ext cx="2588558" cy="6866467"/>
            </a:xfrm>
            <a:custGeom>
              <a:rect b="b" l="l" r="r" t="t"/>
              <a:pathLst>
                <a:path extrusionOk="0" h="6866467" w="2573311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</p:sp>
        <p:sp>
          <p:nvSpPr>
            <p:cNvPr id="11" name="Google Shape;11;p1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fmla="val 100000" name="adj"/>
              </a:avLst>
            </a:prstGeom>
            <a:solidFill>
              <a:schemeClr val="accent2">
                <a:alpha val="71764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" name="Google Shape;12;p12"/>
            <p:cNvSpPr/>
            <p:nvPr/>
          </p:nvSpPr>
          <p:spPr>
            <a:xfrm>
              <a:off x="9334500" y="-8467"/>
              <a:ext cx="2854326" cy="6866467"/>
            </a:xfrm>
            <a:custGeom>
              <a:rect b="b" l="l" r="r" t="t"/>
              <a:pathLst>
                <a:path extrusionOk="0" h="6866467" w="2858013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42117">
                <a:alpha val="69803"/>
              </a:srgbClr>
            </a:solidFill>
            <a:ln>
              <a:noFill/>
            </a:ln>
          </p:spPr>
        </p:sp>
        <p:sp>
          <p:nvSpPr>
            <p:cNvPr id="13" name="Google Shape;13;p12"/>
            <p:cNvSpPr/>
            <p:nvPr/>
          </p:nvSpPr>
          <p:spPr>
            <a:xfrm>
              <a:off x="10898730" y="-8467"/>
              <a:ext cx="1290094" cy="6866467"/>
            </a:xfrm>
            <a:custGeom>
              <a:rect b="b" l="l" r="r" t="t"/>
              <a:pathLst>
                <a:path extrusionOk="0" h="6858000" w="1290094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rgbClr val="EF8B67">
                <a:alpha val="69803"/>
              </a:srgbClr>
            </a:solidFill>
            <a:ln>
              <a:noFill/>
            </a:ln>
          </p:spPr>
        </p:sp>
        <p:sp>
          <p:nvSpPr>
            <p:cNvPr id="14" name="Google Shape;14;p12"/>
            <p:cNvSpPr/>
            <p:nvPr/>
          </p:nvSpPr>
          <p:spPr>
            <a:xfrm>
              <a:off x="10938999" y="-8467"/>
              <a:ext cx="1249825" cy="6866467"/>
            </a:xfrm>
            <a:custGeom>
              <a:rect b="b" l="l" r="r" t="t"/>
              <a:pathLst>
                <a:path extrusionOk="0" h="6858000" w="1249825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4705"/>
              </a:schemeClr>
            </a:solidFill>
            <a:ln>
              <a:noFill/>
            </a:ln>
          </p:spPr>
        </p:sp>
        <p:sp>
          <p:nvSpPr>
            <p:cNvPr id="15" name="Google Shape;15;p12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fmla="val 100000" name="adj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" name="Google Shape;16;p12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fmla="val 0" name="adj"/>
              </a:avLst>
            </a:prstGeom>
            <a:solidFill>
              <a:schemeClr val="accent1">
                <a:alpha val="84705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7" name="Google Shape;17;p12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  <a:defRPr b="0" i="0" sz="36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8" name="Google Shape;18;p12"/>
          <p:cNvSpPr txBox="1"/>
          <p:nvPr>
            <p:ph idx="1" type="body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Char char="►"/>
              <a:defRPr b="0" i="0" sz="18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-309880" lvl="1" marL="9144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Char char="►"/>
              <a:defRPr b="0" i="0" sz="16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-299719" lvl="2" marL="13716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Char char="►"/>
              <a:defRPr b="0" i="0" sz="14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-289560" lvl="3" marL="18288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-289560" lvl="4" marL="22860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-289560" lvl="5" marL="27432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-289560" lvl="6" marL="32004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-289559" lvl="7" marL="36576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-289559" lvl="8" marL="41148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9" name="Google Shape;19;p12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20" name="Google Shape;20;p12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21" name="Google Shape;21;p12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4.png"/><Relationship Id="rId4" Type="http://schemas.openxmlformats.org/officeDocument/2006/relationships/image" Target="../media/image11.jpg"/><Relationship Id="rId5" Type="http://schemas.openxmlformats.org/officeDocument/2006/relationships/image" Target="../media/image12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9.jpg"/><Relationship Id="rId4" Type="http://schemas.openxmlformats.org/officeDocument/2006/relationships/image" Target="../media/image6.jp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5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8.jpg"/><Relationship Id="rId4" Type="http://schemas.openxmlformats.org/officeDocument/2006/relationships/image" Target="../media/image7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jpg"/><Relationship Id="rId4" Type="http://schemas.openxmlformats.org/officeDocument/2006/relationships/image" Target="../media/image10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3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3.png"/><Relationship Id="rId4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"/>
          <p:cNvSpPr txBox="1"/>
          <p:nvPr>
            <p:ph type="ctrTitle"/>
          </p:nvPr>
        </p:nvSpPr>
        <p:spPr>
          <a:xfrm>
            <a:off x="354842" y="1953987"/>
            <a:ext cx="6653901" cy="14750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Font typeface="Trebuchet MS"/>
              <a:buNone/>
            </a:pPr>
            <a:r>
              <a:rPr lang="en-US" sz="5400"/>
              <a:t>Properties of Matter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9"/>
          <p:cNvSpPr txBox="1"/>
          <p:nvPr/>
        </p:nvSpPr>
        <p:spPr>
          <a:xfrm>
            <a:off x="2664178" y="755456"/>
            <a:ext cx="9245600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	</a:t>
            </a:r>
            <a:r>
              <a:rPr b="1" lang="en-US" sz="4400" u="sng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Sink and Float </a:t>
            </a:r>
            <a:endParaRPr b="1" sz="1800" u="sng">
              <a:solidFill>
                <a:srgbClr val="FF00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08" name="Google Shape;208;p9"/>
          <p:cNvSpPr txBox="1"/>
          <p:nvPr/>
        </p:nvSpPr>
        <p:spPr>
          <a:xfrm>
            <a:off x="79022" y="2644144"/>
            <a:ext cx="8015111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4572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Noto Sans Symbols"/>
              <a:buChar char="⮚"/>
            </a:pPr>
            <a:r>
              <a:rPr lang="en-US" sz="40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Not all objects can float.</a:t>
            </a:r>
            <a:endParaRPr/>
          </a:p>
        </p:txBody>
      </p:sp>
      <p:sp>
        <p:nvSpPr>
          <p:cNvPr id="209" name="Google Shape;209;p9"/>
          <p:cNvSpPr txBox="1"/>
          <p:nvPr/>
        </p:nvSpPr>
        <p:spPr>
          <a:xfrm>
            <a:off x="79022" y="3446798"/>
            <a:ext cx="8760178" cy="12003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An object can float if </a:t>
            </a:r>
            <a:r>
              <a:rPr lang="en-US" sz="3600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it has air inside it </a:t>
            </a:r>
            <a:r>
              <a:rPr lang="en-US" sz="36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or </a:t>
            </a:r>
            <a:r>
              <a:rPr lang="en-US" sz="3600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it is light </a:t>
            </a:r>
            <a:r>
              <a:rPr lang="en-US" sz="36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and </a:t>
            </a:r>
            <a:r>
              <a:rPr lang="en-US" sz="3600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has a large</a:t>
            </a:r>
            <a:r>
              <a:rPr lang="en-US" sz="36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en-US" sz="3600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surface</a:t>
            </a:r>
            <a:r>
              <a:rPr lang="en-US" sz="1800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.</a:t>
            </a:r>
            <a:endParaRPr/>
          </a:p>
        </p:txBody>
      </p:sp>
      <p:pic>
        <p:nvPicPr>
          <p:cNvPr id="210" name="Google Shape;210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089422" y="806353"/>
            <a:ext cx="2438400" cy="1876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11" name="Google Shape;211;p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9022" y="621243"/>
            <a:ext cx="2647950" cy="1724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12" name="Google Shape;212;p9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705627" y="4647127"/>
            <a:ext cx="3709306" cy="204011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10"/>
          <p:cNvSpPr txBox="1"/>
          <p:nvPr/>
        </p:nvSpPr>
        <p:spPr>
          <a:xfrm>
            <a:off x="3172178" y="790222"/>
            <a:ext cx="3239911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400" u="sng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Flexibility</a:t>
            </a:r>
            <a:endParaRPr/>
          </a:p>
        </p:txBody>
      </p:sp>
      <p:sp>
        <p:nvSpPr>
          <p:cNvPr id="218" name="Google Shape;218;p10"/>
          <p:cNvSpPr txBox="1"/>
          <p:nvPr/>
        </p:nvSpPr>
        <p:spPr>
          <a:xfrm>
            <a:off x="259644" y="2152457"/>
            <a:ext cx="9945511" cy="14465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400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Flexibility</a:t>
            </a:r>
            <a:r>
              <a:rPr lang="en-US" sz="44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: the ability to bend easily without breaking ex: plastic ,rubber</a:t>
            </a:r>
            <a:endParaRPr/>
          </a:p>
        </p:txBody>
      </p:sp>
      <p:pic>
        <p:nvPicPr>
          <p:cNvPr id="219" name="Google Shape;219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466422" y="4191800"/>
            <a:ext cx="2143125" cy="2143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20" name="Google Shape;220;p1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543282" y="4191801"/>
            <a:ext cx="2143125" cy="2143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11"/>
          <p:cNvSpPr txBox="1"/>
          <p:nvPr/>
        </p:nvSpPr>
        <p:spPr>
          <a:xfrm>
            <a:off x="3497942" y="164045"/>
            <a:ext cx="5878286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400" u="sng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Hardness</a:t>
            </a:r>
            <a:endParaRPr/>
          </a:p>
        </p:txBody>
      </p:sp>
      <p:sp>
        <p:nvSpPr>
          <p:cNvPr id="226" name="Google Shape;226;p11"/>
          <p:cNvSpPr txBox="1"/>
          <p:nvPr/>
        </p:nvSpPr>
        <p:spPr>
          <a:xfrm>
            <a:off x="0" y="1241370"/>
            <a:ext cx="10130971" cy="193899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000" u="sng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Hardness </a:t>
            </a:r>
            <a:r>
              <a:rPr lang="en-US" sz="40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is a property that tells how hard or solid an object is compared to other objects.</a:t>
            </a:r>
            <a:endParaRPr/>
          </a:p>
        </p:txBody>
      </p:sp>
      <p:sp>
        <p:nvSpPr>
          <p:cNvPr id="227" name="Google Shape;227;p11"/>
          <p:cNvSpPr txBox="1"/>
          <p:nvPr/>
        </p:nvSpPr>
        <p:spPr>
          <a:xfrm>
            <a:off x="166988" y="3365028"/>
            <a:ext cx="7902955" cy="255454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If an object can scratch another object, then it is </a:t>
            </a:r>
            <a:r>
              <a:rPr lang="en-US" sz="4000" u="sng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harder </a:t>
            </a:r>
            <a:r>
              <a:rPr lang="en-US" sz="40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than that object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ex: iron is harder than wood.</a:t>
            </a:r>
            <a:endParaRPr/>
          </a:p>
        </p:txBody>
      </p:sp>
      <p:pic>
        <p:nvPicPr>
          <p:cNvPr id="228" name="Google Shape;228;p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681612" y="3488246"/>
            <a:ext cx="2130045" cy="2431327"/>
          </a:xfrm>
          <a:prstGeom prst="rect">
            <a:avLst/>
          </a:prstGeom>
          <a:noFill/>
          <a:ln>
            <a:noFill/>
          </a:ln>
        </p:spPr>
      </p:pic>
      <p:sp>
        <p:nvSpPr>
          <p:cNvPr id="229" name="Google Shape;229;p11"/>
          <p:cNvSpPr txBox="1"/>
          <p:nvPr/>
        </p:nvSpPr>
        <p:spPr>
          <a:xfrm>
            <a:off x="3236686" y="6313714"/>
            <a:ext cx="2975428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Meddon"/>
                <a:ea typeface="Meddon"/>
                <a:cs typeface="Meddon"/>
                <a:sym typeface="Meddon"/>
              </a:rPr>
              <a:t>Good Luck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2"/>
          <p:cNvSpPr txBox="1"/>
          <p:nvPr/>
        </p:nvSpPr>
        <p:spPr>
          <a:xfrm>
            <a:off x="3019927" y="457780"/>
            <a:ext cx="5594684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4400" u="sng" cap="none" strike="noStrike">
                <a:solidFill>
                  <a:schemeClr val="accent2"/>
                </a:solidFill>
                <a:latin typeface="Trebuchet MS"/>
                <a:ea typeface="Trebuchet MS"/>
                <a:cs typeface="Trebuchet MS"/>
                <a:sym typeface="Trebuchet MS"/>
              </a:rPr>
              <a:t>Vocabulary</a:t>
            </a:r>
            <a:endParaRPr/>
          </a:p>
        </p:txBody>
      </p:sp>
      <p:sp>
        <p:nvSpPr>
          <p:cNvPr id="149" name="Google Shape;149;p2"/>
          <p:cNvSpPr txBox="1"/>
          <p:nvPr/>
        </p:nvSpPr>
        <p:spPr>
          <a:xfrm>
            <a:off x="445169" y="1227221"/>
            <a:ext cx="8879305" cy="483209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4400">
              <a:solidFill>
                <a:schemeClr val="accent2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>
                <a:solidFill>
                  <a:schemeClr val="accent2"/>
                </a:solidFill>
                <a:latin typeface="Trebuchet MS"/>
                <a:ea typeface="Trebuchet MS"/>
                <a:cs typeface="Trebuchet MS"/>
                <a:sym typeface="Trebuchet MS"/>
              </a:rPr>
              <a:t>Weight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>
                <a:solidFill>
                  <a:schemeClr val="accent2"/>
                </a:solidFill>
                <a:latin typeface="Trebuchet MS"/>
                <a:ea typeface="Trebuchet MS"/>
                <a:cs typeface="Trebuchet MS"/>
                <a:sym typeface="Trebuchet MS"/>
              </a:rPr>
              <a:t>Texture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>
                <a:solidFill>
                  <a:schemeClr val="accent2"/>
                </a:solidFill>
                <a:latin typeface="Trebuchet MS"/>
                <a:ea typeface="Trebuchet MS"/>
                <a:cs typeface="Trebuchet MS"/>
                <a:sym typeface="Trebuchet MS"/>
              </a:rPr>
              <a:t>Magnetic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>
                <a:solidFill>
                  <a:schemeClr val="accent2"/>
                </a:solidFill>
                <a:latin typeface="Trebuchet MS"/>
                <a:ea typeface="Trebuchet MS"/>
                <a:cs typeface="Trebuchet MS"/>
                <a:sym typeface="Trebuchet MS"/>
              </a:rPr>
              <a:t>Flexibility</a:t>
            </a:r>
            <a:r>
              <a:rPr b="1" lang="en-US" sz="4400">
                <a:solidFill>
                  <a:schemeClr val="accent2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>
                <a:solidFill>
                  <a:schemeClr val="accent2"/>
                </a:solidFill>
                <a:latin typeface="Trebuchet MS"/>
                <a:ea typeface="Trebuchet MS"/>
                <a:cs typeface="Trebuchet MS"/>
                <a:sym typeface="Trebuchet MS"/>
              </a:rPr>
              <a:t>Hardness</a:t>
            </a:r>
            <a:r>
              <a:rPr b="1" lang="en-US" sz="4400">
                <a:solidFill>
                  <a:schemeClr val="accent2"/>
                </a:solidFill>
                <a:latin typeface="Trebuchet MS"/>
                <a:ea typeface="Trebuchet MS"/>
                <a:cs typeface="Trebuchet MS"/>
                <a:sym typeface="Trebuchet MS"/>
              </a:rPr>
              <a:t>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400">
                <a:solidFill>
                  <a:schemeClr val="accent2"/>
                </a:solidFill>
                <a:latin typeface="Trebuchet MS"/>
                <a:ea typeface="Trebuchet MS"/>
                <a:cs typeface="Trebuchet MS"/>
                <a:sym typeface="Trebuchet MS"/>
              </a:rPr>
              <a:t>    </a:t>
            </a:r>
            <a:endParaRPr/>
          </a:p>
        </p:txBody>
      </p:sp>
      <p:sp>
        <p:nvSpPr>
          <p:cNvPr id="150" name="Google Shape;150;p2"/>
          <p:cNvSpPr txBox="1"/>
          <p:nvPr/>
        </p:nvSpPr>
        <p:spPr>
          <a:xfrm>
            <a:off x="445169" y="5375524"/>
            <a:ext cx="10744200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Weight: </a:t>
            </a:r>
            <a:r>
              <a:rPr lang="en-US" sz="4000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is how heavy an object is .</a:t>
            </a:r>
            <a:endParaRPr sz="40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3"/>
          <p:cNvSpPr txBox="1"/>
          <p:nvPr/>
        </p:nvSpPr>
        <p:spPr>
          <a:xfrm>
            <a:off x="2045368" y="1034716"/>
            <a:ext cx="7435516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800" u="sng">
                <a:solidFill>
                  <a:schemeClr val="accent2"/>
                </a:solidFill>
                <a:latin typeface="Trebuchet MS"/>
                <a:ea typeface="Trebuchet MS"/>
                <a:cs typeface="Trebuchet MS"/>
                <a:sym typeface="Trebuchet MS"/>
              </a:rPr>
              <a:t>Observe Properties </a:t>
            </a:r>
            <a:endParaRPr/>
          </a:p>
        </p:txBody>
      </p:sp>
      <p:sp>
        <p:nvSpPr>
          <p:cNvPr id="156" name="Google Shape;156;p3"/>
          <p:cNvSpPr txBox="1"/>
          <p:nvPr/>
        </p:nvSpPr>
        <p:spPr>
          <a:xfrm>
            <a:off x="172278" y="2460594"/>
            <a:ext cx="9741743" cy="12003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We can observe the size, color, texture, and, shape of an object.</a:t>
            </a:r>
            <a:endParaRPr/>
          </a:p>
        </p:txBody>
      </p:sp>
      <p:sp>
        <p:nvSpPr>
          <p:cNvPr id="157" name="Google Shape;157;p3"/>
          <p:cNvSpPr txBox="1"/>
          <p:nvPr/>
        </p:nvSpPr>
        <p:spPr>
          <a:xfrm>
            <a:off x="644997" y="4525965"/>
            <a:ext cx="9914021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Texture </a:t>
            </a:r>
            <a:r>
              <a:rPr lang="en-US" sz="4000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is how something feels.</a:t>
            </a:r>
            <a:endParaRPr sz="40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4"/>
          <p:cNvSpPr txBox="1"/>
          <p:nvPr/>
        </p:nvSpPr>
        <p:spPr>
          <a:xfrm>
            <a:off x="2201779" y="601578"/>
            <a:ext cx="7014411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b="1" lang="en-US" sz="4400" u="sng">
                <a:solidFill>
                  <a:schemeClr val="accent2"/>
                </a:solidFill>
                <a:latin typeface="Trebuchet MS"/>
                <a:ea typeface="Trebuchet MS"/>
                <a:cs typeface="Trebuchet MS"/>
                <a:sym typeface="Trebuchet MS"/>
              </a:rPr>
              <a:t>Measure Properties </a:t>
            </a:r>
            <a:endParaRPr sz="44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63" name="Google Shape;163;p4"/>
          <p:cNvSpPr txBox="1"/>
          <p:nvPr/>
        </p:nvSpPr>
        <p:spPr>
          <a:xfrm>
            <a:off x="288757" y="2093496"/>
            <a:ext cx="9396663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accent2"/>
                </a:solidFill>
                <a:latin typeface="Trebuchet MS"/>
                <a:ea typeface="Trebuchet MS"/>
                <a:cs typeface="Trebuchet MS"/>
                <a:sym typeface="Trebuchet MS"/>
              </a:rPr>
              <a:t>Many properties can be measured :</a:t>
            </a:r>
            <a:endParaRPr/>
          </a:p>
        </p:txBody>
      </p:sp>
      <p:sp>
        <p:nvSpPr>
          <p:cNvPr id="164" name="Google Shape;164;p4"/>
          <p:cNvSpPr txBox="1"/>
          <p:nvPr/>
        </p:nvSpPr>
        <p:spPr>
          <a:xfrm>
            <a:off x="445168" y="2989165"/>
            <a:ext cx="4736432" cy="224676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Weight </a:t>
            </a:r>
            <a:endParaRPr/>
          </a:p>
          <a:p>
            <a:pPr indent="-1079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sz="2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Temperature</a:t>
            </a:r>
            <a:endParaRPr/>
          </a:p>
          <a:p>
            <a:pPr indent="-1079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sz="2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Length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g2f46b57d42f24d38_0"/>
          <p:cNvSpPr txBox="1"/>
          <p:nvPr>
            <p:ph type="title"/>
          </p:nvPr>
        </p:nvSpPr>
        <p:spPr>
          <a:xfrm rot="5400000">
            <a:off x="5994316" y="2582999"/>
            <a:ext cx="5251500" cy="13047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0" name="Google Shape;170;g2f46b57d42f24d38_0"/>
          <p:cNvSpPr txBox="1"/>
          <p:nvPr>
            <p:ph idx="1" type="body"/>
          </p:nvPr>
        </p:nvSpPr>
        <p:spPr>
          <a:xfrm rot="5400000">
            <a:off x="1581635" y="-294750"/>
            <a:ext cx="5251500" cy="70602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5"/>
          <p:cNvSpPr txBox="1"/>
          <p:nvPr/>
        </p:nvSpPr>
        <p:spPr>
          <a:xfrm>
            <a:off x="625640" y="902368"/>
            <a:ext cx="8855243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Weight </a:t>
            </a:r>
            <a:r>
              <a:rPr lang="en-US" sz="44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is how heavy an object is.</a:t>
            </a:r>
            <a:endParaRPr/>
          </a:p>
        </p:txBody>
      </p:sp>
      <p:sp>
        <p:nvSpPr>
          <p:cNvPr id="176" name="Google Shape;176;p5"/>
          <p:cNvSpPr txBox="1"/>
          <p:nvPr/>
        </p:nvSpPr>
        <p:spPr>
          <a:xfrm>
            <a:off x="625640" y="2069431"/>
            <a:ext cx="9300413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Weight is measured by a </a:t>
            </a:r>
            <a:r>
              <a:rPr lang="en-US" sz="4000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scale.</a:t>
            </a:r>
            <a:endParaRPr/>
          </a:p>
        </p:txBody>
      </p:sp>
      <p:pic>
        <p:nvPicPr>
          <p:cNvPr id="177" name="Google Shape;177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45958" y="3488405"/>
            <a:ext cx="2935955" cy="2351103"/>
          </a:xfrm>
          <a:prstGeom prst="rect">
            <a:avLst/>
          </a:prstGeom>
          <a:solidFill>
            <a:srgbClr val="ECECEC"/>
          </a:solidFill>
          <a:ln cap="sq" cmpd="sng" w="88900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5000" rotWithShape="0" algn="tl" dir="5400000" dist="18000">
              <a:srgbClr val="000000">
                <a:alpha val="40000"/>
              </a:srgbClr>
            </a:outerShdw>
          </a:effectLst>
        </p:spPr>
      </p:pic>
      <p:pic>
        <p:nvPicPr>
          <p:cNvPr id="178" name="Google Shape;178;p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666624" y="3429000"/>
            <a:ext cx="2658980" cy="2658980"/>
          </a:xfrm>
          <a:prstGeom prst="rect">
            <a:avLst/>
          </a:prstGeom>
          <a:solidFill>
            <a:srgbClr val="ECECEC"/>
          </a:solidFill>
          <a:ln cap="sq" cmpd="sng" w="88900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5000" rotWithShape="0" algn="tl" dir="5400000" dist="1800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6"/>
          <p:cNvSpPr txBox="1"/>
          <p:nvPr/>
        </p:nvSpPr>
        <p:spPr>
          <a:xfrm>
            <a:off x="649705" y="1058779"/>
            <a:ext cx="8943474" cy="132343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Temperature </a:t>
            </a:r>
            <a:r>
              <a:rPr lang="en-US" sz="40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is how hot or cold something is.</a:t>
            </a:r>
            <a:endParaRPr sz="4000">
              <a:solidFill>
                <a:srgbClr val="FF00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84" name="Google Shape;184;p6"/>
          <p:cNvSpPr txBox="1"/>
          <p:nvPr/>
        </p:nvSpPr>
        <p:spPr>
          <a:xfrm>
            <a:off x="577515" y="2844225"/>
            <a:ext cx="9087854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Temperature is measured by a </a:t>
            </a:r>
            <a:r>
              <a:rPr lang="en-US" sz="3200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thermometer.</a:t>
            </a:r>
            <a:endParaRPr/>
          </a:p>
        </p:txBody>
      </p:sp>
      <p:pic>
        <p:nvPicPr>
          <p:cNvPr id="185" name="Google Shape;185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606716" y="3891007"/>
            <a:ext cx="3475105" cy="2312524"/>
          </a:xfrm>
          <a:prstGeom prst="rect">
            <a:avLst/>
          </a:prstGeom>
          <a:solidFill>
            <a:srgbClr val="ECECEC"/>
          </a:solidFill>
          <a:ln cap="sq" cmpd="sng" w="88900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5000" rotWithShape="0" algn="tl" dir="5400000" dist="18000">
              <a:srgbClr val="000000">
                <a:alpha val="40000"/>
              </a:srgbClr>
            </a:outerShdw>
          </a:effectLst>
        </p:spPr>
      </p:pic>
      <p:pic>
        <p:nvPicPr>
          <p:cNvPr id="186" name="Google Shape;186;p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081970" y="3773556"/>
            <a:ext cx="2118342" cy="2774531"/>
          </a:xfrm>
          <a:prstGeom prst="rect">
            <a:avLst/>
          </a:prstGeom>
          <a:solidFill>
            <a:srgbClr val="ECECEC"/>
          </a:solidFill>
          <a:ln cap="sq" cmpd="sng" w="88900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5000" rotWithShape="0" algn="tl" dir="5400000" dist="1800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7"/>
          <p:cNvSpPr txBox="1"/>
          <p:nvPr/>
        </p:nvSpPr>
        <p:spPr>
          <a:xfrm>
            <a:off x="733926" y="998620"/>
            <a:ext cx="8398042" cy="193899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Many properties can be observed by our senses like the size, color, texture, and shape of an object.</a:t>
            </a:r>
            <a:endParaRPr/>
          </a:p>
        </p:txBody>
      </p:sp>
      <p:sp>
        <p:nvSpPr>
          <p:cNvPr id="192" name="Google Shape;192;p7"/>
          <p:cNvSpPr txBox="1"/>
          <p:nvPr/>
        </p:nvSpPr>
        <p:spPr>
          <a:xfrm>
            <a:off x="733926" y="3429000"/>
            <a:ext cx="8494294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Texture </a:t>
            </a:r>
            <a:r>
              <a:rPr lang="en-US" sz="40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is how something feels.</a:t>
            </a:r>
            <a:endParaRPr sz="4000">
              <a:solidFill>
                <a:srgbClr val="FF00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93" name="Google Shape;193;p7"/>
          <p:cNvSpPr txBox="1"/>
          <p:nvPr/>
        </p:nvSpPr>
        <p:spPr>
          <a:xfrm>
            <a:off x="348915" y="4628274"/>
            <a:ext cx="9889958" cy="14465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An object may feel soft, smooth, rough, or bumpy.</a:t>
            </a:r>
            <a:endParaRPr/>
          </a:p>
        </p:txBody>
      </p:sp>
      <p:pic>
        <p:nvPicPr>
          <p:cNvPr id="194" name="Google Shape;194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176084" y="4823137"/>
            <a:ext cx="2628900" cy="17430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8"/>
          <p:cNvSpPr txBox="1"/>
          <p:nvPr/>
        </p:nvSpPr>
        <p:spPr>
          <a:xfrm>
            <a:off x="3423693" y="318544"/>
            <a:ext cx="5678311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800" u="sng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Magnetic</a:t>
            </a:r>
            <a:r>
              <a:rPr lang="en-US" sz="4800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endParaRPr/>
          </a:p>
        </p:txBody>
      </p:sp>
      <p:sp>
        <p:nvSpPr>
          <p:cNvPr id="200" name="Google Shape;200;p8"/>
          <p:cNvSpPr txBox="1"/>
          <p:nvPr/>
        </p:nvSpPr>
        <p:spPr>
          <a:xfrm>
            <a:off x="388784" y="1486252"/>
            <a:ext cx="9018350" cy="28623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Magnetic: </a:t>
            </a:r>
            <a:r>
              <a:rPr b="1" lang="en-US" sz="36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is an object that can be pushed or pulled by a magnet.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6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Objects that are made of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(</a:t>
            </a:r>
            <a:r>
              <a:rPr b="1" lang="en-US" sz="3600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Iron</a:t>
            </a:r>
            <a:r>
              <a:rPr b="1" lang="en-US" sz="36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) are attracted to magnets.</a:t>
            </a:r>
            <a:endParaRPr/>
          </a:p>
        </p:txBody>
      </p:sp>
      <p:pic>
        <p:nvPicPr>
          <p:cNvPr id="201" name="Google Shape;201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623847" y="4445982"/>
            <a:ext cx="2133600" cy="2265754"/>
          </a:xfrm>
          <a:prstGeom prst="rect">
            <a:avLst/>
          </a:prstGeom>
          <a:noFill/>
          <a:ln>
            <a:noFill/>
          </a:ln>
        </p:spPr>
      </p:pic>
      <p:pic>
        <p:nvPicPr>
          <p:cNvPr id="202" name="Google Shape;202;p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88784" y="4445981"/>
            <a:ext cx="2143125" cy="2143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Facet">
  <a:themeElements>
    <a:clrScheme name="Orange Red">
      <a:dk1>
        <a:srgbClr val="000000"/>
      </a:dk1>
      <a:lt1>
        <a:srgbClr val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2022-09-10T23:58:58Z</dcterms:created>
  <dc:creator>dell</dc:creator>
</cp:coreProperties>
</file>