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94D0-4B2A-83A1-8B78-73D97C42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CE6E-A704-A315-2013-D41C28A8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9068-F481-F095-90FB-76196CD1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D30C-B0AA-0977-6B8A-F6CBE553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87E2-B354-09F0-B579-9D0B436F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8319-4128-8B67-D9F4-A0DFFBF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2CEF8-7621-0FE3-B530-6CBBE2C5A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C32B-82D5-B297-7C73-05FE619D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68C2-778D-596B-B736-52A01EFB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9596-40FD-976A-CD4C-1C3DFAE4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1ECD5-1921-6B46-56F7-598443720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2A5FF-2CFC-031D-16C5-D629FF96A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8B40-6AE8-2AC9-48A6-23E367EF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9009-30B1-AB4D-F9AA-F8C65164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18A2-BAFA-ED3E-25F5-624A23F4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4270-C16C-AD76-7961-63EA1FE1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BED2-832C-8269-A707-B3F1E9DF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5F69-97A7-2105-962B-31CC672B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0571-F9FF-634C-F9B9-8A2A41EF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7C05-36B6-654C-CF6A-8F2FF3B3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682F-B678-CE7D-001E-B41B634F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E81AE-D042-4891-14AB-6336278D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A921-D51E-EC57-2B81-EBCA64C3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AEAE-39ED-5FA5-90EA-213CD327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3D66-CAAC-B5B6-3373-4E1E5AED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73BB-0C07-B410-9DD1-CB5CBD3F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C1C1-E142-84BF-C2F8-28083096B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96383-4BB0-94BE-D2F8-AAA1A6982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1608-34CE-8286-118E-6D0CA548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40D80-3E6D-2522-34FD-319D0518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DFED0-02D3-66B9-ADF2-91CECB5D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5D39-CF70-913B-F19D-D53AC450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F37EA-69ED-0683-55A4-E3EAAE9D1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1A390-F4E2-92AD-CCD2-C345CBB3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86090-1BC2-16CB-F047-9E238BB54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B8D77-DE80-DF20-F5E4-AE52FB288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02ABD-652E-668C-2968-7512D569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62C16-84E6-A306-E06E-6B75D7F1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1A9A1-CF55-DFAE-13D9-78520A13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5523-34EE-A208-3566-222963B3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D31AA-1864-E13A-CB5F-AE94BF21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C2D75-D9BE-E79C-E676-4E63DBD0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F44F1-BBDE-6946-D01B-9402B337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A6DF4-A3B9-6EC4-CE40-AF0B0BBF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B484B-CFC3-A9A3-9BC3-BEA8B353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D06E-256E-6C61-11D2-668AE429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7577-AD56-2E70-A70A-C6733BC7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8702-99C6-7F25-854A-F681D825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8006-D56F-EF75-3DB3-2A1F21397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1F2FD-04B2-B2C6-B24E-6761B09B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F6FBB-3C08-4097-9AE3-66B3F081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A99D2-816D-D132-7C6A-E9F8EF31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B9B7-0802-7C34-2249-958ED11A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F8DAF-8777-C34B-EFDE-62B4EA24D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65E9F-FFA8-3B28-2278-5F11FA82D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9A339-BCE2-12DD-4884-DBC63454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B0845-9890-CD2D-98DA-1E7B53F2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967B-588A-EC7D-4B67-3547FF77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7C3BB-8D30-C0D9-57E0-0C8257FC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9548D-696B-B8DA-4AC3-69A3964D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89A9C-0D1E-7ABE-5B45-7C3BFE2C4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A3B8-50D9-49B9-BFFB-E4732ECF55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D806-D331-DEB2-7CC5-D8718F4F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ADEF-ED53-C6BB-182B-63D20C971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introtohumangeography/chapter/12-2-rural-settlement-patter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introtohumangeography/chapter/12-2-rural-settlement-patter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fricanarguments.org/2020/06/peoples-science-and-translocality-in-south-africa/typical-rural-settlement-in-the-transkei-where-migrants-retur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introtohumangeography/chapter/12-2-rural-settlement-pattern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45881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houses on a hill&#10;&#10;Description automatically generated">
            <a:extLst>
              <a:ext uri="{FF2B5EF4-FFF2-40B4-BE49-F238E27FC236}">
                <a16:creationId xmlns:a16="http://schemas.microsoft.com/office/drawing/2014/main" id="{A29E18B2-304B-B656-8087-034DE8CC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41" r="9913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59C17-0D5D-334A-60F5-2AA365D43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0000FF"/>
                </a:highlight>
              </a:rPr>
              <a:t>Rural Settlements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1CCE6-EA93-6328-EA9F-62EB02F0BD0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introtohumangeography/chapter/12-2-rural-settlement-patter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25A0-D049-A909-0CD0-7265B353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*Rural Settlements are far away from cities .More than 40 percent of the world’s population lives in rural areas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81D4-71BE-4298-100A-15F378D3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People usually build rural settlements near a body of water , such as a lake ,food , and transportation . </a:t>
            </a:r>
          </a:p>
          <a:p>
            <a:r>
              <a:rPr lang="en-US" sz="4000" dirty="0"/>
              <a:t>The land around them is often fertile and well-suited for agriculture . In addition to geographic factors , people choose to live in rural settlements due to economic factors .</a:t>
            </a:r>
          </a:p>
        </p:txBody>
      </p:sp>
    </p:spTree>
    <p:extLst>
      <p:ext uri="{BB962C8B-B14F-4D97-AF65-F5344CB8AC3E}">
        <p14:creationId xmlns:p14="http://schemas.microsoft.com/office/powerpoint/2010/main" val="377572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n aerial view of a city&#10;&#10;Description automatically generated">
            <a:extLst>
              <a:ext uri="{FF2B5EF4-FFF2-40B4-BE49-F238E27FC236}">
                <a16:creationId xmlns:a16="http://schemas.microsoft.com/office/drawing/2014/main" id="{53912F11-C50F-0385-D261-53DD56FA2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61" r="31163" b="59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F3B2-C712-8204-4F89-F9D65A9A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*Geographers categorize rural settlements into main groups –clustered and dispersed . Each group has additional characteristics that help people understand the diversity of rural settlements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95A17-9169-D8B6-A3E2-9D5A650259B2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introtohumangeography/chapter/12-2-rural-settlement-patter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3FE07-955E-602D-49CE-366874CB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Were you surprised to learn that over 40 percent of the world lives in rural areas ? Explain in one sentence why or why not .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houses in a field&#10;&#10;Description automatically generated">
            <a:extLst>
              <a:ext uri="{FF2B5EF4-FFF2-40B4-BE49-F238E27FC236}">
                <a16:creationId xmlns:a16="http://schemas.microsoft.com/office/drawing/2014/main" id="{1328D620-7F64-770E-BD30-093B34E53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38" r="311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0A5FF-A0BB-B903-6DB5-18B3035124A7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fricanarguments.org/2020/06/peoples-science-and-translocality-in-south-africa/typical-rural-settlement-in-the-transkei-where-migrants-retur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a village&#10;&#10;Description automatically generated">
            <a:extLst>
              <a:ext uri="{FF2B5EF4-FFF2-40B4-BE49-F238E27FC236}">
                <a16:creationId xmlns:a16="http://schemas.microsoft.com/office/drawing/2014/main" id="{3234CD8E-0BF6-9C2D-1F98-99B8010141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25" b="112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C3D8C-AA7E-BF11-26E1-9ADF1EAC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Clustered Patterns : In a clustered rural settlement , several families live near each other . Their homes are often near fields used for agriculture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F248-3D36-A256-E79B-1E68B2EA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The layout depends on historical ,geographic and economic factors but can vary in shape and size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4D0EB-BE36-563A-4D9B-ED3F84B0C69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introtohumangeography/chapter/12-2-rural-settlement-patter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7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E4854-7A54-F6C7-712D-0B31D32D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29" r="-1" b="955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EA5B5-52F2-6EB0-65F0-B5239D04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*Compact rural settlent : in this pattern , the centre of the settlementhas public buildings , such as community centers , banks , and schools . The houses and field are outside of this center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3F44-A8F1-3498-A403-79AECDD6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009650"/>
          </a:xfrm>
        </p:spPr>
        <p:txBody>
          <a:bodyPr>
            <a:normAutofit fontScale="90000"/>
          </a:bodyPr>
          <a:lstStyle/>
          <a:p>
            <a:r>
              <a:rPr lang="en-US" dirty="0"/>
              <a:t>*Linear rural settlement “:This pattern describe settlement along a road , river , or coastline . In this pattern , people usually position their agricultural land behind their houses . </a:t>
            </a:r>
          </a:p>
        </p:txBody>
      </p:sp>
      <p:pic>
        <p:nvPicPr>
          <p:cNvPr id="5" name="Content Placeholder 4" descr="A farm with a mountain in the background&#10;&#10;Description automatically generated">
            <a:extLst>
              <a:ext uri="{FF2B5EF4-FFF2-40B4-BE49-F238E27FC236}">
                <a16:creationId xmlns:a16="http://schemas.microsoft.com/office/drawing/2014/main" id="{D867D6AA-587E-98D3-1F25-725C6B019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0639" y="2457450"/>
            <a:ext cx="5700046" cy="3795713"/>
          </a:xfrm>
        </p:spPr>
      </p:pic>
    </p:spTree>
    <p:extLst>
      <p:ext uri="{BB962C8B-B14F-4D97-AF65-F5344CB8AC3E}">
        <p14:creationId xmlns:p14="http://schemas.microsoft.com/office/powerpoint/2010/main" val="48900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C91C-1A5F-8935-E3B2-BCDD6833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B584-3A0A-FF18-76CB-15CB9260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281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Rural Settlements</vt:lpstr>
      <vt:lpstr>*Rural Settlements are far away from cities .More than 40 percent of the world’s population lives in rural areas .</vt:lpstr>
      <vt:lpstr>*Geographers categorize rural settlements into main groups –clustered and dispersed . Each group has additional characteristics that help people understand the diversity of rural settlements </vt:lpstr>
      <vt:lpstr>Were you surprised to learn that over 40 percent of the world lives in rural areas ? Explain in one sentence why or why not . </vt:lpstr>
      <vt:lpstr>Clustered Patterns : In a clustered rural settlement , several families live near each other . Their homes are often near fields used for agriculture .</vt:lpstr>
      <vt:lpstr>*Compact rural settlent : in this pattern , the centre of the settlementhas public buildings , such as community centers , banks , and schools . The houses and field are outside of this center .</vt:lpstr>
      <vt:lpstr>*Linear rural settlement “:This pattern describe settlement along a road , river , or coastline . In this pattern , people usually position their agricultural land behind their houses 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Settlements</dc:title>
  <dc:creator>N800</dc:creator>
  <cp:lastModifiedBy>N800</cp:lastModifiedBy>
  <cp:revision>1</cp:revision>
  <dcterms:created xsi:type="dcterms:W3CDTF">2024-10-08T21:24:26Z</dcterms:created>
  <dcterms:modified xsi:type="dcterms:W3CDTF">2024-10-08T22:16:27Z</dcterms:modified>
</cp:coreProperties>
</file>