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4" roundtripDataSignature="AMtx7miVhmvoKXyO5AvyXfmc8v+w/V3S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70C0"/>
                </a:solidFill>
              </a:rPr>
              <a:t>PART 3</a:t>
            </a:r>
            <a:br>
              <a:rPr lang="en-US"/>
            </a:br>
            <a:r>
              <a:rPr lang="en-US"/>
              <a:t>WORKING WITH LISTS AND FOR LOOP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5999356" y="4224520"/>
            <a:ext cx="6096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TO LEARN PYTHON PROGRAMMING? (SUBTITLES)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SUBSCRIBE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TELEGRAM – FreeCodeSchool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 – shivammitra4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LinkedIn – shivammitra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in description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1397620" y="4341541"/>
            <a:ext cx="28425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Playlist link in description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155" name="Google Shape;155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473" y="1825625"/>
            <a:ext cx="1025305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D8D8D8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1121664" y="0"/>
            <a:ext cx="9948672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 txBox="1"/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AVOIDING INDENTATION ERRORS</a:t>
            </a:r>
            <a:endParaRPr/>
          </a:p>
        </p:txBody>
      </p:sp>
      <p:sp>
        <p:nvSpPr>
          <p:cNvPr id="164" name="Google Shape;164;p12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INDENTATION</a:t>
            </a:r>
            <a:endParaRPr/>
          </a:p>
        </p:txBody>
      </p:sp>
      <p:sp>
        <p:nvSpPr>
          <p:cNvPr id="170" name="Google Shape;170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Indentation is used to make code more readability easier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languages like c, c++, python etc. , indentation is optional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Python, it is mandatory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Python uses indentation to determine how a line, or group of lines, is related to the rest of the program.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Change indentation and the meaning of code changes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room&#10;&#10;Description automatically generated" id="175" name="Google Shape;17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583" y="1712811"/>
            <a:ext cx="5834417" cy="3674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76" name="Google Shape;17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5810" y="1796103"/>
            <a:ext cx="5576190" cy="363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182" name="Google Shape;182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368632"/>
            <a:ext cx="10515600" cy="3265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INDENTATION ERROR</a:t>
            </a:r>
            <a:endParaRPr/>
          </a:p>
        </p:txBody>
      </p:sp>
      <p:pic>
        <p:nvPicPr>
          <p:cNvPr descr="A picture containing dark, ball, room&#10;&#10;Description automatically generated" id="188" name="Google Shape;18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3780" y="1945618"/>
            <a:ext cx="9559637" cy="42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LOGICAL ERROR</a:t>
            </a:r>
            <a:endParaRPr/>
          </a:p>
        </p:txBody>
      </p:sp>
      <p:pic>
        <p:nvPicPr>
          <p:cNvPr descr="A picture containing holding, room&#10;&#10;Description automatically generated" id="194" name="Google Shape;19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296" y="2121611"/>
            <a:ext cx="8202798" cy="426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INDENTING UNNECESSARILY</a:t>
            </a:r>
            <a:endParaRPr/>
          </a:p>
        </p:txBody>
      </p:sp>
      <p:pic>
        <p:nvPicPr>
          <p:cNvPr descr="A screen shot of a social media post&#10;&#10;Description automatically generated" id="200" name="Google Shape;20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0053" y="1875943"/>
            <a:ext cx="8740237" cy="421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/>
          <p:nvPr>
            <p:ph type="title"/>
          </p:nvPr>
        </p:nvSpPr>
        <p:spPr>
          <a:xfrm>
            <a:off x="838200" y="365125"/>
            <a:ext cx="10942122" cy="1321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FORGETTING THE COLON ( so tough to find ☹) </a:t>
            </a:r>
            <a:endParaRPr/>
          </a:p>
        </p:txBody>
      </p:sp>
      <p:pic>
        <p:nvPicPr>
          <p:cNvPr descr="A screen shot of a social media post&#10;&#10;Description automatically generated" id="206" name="Google Shape;20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1299" y="1870581"/>
            <a:ext cx="8348353" cy="423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TABS VS SPACES FOR INDENTATION</a:t>
            </a:r>
            <a:endParaRPr/>
          </a:p>
        </p:txBody>
      </p:sp>
      <p:pic>
        <p:nvPicPr>
          <p:cNvPr descr="A picture containing drawing, suit&#10;&#10;Description automatically generated" id="212" name="Google Shape;21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35" y="2005794"/>
            <a:ext cx="9915896" cy="4487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 LOOP IN PYTHON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INDENTATION IN PYTHON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LIST COMPREHENSIONS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SLICING A LIST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COPYING A LIST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close up of a person&#10;&#10;Description automatically generated" id="218" name="Google Shape;21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8852" y="-27323"/>
            <a:ext cx="3883231" cy="675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D8D8D8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1121664" y="0"/>
            <a:ext cx="9948672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2"/>
          <p:cNvSpPr txBox="1"/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THE ACTUAL ISSUE ? </a:t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SPACES VS TABS</a:t>
            </a:r>
            <a:endParaRPr/>
          </a:p>
        </p:txBody>
      </p:sp>
      <p:sp>
        <p:nvSpPr>
          <p:cNvPr id="233" name="Google Shape;23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Spaces - consistent on every text editor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Tabs – not consistent on every text editor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be 4 spaces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be 8 spaces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Mixing tabs and spaces causes error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 prefer using 4 spaces for indentation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 not type spaces 4 times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/>
          <p:nvPr/>
        </p:nvSpPr>
        <p:spPr>
          <a:xfrm>
            <a:off x="1953768" y="0"/>
            <a:ext cx="8284464" cy="6858000"/>
          </a:xfrm>
          <a:custGeom>
            <a:rect b="b" l="l" r="r" t="t"/>
            <a:pathLst>
              <a:path extrusionOk="0" h="6858000" w="8284464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2118360" y="0"/>
            <a:ext cx="7955280" cy="6858000"/>
          </a:xfrm>
          <a:custGeom>
            <a:rect b="b" l="l" r="r" t="t"/>
            <a:pathLst>
              <a:path extrusionOk="0" h="6858000" w="795528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4"/>
          <p:cNvSpPr txBox="1"/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0C0C0C"/>
                </a:solidFill>
              </a:rPr>
              <a:t>MAKING NUMERICAL LISTS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RANGE FUNCTION</a:t>
            </a:r>
            <a:endParaRPr/>
          </a:p>
        </p:txBody>
      </p:sp>
      <p:pic>
        <p:nvPicPr>
          <p:cNvPr descr="A picture containing food, flower&#10;&#10;Description automatically generated" id="246" name="Google Shape;24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642" y="2075354"/>
            <a:ext cx="7742712" cy="369904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/>
          <p:nvPr/>
        </p:nvSpPr>
        <p:spPr>
          <a:xfrm>
            <a:off x="9144001" y="4144488"/>
            <a:ext cx="28263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to (end-1)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1 to 6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other programming languages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picture containing flower&#10;&#10;Description automatically generated" id="253" name="Google Shape;25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661" y="1832568"/>
            <a:ext cx="9191501" cy="4244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RANGE TO STORE A LIST OF NUMBERS</a:t>
            </a:r>
            <a:endParaRPr/>
          </a:p>
        </p:txBody>
      </p:sp>
      <p:pic>
        <p:nvPicPr>
          <p:cNvPr descr="A picture containing food&#10;&#10;Description automatically generated" id="259" name="Google Shape;25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170" y="1846795"/>
            <a:ext cx="8015844" cy="448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SKIPPING NUMBERS WITHIN A RANGE</a:t>
            </a:r>
            <a:endParaRPr/>
          </a:p>
        </p:txBody>
      </p:sp>
      <p:pic>
        <p:nvPicPr>
          <p:cNvPr descr="A picture containing drawing&#10;&#10;Description automatically generated" id="265" name="Google Shape;265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1927" y="1986623"/>
            <a:ext cx="8182739" cy="421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PRINT MULTIPLICATION TABLE OF 5</a:t>
            </a:r>
            <a:endParaRPr/>
          </a:p>
        </p:txBody>
      </p:sp>
      <p:sp>
        <p:nvSpPr>
          <p:cNvPr id="271" name="Google Shape;27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Output – [5, 10, 15, ……….., 50]</a:t>
            </a:r>
            <a:endParaRPr/>
          </a:p>
        </p:txBody>
      </p:sp>
      <p:pic>
        <p:nvPicPr>
          <p:cNvPr descr="A screenshot of a cell phone&#10;&#10;Description automatically generated" id="272" name="Google Shape;2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4962" y="2394144"/>
            <a:ext cx="5428838" cy="41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SIMPLE STATISTICS WITH A LIST OF NUMBERS</a:t>
            </a:r>
            <a:endParaRPr/>
          </a:p>
        </p:txBody>
      </p:sp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Maximum of a list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Minimum of a list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Sum of a list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PRINT EACH NAME IN THE LIST</a:t>
            </a:r>
            <a:endParaRPr/>
          </a:p>
        </p:txBody>
      </p:sp>
      <p:pic>
        <p:nvPicPr>
          <p:cNvPr descr="A screenshot of a video game&#10;&#10;Description automatically generated" id="110" name="Google Shape;11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6894" y="1853889"/>
            <a:ext cx="7598211" cy="4485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/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LIST COMPREHENSIONS</a:t>
            </a:r>
            <a:endParaRPr/>
          </a:p>
        </p:txBody>
      </p:sp>
      <p:sp>
        <p:nvSpPr>
          <p:cNvPr id="284" name="Google Shape;284;p31"/>
          <p:cNvSpPr txBox="1"/>
          <p:nvPr>
            <p:ph idx="1" type="body"/>
          </p:nvPr>
        </p:nvSpPr>
        <p:spPr>
          <a:xfrm>
            <a:off x="838200" y="10656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list comprehension combines the for loop and the creation of new elements into one line, and automatically appends each new element.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Multiplication table in one 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Not for beginner but you will see this in others code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icture containing drawing&#10;&#10;Description automatically generated"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612" y="3666506"/>
            <a:ext cx="9251456" cy="2964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WORKING WITH A PART OF A LIST</a:t>
            </a:r>
            <a:endParaRPr/>
          </a:p>
        </p:txBody>
      </p:sp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we access multiple list elements at one go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Welcome to slice in python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Slice of pizza 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Not present in all programming languages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SLICING A LIST</a:t>
            </a:r>
            <a:endParaRPr/>
          </a:p>
        </p:txBody>
      </p:sp>
      <p:sp>
        <p:nvSpPr>
          <p:cNvPr id="297" name="Google Shape;29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make a slice, you specify the index of the first and last elements you want to work with.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Like range, the last element is not considered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298" name="Google Shape;2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4437" y="3272256"/>
            <a:ext cx="4466112" cy="347886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3"/>
          <p:cNvSpPr txBox="1"/>
          <p:nvPr/>
        </p:nvSpPr>
        <p:spPr>
          <a:xfrm>
            <a:off x="8277101" y="4476996"/>
            <a:ext cx="30766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can also be of strings or any data type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305" name="Google Shape;305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1308" y="365125"/>
            <a:ext cx="6947065" cy="599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LOOPING THROUGH A SLICE</a:t>
            </a:r>
            <a:endParaRPr/>
          </a:p>
        </p:txBody>
      </p:sp>
      <p:pic>
        <p:nvPicPr>
          <p:cNvPr descr="A screenshot of a cell phone&#10;&#10;Description automatically generated" id="311" name="Google Shape;311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9423" y="2232542"/>
            <a:ext cx="8253351" cy="4260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COPYING A LIST</a:t>
            </a:r>
            <a:endParaRPr/>
          </a:p>
        </p:txBody>
      </p:sp>
      <p:pic>
        <p:nvPicPr>
          <p:cNvPr descr="A screenshot of a cell phone&#10;&#10;Description automatically generated" id="317" name="Google Shape;317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6078" y="1690688"/>
            <a:ext cx="4852291" cy="496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323" name="Google Shape;323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3814" y="603691"/>
            <a:ext cx="6440219" cy="588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ASSIGNMENT</a:t>
            </a:r>
            <a:endParaRPr/>
          </a:p>
        </p:txBody>
      </p:sp>
      <p:sp>
        <p:nvSpPr>
          <p:cNvPr id="329" name="Google Shape;329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Print square of numbers from 1 to 10 using for loop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Store it a list first and then print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One liner code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fruits = [‘banana’, ‘apple’, ‘watermelon’, ‘orange’]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Print first 2 fruits ( using slicing 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Print last 2 fruits (suing slicing 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Print fruits at odd positions ( using for loop 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Print fruits at even positions (using for loop 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Paste your code in the comment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/>
          <p:nvPr/>
        </p:nvSpPr>
        <p:spPr>
          <a:xfrm>
            <a:off x="1953768" y="0"/>
            <a:ext cx="8284464" cy="6858000"/>
          </a:xfrm>
          <a:custGeom>
            <a:rect b="b" l="l" r="r" t="t"/>
            <a:pathLst>
              <a:path extrusionOk="0" h="6858000" w="8284464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9"/>
          <p:cNvSpPr/>
          <p:nvPr/>
        </p:nvSpPr>
        <p:spPr>
          <a:xfrm>
            <a:off x="2118360" y="0"/>
            <a:ext cx="7955280" cy="6858000"/>
          </a:xfrm>
          <a:custGeom>
            <a:rect b="b" l="l" r="r" t="t"/>
            <a:pathLst>
              <a:path extrusionOk="0" h="6858000" w="795528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9"/>
          <p:cNvSpPr txBox="1"/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0C0C0C"/>
                </a:solidFill>
              </a:rPr>
              <a:t>IF ELSE STATEMENTS IN PYTHON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ISSUES WITH THIS APPROACH</a:t>
            </a:r>
            <a:endParaRPr/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Repetitive code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Need to change the code if the list size changes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FOR LOOP FOR PRINTING THE LIST</a:t>
            </a:r>
            <a:endParaRPr/>
          </a:p>
        </p:txBody>
      </p:sp>
      <p:pic>
        <p:nvPicPr>
          <p:cNvPr descr="A screen shot of a social media post&#10;&#10;Description automatically generated" id="122" name="Google Shape;12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0716" y="2354335"/>
            <a:ext cx="7924552" cy="3527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picture containing screen, holding, room&#10;&#10;Description automatically generated" id="128" name="Google Shape;12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174" y="1918908"/>
            <a:ext cx="10129652" cy="4134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134" name="Google Shape;134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3850" y="2085161"/>
            <a:ext cx="8630804" cy="389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D8D8D8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121664" y="0"/>
            <a:ext cx="9948672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 txBox="1"/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EXPLAINING HOW FOR LOOP WORKED</a:t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149" name="Google Shape;149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129" y="1825625"/>
            <a:ext cx="920774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2020-09-09T21:01:31Z</dcterms:created>
  <dc:creator>Shivam Mitra</dc:creator>
</cp:coreProperties>
</file>