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wzieh Quraan" userId="4a435a738dbdad6b" providerId="LiveId" clId="{4FDD4382-D8F7-4896-988A-B642CF4B76AA}"/>
    <pc:docChg chg="modSld">
      <pc:chgData name="Fawzieh Quraan" userId="4a435a738dbdad6b" providerId="LiveId" clId="{4FDD4382-D8F7-4896-988A-B642CF4B76AA}" dt="2024-12-01T21:36:27.791" v="0" actId="21"/>
      <pc:docMkLst>
        <pc:docMk/>
      </pc:docMkLst>
      <pc:sldChg chg="modSp mod">
        <pc:chgData name="Fawzieh Quraan" userId="4a435a738dbdad6b" providerId="LiveId" clId="{4FDD4382-D8F7-4896-988A-B642CF4B76AA}" dt="2024-12-01T21:36:27.791" v="0" actId="21"/>
        <pc:sldMkLst>
          <pc:docMk/>
          <pc:sldMk cId="952150887" sldId="257"/>
        </pc:sldMkLst>
        <pc:spChg chg="mod">
          <ac:chgData name="Fawzieh Quraan" userId="4a435a738dbdad6b" providerId="LiveId" clId="{4FDD4382-D8F7-4896-988A-B642CF4B76AA}" dt="2024-12-01T21:36:27.791" v="0" actId="21"/>
          <ac:spMkLst>
            <pc:docMk/>
            <pc:sldMk cId="952150887" sldId="257"/>
            <ac:spMk id="3" creationId="{F817E33E-288E-42C9-B455-E50FBC8B46D8}"/>
          </ac:spMkLst>
        </pc:spChg>
      </pc:sldChg>
    </pc:docChg>
  </pc:docChgLst>
  <pc:docChgLst>
    <pc:chgData name="Fawzieh Quraan" userId="4a435a738dbdad6b" providerId="LiveId" clId="{D607F5C5-64B3-4E24-9508-2358581F79BE}"/>
    <pc:docChg chg="undo custSel modSld">
      <pc:chgData name="Fawzieh Quraan" userId="4a435a738dbdad6b" providerId="LiveId" clId="{D607F5C5-64B3-4E24-9508-2358581F79BE}" dt="2025-01-18T18:09:03.208" v="124" actId="20577"/>
      <pc:docMkLst>
        <pc:docMk/>
      </pc:docMkLst>
      <pc:sldChg chg="modSp mod">
        <pc:chgData name="Fawzieh Quraan" userId="4a435a738dbdad6b" providerId="LiveId" clId="{D607F5C5-64B3-4E24-9508-2358581F79BE}" dt="2025-01-18T18:09:03.208" v="124" actId="20577"/>
        <pc:sldMkLst>
          <pc:docMk/>
          <pc:sldMk cId="952150887" sldId="257"/>
        </pc:sldMkLst>
        <pc:spChg chg="mod">
          <ac:chgData name="Fawzieh Quraan" userId="4a435a738dbdad6b" providerId="LiveId" clId="{D607F5C5-64B3-4E24-9508-2358581F79BE}" dt="2025-01-18T18:09:03.208" v="124" actId="20577"/>
          <ac:spMkLst>
            <pc:docMk/>
            <pc:sldMk cId="952150887" sldId="257"/>
            <ac:spMk id="3" creationId="{F817E33E-288E-42C9-B455-E50FBC8B46D8}"/>
          </ac:spMkLst>
        </pc:spChg>
      </pc:sldChg>
      <pc:sldChg chg="modSp mod">
        <pc:chgData name="Fawzieh Quraan" userId="4a435a738dbdad6b" providerId="LiveId" clId="{D607F5C5-64B3-4E24-9508-2358581F79BE}" dt="2025-01-18T18:07:22.121" v="12" actId="20577"/>
        <pc:sldMkLst>
          <pc:docMk/>
          <pc:sldMk cId="936165631" sldId="259"/>
        </pc:sldMkLst>
        <pc:spChg chg="mod">
          <ac:chgData name="Fawzieh Quraan" userId="4a435a738dbdad6b" providerId="LiveId" clId="{D607F5C5-64B3-4E24-9508-2358581F79BE}" dt="2025-01-18T18:07:22.121" v="12" actId="20577"/>
          <ac:spMkLst>
            <pc:docMk/>
            <pc:sldMk cId="936165631" sldId="259"/>
            <ac:spMk id="3" creationId="{1F5EAD89-F0A4-8794-CFB5-47F5D40CD3D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F8900-84D4-FAC0-061B-41966ED28B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93051C-301A-527D-F220-C297D33B7E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365955-205C-E916-76CA-CFDF6204F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637D-DE3C-4809-ACF7-B8E6209D89D1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DC7E15-2E53-6548-FFFB-A52153BB7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784A7-5B02-1E46-CFEA-B19A91CC4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EBFEA-B340-4C6E-8D56-C41B0E6B8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210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A8286-C7AC-0348-F0F0-49BA8A6A3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1A0298-209C-EEB8-C0FD-5A72B006B6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7A031F-6EF1-FC0A-E9F9-CB13185A0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637D-DE3C-4809-ACF7-B8E6209D89D1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CC07F-3E8C-B7CE-B197-CB97475F0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8709C-0802-7AF6-64A6-D99716EBF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EBFEA-B340-4C6E-8D56-C41B0E6B8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961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F3D4F5-5606-E7ED-8314-94AB784FD0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CB10E8-877D-16D6-F69B-771DF4F667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E32F71-29E6-B174-8E86-2850415A2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637D-DE3C-4809-ACF7-B8E6209D89D1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CD864-74CD-09DD-541C-424930DA5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43090-B7FF-D6A9-913C-0F37ADD56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EBFEA-B340-4C6E-8D56-C41B0E6B8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81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FE369-7161-11F8-BFFF-A68DDE02D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C9396-C157-7E83-FD7A-AFEE5334C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69DFF-6133-0DB7-788C-5FFEC849A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637D-DE3C-4809-ACF7-B8E6209D89D1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EF144F-EAD2-BB0F-92BC-C0807D003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46CE1-1787-5945-5973-66E486311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EBFEA-B340-4C6E-8D56-C41B0E6B8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759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45BF1-D1E0-428A-8E21-E7B691CA4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905B51-C7B5-C8ED-A198-56F2DFF577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EAE91-FC9A-D012-3C61-869D342A4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637D-DE3C-4809-ACF7-B8E6209D89D1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3329A4-645F-D96D-BB33-08CC44AA7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320FDB-6846-387A-735A-21B581B90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EBFEA-B340-4C6E-8D56-C41B0E6B8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628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FBB39-B4F7-FACB-7704-4BBF3FED6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F708D-EE5B-5A85-2BCD-C460B6D5B3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6ED088-0DA7-EEBD-07F6-B3A8DFD3F4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A6B0CD-E051-4E44-2123-6953400B5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637D-DE3C-4809-ACF7-B8E6209D89D1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208256-F5CE-0D65-7773-9CE87603A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26B349-80CE-41FF-D477-E57825CE3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EBFEA-B340-4C6E-8D56-C41B0E6B8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74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4AAFD-529E-B42F-9644-719FAB9D1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562F22-B9B9-C580-CC54-BFDC6DB8A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6FCE5-2A4F-DD87-E3B5-B04DEDE8C6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13F498-3D26-9293-ED8E-6EB01F7BF8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D6EC6F-1893-3E51-AD13-B9BF4D35D5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B3B7FC-DC9E-4119-1FE7-5392ABE8F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637D-DE3C-4809-ACF7-B8E6209D89D1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8B4EAA-8E26-8684-E2A5-90961408F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CA858D-4D78-E992-9095-2874122AD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EBFEA-B340-4C6E-8D56-C41B0E6B8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190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75ACD-86AE-F86C-1BD7-C793B3C92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A522CE-D2F4-7548-ED7B-A60BEADB4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637D-DE3C-4809-ACF7-B8E6209D89D1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C5B380-3D00-221C-1611-2CE97E144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BC5BA1-090D-E009-F508-AE3FB1EED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EBFEA-B340-4C6E-8D56-C41B0E6B8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86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99BC5-8DED-17A1-7E66-66CF016EB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637D-DE3C-4809-ACF7-B8E6209D89D1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E93C48-18AE-1EC4-9A45-285246165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BEF944-2608-D2C4-88EA-448307C67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EBFEA-B340-4C6E-8D56-C41B0E6B8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911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0E85F-A79A-74F2-DF20-399C5DD15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701434-5CA9-46FC-8E5F-8378B950B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BCAE08-DC5C-19C1-AA57-BEE48800D7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A61BB1-29DC-8EB2-58F5-396E0DB1F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637D-DE3C-4809-ACF7-B8E6209D89D1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9CB9E1-FB29-39DD-5A4D-EFA6F54DB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D35B5B-9AEA-6AD6-1EAF-09FF8AF75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EBFEA-B340-4C6E-8D56-C41B0E6B8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002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1022C-D451-DA91-D33B-1BD2B5D64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13BFA6-392E-214C-8A33-D9B6D610F0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04653B-6334-226E-69AC-5A407C9F4F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9F1D88-32DF-C4CE-5E71-586EA58EB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637D-DE3C-4809-ACF7-B8E6209D89D1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589528-705C-49A4-CD5D-19B49577F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82A225-4141-596D-2C9F-E6BD714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EBFEA-B340-4C6E-8D56-C41B0E6B8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360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BF2E0C-614F-1631-CC35-A6F553CD5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66C1CE-8D07-DF1F-231A-02666B819D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ED082-A397-4ED2-B081-0781D65471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2637D-DE3C-4809-ACF7-B8E6209D89D1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30250-DAA7-8F1B-E780-55544CAD97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B36BF-4E08-2577-83FA-7D03A5B6DF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EBFEA-B340-4C6E-8D56-C41B0E6B8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26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4F363-E8C9-1BE7-7839-0149F9F72D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Simple and compound </a:t>
            </a:r>
            <a:br>
              <a:rPr lang="en-US" dirty="0"/>
            </a:b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sentences</a:t>
            </a:r>
          </a:p>
        </p:txBody>
      </p:sp>
    </p:spTree>
    <p:extLst>
      <p:ext uri="{BB962C8B-B14F-4D97-AF65-F5344CB8AC3E}">
        <p14:creationId xmlns:p14="http://schemas.microsoft.com/office/powerpoint/2010/main" val="2075158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94EC3-FF93-8627-FE15-D99FFFD28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*</a:t>
            </a:r>
            <a:r>
              <a:rPr lang="en-US" b="1" dirty="0">
                <a:solidFill>
                  <a:srgbClr val="7030A0"/>
                </a:solidFill>
                <a:highlight>
                  <a:srgbClr val="FF00FF"/>
                </a:highlight>
              </a:rPr>
              <a:t>Simple sentence </a:t>
            </a:r>
            <a:r>
              <a:rPr lang="en-US" dirty="0"/>
              <a:t>: A single independent clause 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7E33E-288E-42C9-B455-E50FBC8B4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1- John is happy , today . </a:t>
            </a:r>
          </a:p>
          <a:p>
            <a:r>
              <a:rPr lang="en-US" sz="3600" dirty="0"/>
              <a:t>2- That cake tastes so good . </a:t>
            </a:r>
          </a:p>
          <a:p>
            <a:r>
              <a:rPr lang="en-US" sz="3600" dirty="0"/>
              <a:t>3- Look! Jim is </a:t>
            </a:r>
            <a:r>
              <a:rPr lang="en-US" sz="3600"/>
              <a:t>faster than Kim 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52150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C8CC7-DE2B-7183-15AE-A44E00DE2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*</a:t>
            </a:r>
            <a:r>
              <a:rPr lang="en-US" b="1" dirty="0">
                <a:solidFill>
                  <a:srgbClr val="FF0000"/>
                </a:solidFill>
                <a:highlight>
                  <a:srgbClr val="00FF00"/>
                </a:highlight>
              </a:rPr>
              <a:t>Compound sentence </a:t>
            </a:r>
            <a:r>
              <a:rPr lang="en-US" dirty="0"/>
              <a:t>: two independent clauses joined by a conjunction such as and , but , or 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3D63FF-9618-FC72-1BFD-527B68864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1- Max ate an apple , and Jen ate a banana .</a:t>
            </a:r>
          </a:p>
          <a:p>
            <a:r>
              <a:rPr lang="en-US" sz="4000" dirty="0"/>
              <a:t>2- Laila read a book , and Ali danced in the house </a:t>
            </a:r>
          </a:p>
          <a:p>
            <a:r>
              <a:rPr lang="en-US" sz="4000" dirty="0"/>
              <a:t>3- Ahmad drank his milk , and Jack played ball .</a:t>
            </a:r>
          </a:p>
        </p:txBody>
      </p:sp>
    </p:spTree>
    <p:extLst>
      <p:ext uri="{BB962C8B-B14F-4D97-AF65-F5344CB8AC3E}">
        <p14:creationId xmlns:p14="http://schemas.microsoft.com/office/powerpoint/2010/main" val="1795325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F6CE2-EF52-A489-0746-63DA31CB9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*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highlight>
                  <a:srgbClr val="00FF00"/>
                </a:highlight>
              </a:rPr>
              <a:t>Complex sentence </a:t>
            </a:r>
            <a:r>
              <a:rPr lang="en-US" dirty="0"/>
              <a:t>: an </a:t>
            </a:r>
            <a:r>
              <a:rPr lang="en-US" b="1" dirty="0">
                <a:solidFill>
                  <a:srgbClr val="FF0000"/>
                </a:solidFill>
              </a:rPr>
              <a:t>independent clause </a:t>
            </a:r>
            <a:r>
              <a:rPr lang="en-US" dirty="0"/>
              <a:t>and a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dependent clause </a:t>
            </a:r>
            <a:r>
              <a:rPr lang="en-US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EAD89-F0A4-8794-CFB5-47F5D40CD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1- Because </a:t>
            </a:r>
            <a:r>
              <a:rPr lang="en-US" sz="4000" dirty="0">
                <a:solidFill>
                  <a:srgbClr val="FF0000"/>
                </a:solidFill>
              </a:rPr>
              <a:t>Max ate the last apple </a:t>
            </a:r>
            <a:r>
              <a:rPr lang="en-US" sz="4000" dirty="0"/>
              <a:t>, 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</a:rPr>
              <a:t>Jen ate a 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pear</a:t>
            </a:r>
            <a:r>
              <a:rPr lang="en-US" sz="4000" dirty="0"/>
              <a:t> .</a:t>
            </a:r>
          </a:p>
          <a:p>
            <a:r>
              <a:rPr lang="en-US" sz="4000" dirty="0"/>
              <a:t>2- While </a:t>
            </a:r>
            <a:r>
              <a:rPr lang="en-US" sz="4000" dirty="0">
                <a:solidFill>
                  <a:srgbClr val="FF0000"/>
                </a:solidFill>
              </a:rPr>
              <a:t>The cat jumped on the tree ,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I was sitting in the park </a:t>
            </a:r>
            <a:r>
              <a:rPr lang="en-US" sz="4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36165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132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Simple and compound  sentences</vt:lpstr>
      <vt:lpstr>*Simple sentence : A single independent clause .</vt:lpstr>
      <vt:lpstr>*Compound sentence : two independent clauses joined by a conjunction such as and , but , or .</vt:lpstr>
      <vt:lpstr>*Complex sentence : an independent clause and a dependent clause 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and compound  sentences</dc:title>
  <dc:creator>Fawzieh Quraan</dc:creator>
  <cp:lastModifiedBy>Fawzieh Quraan</cp:lastModifiedBy>
  <cp:revision>1</cp:revision>
  <dcterms:created xsi:type="dcterms:W3CDTF">2024-11-13T21:34:32Z</dcterms:created>
  <dcterms:modified xsi:type="dcterms:W3CDTF">2025-01-18T18:09:05Z</dcterms:modified>
</cp:coreProperties>
</file>