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594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38" cy="10286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559435" cy="10287000"/>
          </a:xfrm>
          <a:custGeom>
            <a:avLst/>
            <a:gdLst/>
            <a:ahLst/>
            <a:cxnLst/>
            <a:rect l="l" t="t" r="r" b="b"/>
            <a:pathLst>
              <a:path w="559435" h="10287000">
                <a:moveTo>
                  <a:pt x="559261" y="10286998"/>
                </a:moveTo>
                <a:lnTo>
                  <a:pt x="0" y="10286998"/>
                </a:lnTo>
                <a:lnTo>
                  <a:pt x="0" y="0"/>
                </a:lnTo>
                <a:lnTo>
                  <a:pt x="559261" y="0"/>
                </a:lnTo>
                <a:lnTo>
                  <a:pt x="559261" y="10286998"/>
                </a:lnTo>
                <a:close/>
              </a:path>
            </a:pathLst>
          </a:custGeom>
          <a:solidFill>
            <a:srgbClr val="F1BC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1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17791697" y="0"/>
                </a:lnTo>
                <a:lnTo>
                  <a:pt x="0" y="0"/>
                </a:lnTo>
                <a:lnTo>
                  <a:pt x="0" y="592201"/>
                </a:lnTo>
                <a:lnTo>
                  <a:pt x="17791697" y="592201"/>
                </a:lnTo>
                <a:lnTo>
                  <a:pt x="17791697" y="9744989"/>
                </a:lnTo>
                <a:lnTo>
                  <a:pt x="0" y="9744989"/>
                </a:lnTo>
                <a:lnTo>
                  <a:pt x="0" y="10286987"/>
                </a:lnTo>
                <a:lnTo>
                  <a:pt x="17791697" y="10286987"/>
                </a:lnTo>
                <a:lnTo>
                  <a:pt x="18288000" y="10286987"/>
                </a:lnTo>
                <a:lnTo>
                  <a:pt x="18288000" y="9744989"/>
                </a:lnTo>
                <a:lnTo>
                  <a:pt x="18288000" y="592201"/>
                </a:lnTo>
                <a:lnTo>
                  <a:pt x="18288000" y="0"/>
                </a:lnTo>
                <a:close/>
              </a:path>
            </a:pathLst>
          </a:custGeom>
          <a:solidFill>
            <a:srgbClr val="F1BC2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6037" y="601798"/>
            <a:ext cx="4219574" cy="4219574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192684" y="5304347"/>
            <a:ext cx="5553074" cy="3705224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4999596" y="1194309"/>
            <a:ext cx="12893040" cy="3129280"/>
          </a:xfrm>
          <a:custGeom>
            <a:avLst/>
            <a:gdLst/>
            <a:ahLst/>
            <a:cxnLst/>
            <a:rect l="l" t="t" r="r" b="b"/>
            <a:pathLst>
              <a:path w="12893040" h="3129279">
                <a:moveTo>
                  <a:pt x="7586969" y="3129028"/>
                </a:moveTo>
                <a:lnTo>
                  <a:pt x="188695" y="3129028"/>
                </a:lnTo>
                <a:lnTo>
                  <a:pt x="138532" y="3122288"/>
                </a:lnTo>
                <a:lnTo>
                  <a:pt x="93457" y="3103265"/>
                </a:lnTo>
                <a:lnTo>
                  <a:pt x="55267" y="3073759"/>
                </a:lnTo>
                <a:lnTo>
                  <a:pt x="25762" y="3035568"/>
                </a:lnTo>
                <a:lnTo>
                  <a:pt x="6740" y="2990491"/>
                </a:lnTo>
                <a:lnTo>
                  <a:pt x="0" y="2940326"/>
                </a:lnTo>
                <a:lnTo>
                  <a:pt x="0" y="188702"/>
                </a:lnTo>
                <a:lnTo>
                  <a:pt x="6740" y="138537"/>
                </a:lnTo>
                <a:lnTo>
                  <a:pt x="25762" y="93460"/>
                </a:lnTo>
                <a:lnTo>
                  <a:pt x="55267" y="55269"/>
                </a:lnTo>
                <a:lnTo>
                  <a:pt x="93457" y="25763"/>
                </a:lnTo>
                <a:lnTo>
                  <a:pt x="138532" y="6740"/>
                </a:lnTo>
                <a:lnTo>
                  <a:pt x="188695" y="0"/>
                </a:lnTo>
                <a:lnTo>
                  <a:pt x="12137552" y="0"/>
                </a:lnTo>
                <a:lnTo>
                  <a:pt x="12209762" y="14364"/>
                </a:lnTo>
                <a:lnTo>
                  <a:pt x="12270978" y="55269"/>
                </a:lnTo>
                <a:lnTo>
                  <a:pt x="12311883" y="116488"/>
                </a:lnTo>
                <a:lnTo>
                  <a:pt x="12326247" y="188702"/>
                </a:lnTo>
                <a:lnTo>
                  <a:pt x="12326247" y="404853"/>
                </a:lnTo>
                <a:lnTo>
                  <a:pt x="12329906" y="441838"/>
                </a:lnTo>
                <a:lnTo>
                  <a:pt x="12357949" y="509545"/>
                </a:lnTo>
                <a:lnTo>
                  <a:pt x="12410253" y="561850"/>
                </a:lnTo>
                <a:lnTo>
                  <a:pt x="12477957" y="589895"/>
                </a:lnTo>
                <a:lnTo>
                  <a:pt x="12514942" y="593555"/>
                </a:lnTo>
                <a:lnTo>
                  <a:pt x="12542979" y="593555"/>
                </a:lnTo>
                <a:lnTo>
                  <a:pt x="12579963" y="597214"/>
                </a:lnTo>
                <a:lnTo>
                  <a:pt x="12647666" y="625259"/>
                </a:lnTo>
                <a:lnTo>
                  <a:pt x="12699970" y="677565"/>
                </a:lnTo>
                <a:lnTo>
                  <a:pt x="12728014" y="745271"/>
                </a:lnTo>
                <a:lnTo>
                  <a:pt x="12731674" y="782257"/>
                </a:lnTo>
                <a:lnTo>
                  <a:pt x="12731674" y="1075164"/>
                </a:lnTo>
                <a:lnTo>
                  <a:pt x="12737484" y="1111779"/>
                </a:lnTo>
                <a:lnTo>
                  <a:pt x="12753873" y="1144093"/>
                </a:lnTo>
                <a:lnTo>
                  <a:pt x="12779275" y="1169929"/>
                </a:lnTo>
                <a:lnTo>
                  <a:pt x="12844976" y="1204291"/>
                </a:lnTo>
                <a:lnTo>
                  <a:pt x="12870378" y="1230127"/>
                </a:lnTo>
                <a:lnTo>
                  <a:pt x="12886767" y="1262441"/>
                </a:lnTo>
                <a:lnTo>
                  <a:pt x="12892577" y="1299056"/>
                </a:lnTo>
                <a:lnTo>
                  <a:pt x="12892577" y="1753216"/>
                </a:lnTo>
                <a:lnTo>
                  <a:pt x="12878213" y="1825429"/>
                </a:lnTo>
                <a:lnTo>
                  <a:pt x="12837309" y="1886648"/>
                </a:lnTo>
                <a:lnTo>
                  <a:pt x="12776092" y="1927554"/>
                </a:lnTo>
                <a:lnTo>
                  <a:pt x="12703882" y="1941918"/>
                </a:lnTo>
                <a:lnTo>
                  <a:pt x="12316943" y="1941918"/>
                </a:lnTo>
                <a:lnTo>
                  <a:pt x="12279958" y="1945577"/>
                </a:lnTo>
                <a:lnTo>
                  <a:pt x="12212254" y="1973622"/>
                </a:lnTo>
                <a:lnTo>
                  <a:pt x="12159950" y="2025928"/>
                </a:lnTo>
                <a:lnTo>
                  <a:pt x="12131907" y="2093634"/>
                </a:lnTo>
                <a:lnTo>
                  <a:pt x="12128248" y="2130620"/>
                </a:lnTo>
                <a:lnTo>
                  <a:pt x="12128248" y="2346771"/>
                </a:lnTo>
                <a:lnTo>
                  <a:pt x="12124588" y="2383757"/>
                </a:lnTo>
                <a:lnTo>
                  <a:pt x="12096544" y="2451463"/>
                </a:lnTo>
                <a:lnTo>
                  <a:pt x="12044240" y="2503769"/>
                </a:lnTo>
                <a:lnTo>
                  <a:pt x="11976536" y="2531814"/>
                </a:lnTo>
                <a:lnTo>
                  <a:pt x="11939552" y="2535473"/>
                </a:lnTo>
                <a:lnTo>
                  <a:pt x="7964360" y="2535473"/>
                </a:lnTo>
                <a:lnTo>
                  <a:pt x="7927375" y="2539133"/>
                </a:lnTo>
                <a:lnTo>
                  <a:pt x="7859672" y="2567177"/>
                </a:lnTo>
                <a:lnTo>
                  <a:pt x="7807368" y="2619483"/>
                </a:lnTo>
                <a:lnTo>
                  <a:pt x="7779324" y="2687189"/>
                </a:lnTo>
                <a:lnTo>
                  <a:pt x="7775665" y="2724175"/>
                </a:lnTo>
                <a:lnTo>
                  <a:pt x="7775665" y="2940326"/>
                </a:lnTo>
                <a:lnTo>
                  <a:pt x="7772005" y="2977312"/>
                </a:lnTo>
                <a:lnTo>
                  <a:pt x="7743961" y="3045018"/>
                </a:lnTo>
                <a:lnTo>
                  <a:pt x="7691657" y="3097324"/>
                </a:lnTo>
                <a:lnTo>
                  <a:pt x="7623953" y="3125369"/>
                </a:lnTo>
                <a:lnTo>
                  <a:pt x="7586969" y="3129028"/>
                </a:lnTo>
                <a:close/>
              </a:path>
            </a:pathLst>
          </a:custGeom>
          <a:solidFill>
            <a:srgbClr val="5DD95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08912" y="1517305"/>
            <a:ext cx="148388" cy="14838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457446" y="1214257"/>
            <a:ext cx="12277090" cy="29933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50" b="0" i="0">
                <a:solidFill>
                  <a:srgbClr val="00383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5068526" y="5668077"/>
            <a:ext cx="6724015" cy="2197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50" b="0" i="0">
                <a:solidFill>
                  <a:srgbClr val="00383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50" b="0" i="0">
                <a:solidFill>
                  <a:srgbClr val="00383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38" cy="10286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1"/>
            <a:ext cx="559435" cy="10287000"/>
          </a:xfrm>
          <a:custGeom>
            <a:avLst/>
            <a:gdLst/>
            <a:ahLst/>
            <a:cxnLst/>
            <a:rect l="l" t="t" r="r" b="b"/>
            <a:pathLst>
              <a:path w="559435" h="10287000">
                <a:moveTo>
                  <a:pt x="559261" y="10286998"/>
                </a:moveTo>
                <a:lnTo>
                  <a:pt x="0" y="10286998"/>
                </a:lnTo>
                <a:lnTo>
                  <a:pt x="0" y="0"/>
                </a:lnTo>
                <a:lnTo>
                  <a:pt x="559261" y="0"/>
                </a:lnTo>
                <a:lnTo>
                  <a:pt x="559261" y="10286998"/>
                </a:lnTo>
                <a:close/>
              </a:path>
            </a:pathLst>
          </a:custGeom>
          <a:solidFill>
            <a:srgbClr val="1AB4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50" b="0" i="0">
                <a:solidFill>
                  <a:srgbClr val="00383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8287938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3295" y="-124292"/>
            <a:ext cx="17212110" cy="19464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50" b="0" i="0">
                <a:solidFill>
                  <a:srgbClr val="00383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8602" y="1858864"/>
            <a:ext cx="16256033" cy="55778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9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g"/><Relationship Id="rId3" Type="http://schemas.openxmlformats.org/officeDocument/2006/relationships/image" Target="../media/image18.png"/><Relationship Id="rId7" Type="http://schemas.openxmlformats.org/officeDocument/2006/relationships/image" Target="../media/image92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68.png"/><Relationship Id="rId7" Type="http://schemas.openxmlformats.org/officeDocument/2006/relationships/image" Target="../media/image9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68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17.png"/><Relationship Id="rId10" Type="http://schemas.openxmlformats.org/officeDocument/2006/relationships/image" Target="../media/image98.png"/><Relationship Id="rId4" Type="http://schemas.openxmlformats.org/officeDocument/2006/relationships/image" Target="../media/image13.png"/><Relationship Id="rId9" Type="http://schemas.openxmlformats.org/officeDocument/2006/relationships/image" Target="../media/image9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3" Type="http://schemas.openxmlformats.org/officeDocument/2006/relationships/image" Target="../media/image18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7.png"/><Relationship Id="rId10" Type="http://schemas.openxmlformats.org/officeDocument/2006/relationships/image" Target="../media/image105.png"/><Relationship Id="rId4" Type="http://schemas.openxmlformats.org/officeDocument/2006/relationships/image" Target="../media/image15.png"/><Relationship Id="rId9" Type="http://schemas.openxmlformats.org/officeDocument/2006/relationships/image" Target="../media/image104.png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6.png"/><Relationship Id="rId7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Relationship Id="rId9" Type="http://schemas.openxmlformats.org/officeDocument/2006/relationships/image" Target="../media/image1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1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jpg"/><Relationship Id="rId5" Type="http://schemas.openxmlformats.org/officeDocument/2006/relationships/image" Target="../media/image13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17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6.jpg"/><Relationship Id="rId5" Type="http://schemas.openxmlformats.org/officeDocument/2006/relationships/image" Target="../media/image115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g"/><Relationship Id="rId3" Type="http://schemas.openxmlformats.org/officeDocument/2006/relationships/image" Target="../media/image118.png"/><Relationship Id="rId7" Type="http://schemas.openxmlformats.org/officeDocument/2006/relationships/image" Target="../media/image1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7.png"/><Relationship Id="rId10" Type="http://schemas.openxmlformats.org/officeDocument/2006/relationships/image" Target="../media/image122.jpg"/><Relationship Id="rId4" Type="http://schemas.openxmlformats.org/officeDocument/2006/relationships/image" Target="../media/image119.png"/><Relationship Id="rId9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image" Target="../media/image33.png"/><Relationship Id="rId21" Type="http://schemas.openxmlformats.org/officeDocument/2006/relationships/image" Target="../media/image47.png"/><Relationship Id="rId7" Type="http://schemas.openxmlformats.org/officeDocument/2006/relationships/image" Target="../media/image15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image" Target="../media/image32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5" Type="http://schemas.openxmlformats.org/officeDocument/2006/relationships/image" Target="../media/image35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10" Type="http://schemas.openxmlformats.org/officeDocument/2006/relationships/image" Target="../media/image13.png"/><Relationship Id="rId19" Type="http://schemas.openxmlformats.org/officeDocument/2006/relationships/image" Target="../media/image45.png"/><Relationship Id="rId4" Type="http://schemas.openxmlformats.org/officeDocument/2006/relationships/image" Target="../media/image34.png"/><Relationship Id="rId9" Type="http://schemas.openxmlformats.org/officeDocument/2006/relationships/image" Target="../media/image18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2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4.jp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8.png"/><Relationship Id="rId7" Type="http://schemas.openxmlformats.org/officeDocument/2006/relationships/image" Target="../media/image12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11" Type="http://schemas.openxmlformats.org/officeDocument/2006/relationships/image" Target="../media/image131.png"/><Relationship Id="rId5" Type="http://schemas.openxmlformats.org/officeDocument/2006/relationships/image" Target="../media/image17.png"/><Relationship Id="rId10" Type="http://schemas.openxmlformats.org/officeDocument/2006/relationships/image" Target="../media/image130.png"/><Relationship Id="rId4" Type="http://schemas.openxmlformats.org/officeDocument/2006/relationships/image" Target="../media/image13.png"/><Relationship Id="rId9" Type="http://schemas.openxmlformats.org/officeDocument/2006/relationships/image" Target="../media/image1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68.png"/><Relationship Id="rId7" Type="http://schemas.openxmlformats.org/officeDocument/2006/relationships/image" Target="../media/image17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10" Type="http://schemas.openxmlformats.org/officeDocument/2006/relationships/image" Target="../media/image135.jpg"/><Relationship Id="rId4" Type="http://schemas.openxmlformats.org/officeDocument/2006/relationships/image" Target="../media/image16.png"/><Relationship Id="rId9" Type="http://schemas.openxmlformats.org/officeDocument/2006/relationships/image" Target="../media/image1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140.png"/><Relationship Id="rId3" Type="http://schemas.openxmlformats.org/officeDocument/2006/relationships/image" Target="../media/image6.png"/><Relationship Id="rId21" Type="http://schemas.openxmlformats.org/officeDocument/2006/relationships/image" Target="../media/image142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39.png"/><Relationship Id="rId25" Type="http://schemas.openxmlformats.org/officeDocument/2006/relationships/image" Target="../media/image143.png"/><Relationship Id="rId2" Type="http://schemas.openxmlformats.org/officeDocument/2006/relationships/image" Target="../media/image136.png"/><Relationship Id="rId16" Type="http://schemas.openxmlformats.org/officeDocument/2006/relationships/image" Target="../media/image19.png"/><Relationship Id="rId20" Type="http://schemas.openxmlformats.org/officeDocument/2006/relationships/image" Target="../media/image1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137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38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63.png"/><Relationship Id="rId5" Type="http://schemas.openxmlformats.org/officeDocument/2006/relationships/image" Target="../media/image58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1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8.png"/><Relationship Id="rId7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18.png"/><Relationship Id="rId7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7.png"/><Relationship Id="rId7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59.png"/><Relationship Id="rId10" Type="http://schemas.openxmlformats.org/officeDocument/2006/relationships/image" Target="../media/image77.png"/><Relationship Id="rId4" Type="http://schemas.openxmlformats.org/officeDocument/2006/relationships/image" Target="../media/image58.png"/><Relationship Id="rId9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68.png"/><Relationship Id="rId7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68.png"/><Relationship Id="rId7" Type="http://schemas.openxmlformats.org/officeDocument/2006/relationships/image" Target="../media/image8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17.png"/><Relationship Id="rId10" Type="http://schemas.openxmlformats.org/officeDocument/2006/relationships/image" Target="../media/image85.png"/><Relationship Id="rId4" Type="http://schemas.openxmlformats.org/officeDocument/2006/relationships/image" Target="../media/image13.png"/><Relationship Id="rId9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74.png"/><Relationship Id="rId7" Type="http://schemas.openxmlformats.org/officeDocument/2006/relationships/image" Target="../media/image8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559435" cy="10287000"/>
          </a:xfrm>
          <a:custGeom>
            <a:avLst/>
            <a:gdLst/>
            <a:ahLst/>
            <a:cxnLst/>
            <a:rect l="l" t="t" r="r" b="b"/>
            <a:pathLst>
              <a:path w="559435" h="10287000">
                <a:moveTo>
                  <a:pt x="559261" y="10286998"/>
                </a:moveTo>
                <a:lnTo>
                  <a:pt x="0" y="10286998"/>
                </a:lnTo>
                <a:lnTo>
                  <a:pt x="0" y="0"/>
                </a:lnTo>
                <a:lnTo>
                  <a:pt x="559261" y="0"/>
                </a:lnTo>
                <a:lnTo>
                  <a:pt x="559261" y="10286998"/>
                </a:lnTo>
                <a:close/>
              </a:path>
            </a:pathLst>
          </a:custGeom>
          <a:solidFill>
            <a:srgbClr val="00AC9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-11439"/>
            <a:ext cx="18288000" cy="10299065"/>
            <a:chOff x="0" y="-11439"/>
            <a:chExt cx="18288000" cy="10299065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8288000" cy="10287635"/>
            </a:xfrm>
            <a:custGeom>
              <a:avLst/>
              <a:gdLst/>
              <a:ahLst/>
              <a:cxnLst/>
              <a:rect l="l" t="t" r="r" b="b"/>
              <a:pathLst>
                <a:path w="18288000" h="10287635">
                  <a:moveTo>
                    <a:pt x="18288000" y="0"/>
                  </a:moveTo>
                  <a:lnTo>
                    <a:pt x="0" y="0"/>
                  </a:lnTo>
                  <a:lnTo>
                    <a:pt x="0" y="592213"/>
                  </a:lnTo>
                  <a:lnTo>
                    <a:pt x="17791697" y="592213"/>
                  </a:lnTo>
                  <a:lnTo>
                    <a:pt x="17791697" y="9745002"/>
                  </a:lnTo>
                  <a:lnTo>
                    <a:pt x="0" y="9745002"/>
                  </a:lnTo>
                  <a:lnTo>
                    <a:pt x="0" y="10287000"/>
                  </a:lnTo>
                  <a:lnTo>
                    <a:pt x="17791697" y="10287000"/>
                  </a:lnTo>
                  <a:lnTo>
                    <a:pt x="18288000" y="10287013"/>
                  </a:lnTo>
                  <a:lnTo>
                    <a:pt x="18288000" y="9745002"/>
                  </a:lnTo>
                  <a:lnTo>
                    <a:pt x="18288000" y="592213"/>
                  </a:lnTo>
                  <a:lnTo>
                    <a:pt x="18288000" y="12"/>
                  </a:lnTo>
                  <a:close/>
                </a:path>
              </a:pathLst>
            </a:custGeom>
            <a:solidFill>
              <a:srgbClr val="00AC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06695" y="2502407"/>
              <a:ext cx="8747759" cy="489813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36136" y="3308100"/>
              <a:ext cx="2551863" cy="30660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260442" cy="310237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0998" y="6621319"/>
              <a:ext cx="2273647" cy="306196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2349" y="2310710"/>
              <a:ext cx="1812973" cy="199251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6" y="4637630"/>
              <a:ext cx="2183920" cy="117062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156783" y="6407052"/>
              <a:ext cx="2131215" cy="207644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205562" y="419096"/>
              <a:ext cx="2643497" cy="352201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84970" y="6344081"/>
              <a:ext cx="466724" cy="47624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402703" y="8895671"/>
              <a:ext cx="438149" cy="40957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7289051" y="837618"/>
              <a:ext cx="457200" cy="380365"/>
            </a:xfrm>
            <a:custGeom>
              <a:avLst/>
              <a:gdLst/>
              <a:ahLst/>
              <a:cxnLst/>
              <a:rect l="l" t="t" r="r" b="b"/>
              <a:pathLst>
                <a:path w="457200" h="380365">
                  <a:moveTo>
                    <a:pt x="337991" y="369507"/>
                  </a:moveTo>
                  <a:lnTo>
                    <a:pt x="317370" y="349493"/>
                  </a:lnTo>
                  <a:lnTo>
                    <a:pt x="305744" y="323278"/>
                  </a:lnTo>
                  <a:lnTo>
                    <a:pt x="305167" y="293628"/>
                  </a:lnTo>
                  <a:lnTo>
                    <a:pt x="306052" y="257407"/>
                  </a:lnTo>
                  <a:lnTo>
                    <a:pt x="296705" y="223157"/>
                  </a:lnTo>
                  <a:lnTo>
                    <a:pt x="278013" y="192995"/>
                  </a:lnTo>
                  <a:lnTo>
                    <a:pt x="250865" y="169036"/>
                  </a:lnTo>
                  <a:lnTo>
                    <a:pt x="217968" y="154061"/>
                  </a:lnTo>
                  <a:lnTo>
                    <a:pt x="182920" y="149379"/>
                  </a:lnTo>
                  <a:lnTo>
                    <a:pt x="147954" y="154895"/>
                  </a:lnTo>
                  <a:lnTo>
                    <a:pt x="115300" y="170516"/>
                  </a:lnTo>
                  <a:lnTo>
                    <a:pt x="95154" y="180252"/>
                  </a:lnTo>
                  <a:lnTo>
                    <a:pt x="73656" y="183494"/>
                  </a:lnTo>
                  <a:lnTo>
                    <a:pt x="32637" y="171512"/>
                  </a:lnTo>
                  <a:lnTo>
                    <a:pt x="55" y="123103"/>
                  </a:lnTo>
                  <a:lnTo>
                    <a:pt x="0" y="94426"/>
                  </a:lnTo>
                  <a:lnTo>
                    <a:pt x="10633" y="67787"/>
                  </a:lnTo>
                  <a:lnTo>
                    <a:pt x="72005" y="23838"/>
                  </a:lnTo>
                  <a:lnTo>
                    <a:pt x="114837" y="8453"/>
                  </a:lnTo>
                  <a:lnTo>
                    <a:pt x="159142" y="505"/>
                  </a:lnTo>
                  <a:lnTo>
                    <a:pt x="203990" y="0"/>
                  </a:lnTo>
                  <a:lnTo>
                    <a:pt x="248447" y="6941"/>
                  </a:lnTo>
                  <a:lnTo>
                    <a:pt x="291585" y="21334"/>
                  </a:lnTo>
                  <a:lnTo>
                    <a:pt x="332470" y="43183"/>
                  </a:lnTo>
                  <a:lnTo>
                    <a:pt x="369100" y="71596"/>
                  </a:lnTo>
                  <a:lnTo>
                    <a:pt x="399848" y="105111"/>
                  </a:lnTo>
                  <a:lnTo>
                    <a:pt x="424344" y="142879"/>
                  </a:lnTo>
                  <a:lnTo>
                    <a:pt x="442218" y="184054"/>
                  </a:lnTo>
                  <a:lnTo>
                    <a:pt x="453100" y="227785"/>
                  </a:lnTo>
                  <a:lnTo>
                    <a:pt x="456620" y="273226"/>
                  </a:lnTo>
                  <a:lnTo>
                    <a:pt x="452408" y="319527"/>
                  </a:lnTo>
                  <a:lnTo>
                    <a:pt x="421597" y="367975"/>
                  </a:lnTo>
                  <a:lnTo>
                    <a:pt x="365749" y="380258"/>
                  </a:lnTo>
                  <a:lnTo>
                    <a:pt x="337991" y="369507"/>
                  </a:lnTo>
                  <a:close/>
                </a:path>
              </a:pathLst>
            </a:custGeom>
            <a:solidFill>
              <a:srgbClr val="F1BC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30890" y="4603934"/>
              <a:ext cx="228599" cy="22859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99457" y="3512761"/>
              <a:ext cx="238124" cy="2381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814686" y="1469307"/>
              <a:ext cx="447674" cy="40957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694639" y="3085315"/>
              <a:ext cx="419099" cy="42862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90693" y="9376318"/>
              <a:ext cx="228599" cy="22859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25083" y="1603416"/>
              <a:ext cx="518335" cy="49683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131264" y="326316"/>
              <a:ext cx="491904" cy="513896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368460" y="9453404"/>
              <a:ext cx="444500" cy="370840"/>
            </a:xfrm>
            <a:custGeom>
              <a:avLst/>
              <a:gdLst/>
              <a:ahLst/>
              <a:cxnLst/>
              <a:rect l="l" t="t" r="r" b="b"/>
              <a:pathLst>
                <a:path w="444500" h="370840">
                  <a:moveTo>
                    <a:pt x="328706" y="360016"/>
                  </a:moveTo>
                  <a:lnTo>
                    <a:pt x="308651" y="340551"/>
                  </a:lnTo>
                  <a:lnTo>
                    <a:pt x="297345" y="315057"/>
                  </a:lnTo>
                  <a:lnTo>
                    <a:pt x="296784" y="286221"/>
                  </a:lnTo>
                  <a:lnTo>
                    <a:pt x="297645" y="250995"/>
                  </a:lnTo>
                  <a:lnTo>
                    <a:pt x="288554" y="217686"/>
                  </a:lnTo>
                  <a:lnTo>
                    <a:pt x="270375" y="188352"/>
                  </a:lnTo>
                  <a:lnTo>
                    <a:pt x="243974" y="165051"/>
                  </a:lnTo>
                  <a:lnTo>
                    <a:pt x="211980" y="150488"/>
                  </a:lnTo>
                  <a:lnTo>
                    <a:pt x="177896" y="145934"/>
                  </a:lnTo>
                  <a:lnTo>
                    <a:pt x="143890" y="151299"/>
                  </a:lnTo>
                  <a:lnTo>
                    <a:pt x="112133" y="166492"/>
                  </a:lnTo>
                  <a:lnTo>
                    <a:pt x="92540" y="175960"/>
                  </a:lnTo>
                  <a:lnTo>
                    <a:pt x="71632" y="179113"/>
                  </a:lnTo>
                  <a:lnTo>
                    <a:pt x="31740" y="167460"/>
                  </a:lnTo>
                  <a:lnTo>
                    <a:pt x="53" y="120381"/>
                  </a:lnTo>
                  <a:lnTo>
                    <a:pt x="0" y="92491"/>
                  </a:lnTo>
                  <a:lnTo>
                    <a:pt x="10340" y="66584"/>
                  </a:lnTo>
                  <a:lnTo>
                    <a:pt x="30710" y="46034"/>
                  </a:lnTo>
                  <a:lnTo>
                    <a:pt x="76831" y="20846"/>
                  </a:lnTo>
                  <a:lnTo>
                    <a:pt x="125931" y="5499"/>
                  </a:lnTo>
                  <a:lnTo>
                    <a:pt x="176569" y="0"/>
                  </a:lnTo>
                  <a:lnTo>
                    <a:pt x="227308" y="4354"/>
                  </a:lnTo>
                  <a:lnTo>
                    <a:pt x="276710" y="18571"/>
                  </a:lnTo>
                  <a:lnTo>
                    <a:pt x="323336" y="42656"/>
                  </a:lnTo>
                  <a:lnTo>
                    <a:pt x="364352" y="75398"/>
                  </a:lnTo>
                  <a:lnTo>
                    <a:pt x="397498" y="114707"/>
                  </a:lnTo>
                  <a:lnTo>
                    <a:pt x="422206" y="159273"/>
                  </a:lnTo>
                  <a:lnTo>
                    <a:pt x="437903" y="207785"/>
                  </a:lnTo>
                  <a:lnTo>
                    <a:pt x="444018" y="258934"/>
                  </a:lnTo>
                  <a:lnTo>
                    <a:pt x="439981" y="311409"/>
                  </a:lnTo>
                  <a:lnTo>
                    <a:pt x="410016" y="358526"/>
                  </a:lnTo>
                  <a:lnTo>
                    <a:pt x="355702" y="370472"/>
                  </a:lnTo>
                  <a:lnTo>
                    <a:pt x="328706" y="360016"/>
                  </a:lnTo>
                  <a:close/>
                </a:path>
              </a:pathLst>
            </a:custGeom>
            <a:solidFill>
              <a:srgbClr val="F1BC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748353" y="7888147"/>
              <a:ext cx="238124" cy="23812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170002" y="614952"/>
              <a:ext cx="247650" cy="24765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102175" y="1987439"/>
              <a:ext cx="228599" cy="228599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6565805" y="9553781"/>
              <a:ext cx="534035" cy="343535"/>
            </a:xfrm>
            <a:custGeom>
              <a:avLst/>
              <a:gdLst/>
              <a:ahLst/>
              <a:cxnLst/>
              <a:rect l="l" t="t" r="r" b="b"/>
              <a:pathLst>
                <a:path w="534034" h="343534">
                  <a:moveTo>
                    <a:pt x="475509" y="237308"/>
                  </a:moveTo>
                  <a:lnTo>
                    <a:pt x="444876" y="239543"/>
                  </a:lnTo>
                  <a:lnTo>
                    <a:pt x="415687" y="230189"/>
                  </a:lnTo>
                  <a:lnTo>
                    <a:pt x="391608" y="209575"/>
                  </a:lnTo>
                  <a:lnTo>
                    <a:pt x="363325" y="183123"/>
                  </a:lnTo>
                  <a:lnTo>
                    <a:pt x="329341" y="166240"/>
                  </a:lnTo>
                  <a:lnTo>
                    <a:pt x="291978" y="159721"/>
                  </a:lnTo>
                  <a:lnTo>
                    <a:pt x="253557" y="164361"/>
                  </a:lnTo>
                  <a:lnTo>
                    <a:pt x="218220" y="179977"/>
                  </a:lnTo>
                  <a:lnTo>
                    <a:pt x="189571" y="204625"/>
                  </a:lnTo>
                  <a:lnTo>
                    <a:pt x="169120" y="236457"/>
                  </a:lnTo>
                  <a:lnTo>
                    <a:pt x="158379" y="273627"/>
                  </a:lnTo>
                  <a:lnTo>
                    <a:pt x="151832" y="296628"/>
                  </a:lnTo>
                  <a:lnTo>
                    <a:pt x="139138" y="316094"/>
                  </a:lnTo>
                  <a:lnTo>
                    <a:pt x="100418" y="340320"/>
                  </a:lnTo>
                  <a:lnTo>
                    <a:pt x="76919" y="342982"/>
                  </a:lnTo>
                  <a:lnTo>
                    <a:pt x="68656" y="342303"/>
                  </a:lnTo>
                  <a:lnTo>
                    <a:pt x="38617" y="331919"/>
                  </a:lnTo>
                  <a:lnTo>
                    <a:pt x="15686" y="311579"/>
                  </a:lnTo>
                  <a:lnTo>
                    <a:pt x="1979" y="284157"/>
                  </a:lnTo>
                  <a:lnTo>
                    <a:pt x="0" y="252418"/>
                  </a:lnTo>
                  <a:lnTo>
                    <a:pt x="10521" y="203928"/>
                  </a:lnTo>
                  <a:lnTo>
                    <a:pt x="28685" y="158802"/>
                  </a:lnTo>
                  <a:lnTo>
                    <a:pt x="53833" y="117787"/>
                  </a:lnTo>
                  <a:lnTo>
                    <a:pt x="85307" y="81629"/>
                  </a:lnTo>
                  <a:lnTo>
                    <a:pt x="122448" y="51075"/>
                  </a:lnTo>
                  <a:lnTo>
                    <a:pt x="164599" y="26872"/>
                  </a:lnTo>
                  <a:lnTo>
                    <a:pt x="211100" y="9766"/>
                  </a:lnTo>
                  <a:lnTo>
                    <a:pt x="259817" y="722"/>
                  </a:lnTo>
                  <a:lnTo>
                    <a:pt x="308426" y="0"/>
                  </a:lnTo>
                  <a:lnTo>
                    <a:pt x="355986" y="7292"/>
                  </a:lnTo>
                  <a:lnTo>
                    <a:pt x="401557" y="22291"/>
                  </a:lnTo>
                  <a:lnTo>
                    <a:pt x="444200" y="44689"/>
                  </a:lnTo>
                  <a:lnTo>
                    <a:pt x="482975" y="74178"/>
                  </a:lnTo>
                  <a:lnTo>
                    <a:pt x="516941" y="110450"/>
                  </a:lnTo>
                  <a:lnTo>
                    <a:pt x="533713" y="169481"/>
                  </a:lnTo>
                  <a:lnTo>
                    <a:pt x="524393" y="198699"/>
                  </a:lnTo>
                  <a:lnTo>
                    <a:pt x="503822" y="222793"/>
                  </a:lnTo>
                  <a:lnTo>
                    <a:pt x="475509" y="237308"/>
                  </a:lnTo>
                  <a:close/>
                </a:path>
              </a:pathLst>
            </a:custGeom>
            <a:solidFill>
              <a:srgbClr val="F1BC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852603" y="-11439"/>
              <a:ext cx="2270310" cy="150734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161776" y="8393086"/>
              <a:ext cx="1263306" cy="189391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695809" y="8268517"/>
              <a:ext cx="1529477" cy="201848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49993" y="9347075"/>
              <a:ext cx="466724" cy="47624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264276" y="8951159"/>
              <a:ext cx="849608" cy="133565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80356" y="9140281"/>
              <a:ext cx="238124" cy="23812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550556" y="1200068"/>
              <a:ext cx="466724" cy="47624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7374128" y="5789408"/>
              <a:ext cx="209549" cy="20954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599094" y="8855696"/>
              <a:ext cx="552449" cy="49529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2549651" y="0"/>
              <a:ext cx="1470060" cy="141313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565863" y="375965"/>
              <a:ext cx="552449" cy="49529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273000" y="9491171"/>
              <a:ext cx="491904" cy="51389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2018870" y="362559"/>
              <a:ext cx="247650" cy="24765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497745" y="1048831"/>
              <a:ext cx="2133599" cy="187642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3028746" y="5679588"/>
              <a:ext cx="1457324" cy="209549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748353" y="5323684"/>
              <a:ext cx="2990849" cy="2676524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7205043" y="7472642"/>
              <a:ext cx="3876040" cy="605790"/>
            </a:xfrm>
            <a:custGeom>
              <a:avLst/>
              <a:gdLst/>
              <a:ahLst/>
              <a:cxnLst/>
              <a:rect l="l" t="t" r="r" b="b"/>
              <a:pathLst>
                <a:path w="3876040" h="605790">
                  <a:moveTo>
                    <a:pt x="3763900" y="605574"/>
                  </a:moveTo>
                  <a:lnTo>
                    <a:pt x="111998" y="605574"/>
                  </a:lnTo>
                  <a:lnTo>
                    <a:pt x="90046" y="603401"/>
                  </a:lnTo>
                  <a:lnTo>
                    <a:pt x="49861" y="586751"/>
                  </a:lnTo>
                  <a:lnTo>
                    <a:pt x="18817" y="555697"/>
                  </a:lnTo>
                  <a:lnTo>
                    <a:pt x="2171" y="515501"/>
                  </a:lnTo>
                  <a:lnTo>
                    <a:pt x="0" y="493542"/>
                  </a:lnTo>
                  <a:lnTo>
                    <a:pt x="0" y="112031"/>
                  </a:lnTo>
                  <a:lnTo>
                    <a:pt x="8525" y="69158"/>
                  </a:lnTo>
                  <a:lnTo>
                    <a:pt x="32803" y="32813"/>
                  </a:lnTo>
                  <a:lnTo>
                    <a:pt x="69138" y="8527"/>
                  </a:lnTo>
                  <a:lnTo>
                    <a:pt x="111998" y="0"/>
                  </a:lnTo>
                  <a:lnTo>
                    <a:pt x="3763900" y="0"/>
                  </a:lnTo>
                  <a:lnTo>
                    <a:pt x="3806761" y="8527"/>
                  </a:lnTo>
                  <a:lnTo>
                    <a:pt x="3843096" y="32813"/>
                  </a:lnTo>
                  <a:lnTo>
                    <a:pt x="3867374" y="69158"/>
                  </a:lnTo>
                  <a:lnTo>
                    <a:pt x="3875899" y="112031"/>
                  </a:lnTo>
                  <a:lnTo>
                    <a:pt x="3875899" y="493542"/>
                  </a:lnTo>
                  <a:lnTo>
                    <a:pt x="3867374" y="536415"/>
                  </a:lnTo>
                  <a:lnTo>
                    <a:pt x="3843096" y="572760"/>
                  </a:lnTo>
                  <a:lnTo>
                    <a:pt x="3806761" y="597046"/>
                  </a:lnTo>
                  <a:lnTo>
                    <a:pt x="3763900" y="605574"/>
                  </a:lnTo>
                  <a:close/>
                </a:path>
              </a:pathLst>
            </a:custGeom>
            <a:solidFill>
              <a:srgbClr val="F1BC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8000" cy="10287635"/>
            </a:xfrm>
            <a:custGeom>
              <a:avLst/>
              <a:gdLst/>
              <a:ahLst/>
              <a:cxnLst/>
              <a:rect l="l" t="t" r="r" b="b"/>
              <a:pathLst>
                <a:path w="18288000" h="10287635">
                  <a:moveTo>
                    <a:pt x="18288000" y="0"/>
                  </a:moveTo>
                  <a:lnTo>
                    <a:pt x="0" y="0"/>
                  </a:lnTo>
                  <a:lnTo>
                    <a:pt x="0" y="592213"/>
                  </a:lnTo>
                  <a:lnTo>
                    <a:pt x="17791697" y="592213"/>
                  </a:lnTo>
                  <a:lnTo>
                    <a:pt x="17791697" y="9745002"/>
                  </a:lnTo>
                  <a:lnTo>
                    <a:pt x="0" y="9745002"/>
                  </a:lnTo>
                  <a:lnTo>
                    <a:pt x="0" y="10287000"/>
                  </a:lnTo>
                  <a:lnTo>
                    <a:pt x="17791697" y="10287000"/>
                  </a:lnTo>
                  <a:lnTo>
                    <a:pt x="18288000" y="10287013"/>
                  </a:lnTo>
                  <a:lnTo>
                    <a:pt x="18288000" y="9745002"/>
                  </a:lnTo>
                  <a:lnTo>
                    <a:pt x="18288000" y="592213"/>
                  </a:lnTo>
                  <a:lnTo>
                    <a:pt x="18288000" y="12"/>
                  </a:lnTo>
                  <a:close/>
                </a:path>
              </a:pathLst>
            </a:custGeom>
            <a:solidFill>
              <a:srgbClr val="1AB4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59299" y="626215"/>
              <a:ext cx="228599" cy="2285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57670" y="9501968"/>
              <a:ext cx="518335" cy="4968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02390" y="555197"/>
              <a:ext cx="466724" cy="4762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22932" y="8514299"/>
              <a:ext cx="228599" cy="2285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281130" y="9751888"/>
              <a:ext cx="457199" cy="4095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24714" y="231371"/>
              <a:ext cx="571499" cy="51434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80959" y="406703"/>
              <a:ext cx="400050" cy="419734"/>
            </a:xfrm>
            <a:custGeom>
              <a:avLst/>
              <a:gdLst/>
              <a:ahLst/>
              <a:cxnLst/>
              <a:rect l="l" t="t" r="r" b="b"/>
              <a:pathLst>
                <a:path w="400050" h="419734">
                  <a:moveTo>
                    <a:pt x="381288" y="131129"/>
                  </a:moveTo>
                  <a:lnTo>
                    <a:pt x="358993" y="147982"/>
                  </a:lnTo>
                  <a:lnTo>
                    <a:pt x="332073" y="155269"/>
                  </a:lnTo>
                  <a:lnTo>
                    <a:pt x="303488" y="151428"/>
                  </a:lnTo>
                  <a:lnTo>
                    <a:pt x="268806" y="145206"/>
                  </a:lnTo>
                  <a:lnTo>
                    <a:pt x="234500" y="149112"/>
                  </a:lnTo>
                  <a:lnTo>
                    <a:pt x="202737" y="162606"/>
                  </a:lnTo>
                  <a:lnTo>
                    <a:pt x="175684" y="185146"/>
                  </a:lnTo>
                  <a:lnTo>
                    <a:pt x="156413" y="214545"/>
                  </a:lnTo>
                  <a:lnTo>
                    <a:pt x="146716" y="247537"/>
                  </a:lnTo>
                  <a:lnTo>
                    <a:pt x="146833" y="281963"/>
                  </a:lnTo>
                  <a:lnTo>
                    <a:pt x="157006" y="315665"/>
                  </a:lnTo>
                  <a:lnTo>
                    <a:pt x="163377" y="336472"/>
                  </a:lnTo>
                  <a:lnTo>
                    <a:pt x="163305" y="357617"/>
                  </a:lnTo>
                  <a:lnTo>
                    <a:pt x="145706" y="395266"/>
                  </a:lnTo>
                  <a:lnTo>
                    <a:pt x="94346" y="419404"/>
                  </a:lnTo>
                  <a:lnTo>
                    <a:pt x="66774" y="415205"/>
                  </a:lnTo>
                  <a:lnTo>
                    <a:pt x="42746" y="401036"/>
                  </a:lnTo>
                  <a:lnTo>
                    <a:pt x="25542" y="377771"/>
                  </a:lnTo>
                  <a:lnTo>
                    <a:pt x="7681" y="328348"/>
                  </a:lnTo>
                  <a:lnTo>
                    <a:pt x="0" y="277483"/>
                  </a:lnTo>
                  <a:lnTo>
                    <a:pt x="2285" y="226598"/>
                  </a:lnTo>
                  <a:lnTo>
                    <a:pt x="14324" y="177116"/>
                  </a:lnTo>
                  <a:lnTo>
                    <a:pt x="35907" y="130459"/>
                  </a:lnTo>
                  <a:lnTo>
                    <a:pt x="66819" y="88050"/>
                  </a:lnTo>
                  <a:lnTo>
                    <a:pt x="105432" y="52507"/>
                  </a:lnTo>
                  <a:lnTo>
                    <a:pt x="149335" y="25741"/>
                  </a:lnTo>
                  <a:lnTo>
                    <a:pt x="197147" y="8117"/>
                  </a:lnTo>
                  <a:lnTo>
                    <a:pt x="247485" y="0"/>
                  </a:lnTo>
                  <a:lnTo>
                    <a:pt x="298968" y="1754"/>
                  </a:lnTo>
                  <a:lnTo>
                    <a:pt x="350214" y="13745"/>
                  </a:lnTo>
                  <a:lnTo>
                    <a:pt x="392212" y="50543"/>
                  </a:lnTo>
                  <a:lnTo>
                    <a:pt x="399538" y="77469"/>
                  </a:lnTo>
                  <a:lnTo>
                    <a:pt x="395737" y="106044"/>
                  </a:lnTo>
                  <a:lnTo>
                    <a:pt x="381288" y="131129"/>
                  </a:lnTo>
                  <a:close/>
                </a:path>
              </a:pathLst>
            </a:custGeom>
            <a:solidFill>
              <a:srgbClr val="F1BC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584549"/>
              <a:ext cx="17902698" cy="8162924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2917" rIns="0" bIns="0" rtlCol="0">
            <a:spAutoFit/>
          </a:bodyPr>
          <a:lstStyle/>
          <a:p>
            <a:pPr marL="169545">
              <a:lnSpc>
                <a:spcPct val="100000"/>
              </a:lnSpc>
              <a:spcBef>
                <a:spcPts val="100"/>
              </a:spcBef>
            </a:pPr>
            <a:r>
              <a:rPr i="1" spc="-760" dirty="0">
                <a:latin typeface="Trebuchet MS"/>
                <a:cs typeface="Trebuchet MS"/>
              </a:rPr>
              <a:t>BOOK</a:t>
            </a:r>
            <a:r>
              <a:rPr i="1" spc="-305" dirty="0">
                <a:latin typeface="Trebuchet MS"/>
                <a:cs typeface="Trebuchet MS"/>
              </a:rPr>
              <a:t> </a:t>
            </a:r>
            <a:r>
              <a:rPr i="1" spc="-915" dirty="0">
                <a:latin typeface="Trebuchet MS"/>
                <a:cs typeface="Trebuchet MS"/>
              </a:rPr>
              <a:t>PAGE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8000" cy="10287635"/>
            </a:xfrm>
            <a:custGeom>
              <a:avLst/>
              <a:gdLst/>
              <a:ahLst/>
              <a:cxnLst/>
              <a:rect l="l" t="t" r="r" b="b"/>
              <a:pathLst>
                <a:path w="18288000" h="10287635">
                  <a:moveTo>
                    <a:pt x="18288000" y="0"/>
                  </a:moveTo>
                  <a:lnTo>
                    <a:pt x="0" y="0"/>
                  </a:lnTo>
                  <a:lnTo>
                    <a:pt x="0" y="592213"/>
                  </a:lnTo>
                  <a:lnTo>
                    <a:pt x="17791697" y="592213"/>
                  </a:lnTo>
                  <a:lnTo>
                    <a:pt x="17791697" y="9745002"/>
                  </a:lnTo>
                  <a:lnTo>
                    <a:pt x="0" y="9745002"/>
                  </a:lnTo>
                  <a:lnTo>
                    <a:pt x="0" y="10287000"/>
                  </a:lnTo>
                  <a:lnTo>
                    <a:pt x="17791697" y="10287000"/>
                  </a:lnTo>
                  <a:lnTo>
                    <a:pt x="18288000" y="10287013"/>
                  </a:lnTo>
                  <a:lnTo>
                    <a:pt x="18288000" y="9745002"/>
                  </a:lnTo>
                  <a:lnTo>
                    <a:pt x="18288000" y="592213"/>
                  </a:lnTo>
                  <a:lnTo>
                    <a:pt x="18288000" y="12"/>
                  </a:lnTo>
                  <a:close/>
                </a:path>
              </a:pathLst>
            </a:custGeom>
            <a:solidFill>
              <a:srgbClr val="1AB4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59299" y="626212"/>
              <a:ext cx="228599" cy="2285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57670" y="9501965"/>
              <a:ext cx="518335" cy="4968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73697" y="1028699"/>
              <a:ext cx="466724" cy="47624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114919" y="1522752"/>
              <a:ext cx="466725" cy="344170"/>
            </a:xfrm>
            <a:custGeom>
              <a:avLst/>
              <a:gdLst/>
              <a:ahLst/>
              <a:cxnLst/>
              <a:rect l="l" t="t" r="r" b="b"/>
              <a:pathLst>
                <a:path w="466725" h="344169">
                  <a:moveTo>
                    <a:pt x="42146" y="154826"/>
                  </a:moveTo>
                  <a:lnTo>
                    <a:pt x="69311" y="148259"/>
                  </a:lnTo>
                  <a:lnTo>
                    <a:pt x="96904" y="152308"/>
                  </a:lnTo>
                  <a:lnTo>
                    <a:pt x="121587" y="167227"/>
                  </a:lnTo>
                  <a:lnTo>
                    <a:pt x="150914" y="186760"/>
                  </a:lnTo>
                  <a:lnTo>
                    <a:pt x="183933" y="196855"/>
                  </a:lnTo>
                  <a:lnTo>
                    <a:pt x="252238" y="187257"/>
                  </a:lnTo>
                  <a:lnTo>
                    <a:pt x="303679" y="141587"/>
                  </a:lnTo>
                  <a:lnTo>
                    <a:pt x="321403" y="75005"/>
                  </a:lnTo>
                  <a:lnTo>
                    <a:pt x="323855" y="53383"/>
                  </a:lnTo>
                  <a:lnTo>
                    <a:pt x="332351" y="34020"/>
                  </a:lnTo>
                  <a:lnTo>
                    <a:pt x="363500" y="6508"/>
                  </a:lnTo>
                  <a:lnTo>
                    <a:pt x="391715" y="0"/>
                  </a:lnTo>
                  <a:lnTo>
                    <a:pt x="420225" y="4847"/>
                  </a:lnTo>
                  <a:lnTo>
                    <a:pt x="443837" y="19690"/>
                  </a:lnTo>
                  <a:lnTo>
                    <a:pt x="460224" y="42265"/>
                  </a:lnTo>
                  <a:lnTo>
                    <a:pt x="466727" y="70459"/>
                  </a:lnTo>
                  <a:lnTo>
                    <a:pt x="463404" y="122905"/>
                  </a:lnTo>
                  <a:lnTo>
                    <a:pt x="450170" y="172616"/>
                  </a:lnTo>
                  <a:lnTo>
                    <a:pt x="427788" y="218371"/>
                  </a:lnTo>
                  <a:lnTo>
                    <a:pt x="397019" y="258951"/>
                  </a:lnTo>
                  <a:lnTo>
                    <a:pt x="358625" y="293135"/>
                  </a:lnTo>
                  <a:lnTo>
                    <a:pt x="313368" y="319704"/>
                  </a:lnTo>
                  <a:lnTo>
                    <a:pt x="263786" y="336907"/>
                  </a:lnTo>
                  <a:lnTo>
                    <a:pt x="212852" y="343951"/>
                  </a:lnTo>
                  <a:lnTo>
                    <a:pt x="161978" y="341052"/>
                  </a:lnTo>
                  <a:lnTo>
                    <a:pt x="112577" y="328428"/>
                  </a:lnTo>
                  <a:lnTo>
                    <a:pt x="66062" y="306294"/>
                  </a:lnTo>
                  <a:lnTo>
                    <a:pt x="23845" y="274866"/>
                  </a:lnTo>
                  <a:lnTo>
                    <a:pt x="0" y="224376"/>
                  </a:lnTo>
                  <a:lnTo>
                    <a:pt x="4015" y="196761"/>
                  </a:lnTo>
                  <a:lnTo>
                    <a:pt x="18893" y="172071"/>
                  </a:lnTo>
                  <a:lnTo>
                    <a:pt x="42146" y="154826"/>
                  </a:lnTo>
                  <a:close/>
                </a:path>
              </a:pathLst>
            </a:custGeom>
            <a:solidFill>
              <a:srgbClr val="F1BC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22932" y="8514298"/>
              <a:ext cx="228599" cy="2285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57001" y="9299017"/>
              <a:ext cx="457199" cy="4095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66453" y="300360"/>
              <a:ext cx="571499" cy="51434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80959" y="406702"/>
              <a:ext cx="400050" cy="419734"/>
            </a:xfrm>
            <a:custGeom>
              <a:avLst/>
              <a:gdLst/>
              <a:ahLst/>
              <a:cxnLst/>
              <a:rect l="l" t="t" r="r" b="b"/>
              <a:pathLst>
                <a:path w="400050" h="419734">
                  <a:moveTo>
                    <a:pt x="381288" y="131129"/>
                  </a:moveTo>
                  <a:lnTo>
                    <a:pt x="358993" y="147982"/>
                  </a:lnTo>
                  <a:lnTo>
                    <a:pt x="332073" y="155269"/>
                  </a:lnTo>
                  <a:lnTo>
                    <a:pt x="303488" y="151428"/>
                  </a:lnTo>
                  <a:lnTo>
                    <a:pt x="268806" y="145206"/>
                  </a:lnTo>
                  <a:lnTo>
                    <a:pt x="234500" y="149112"/>
                  </a:lnTo>
                  <a:lnTo>
                    <a:pt x="202737" y="162606"/>
                  </a:lnTo>
                  <a:lnTo>
                    <a:pt x="175684" y="185146"/>
                  </a:lnTo>
                  <a:lnTo>
                    <a:pt x="156413" y="214545"/>
                  </a:lnTo>
                  <a:lnTo>
                    <a:pt x="146716" y="247537"/>
                  </a:lnTo>
                  <a:lnTo>
                    <a:pt x="146833" y="281963"/>
                  </a:lnTo>
                  <a:lnTo>
                    <a:pt x="157006" y="315665"/>
                  </a:lnTo>
                  <a:lnTo>
                    <a:pt x="163377" y="336472"/>
                  </a:lnTo>
                  <a:lnTo>
                    <a:pt x="163305" y="357617"/>
                  </a:lnTo>
                  <a:lnTo>
                    <a:pt x="145706" y="395266"/>
                  </a:lnTo>
                  <a:lnTo>
                    <a:pt x="94346" y="419404"/>
                  </a:lnTo>
                  <a:lnTo>
                    <a:pt x="66774" y="415205"/>
                  </a:lnTo>
                  <a:lnTo>
                    <a:pt x="42746" y="401036"/>
                  </a:lnTo>
                  <a:lnTo>
                    <a:pt x="25542" y="377771"/>
                  </a:lnTo>
                  <a:lnTo>
                    <a:pt x="7681" y="328348"/>
                  </a:lnTo>
                  <a:lnTo>
                    <a:pt x="0" y="277483"/>
                  </a:lnTo>
                  <a:lnTo>
                    <a:pt x="2285" y="226598"/>
                  </a:lnTo>
                  <a:lnTo>
                    <a:pt x="14324" y="177116"/>
                  </a:lnTo>
                  <a:lnTo>
                    <a:pt x="35907" y="130459"/>
                  </a:lnTo>
                  <a:lnTo>
                    <a:pt x="66819" y="88050"/>
                  </a:lnTo>
                  <a:lnTo>
                    <a:pt x="105432" y="52507"/>
                  </a:lnTo>
                  <a:lnTo>
                    <a:pt x="149335" y="25741"/>
                  </a:lnTo>
                  <a:lnTo>
                    <a:pt x="197147" y="8117"/>
                  </a:lnTo>
                  <a:lnTo>
                    <a:pt x="247485" y="0"/>
                  </a:lnTo>
                  <a:lnTo>
                    <a:pt x="298968" y="1754"/>
                  </a:lnTo>
                  <a:lnTo>
                    <a:pt x="350214" y="13745"/>
                  </a:lnTo>
                  <a:lnTo>
                    <a:pt x="392212" y="50543"/>
                  </a:lnTo>
                  <a:lnTo>
                    <a:pt x="399538" y="77469"/>
                  </a:lnTo>
                  <a:lnTo>
                    <a:pt x="395737" y="106044"/>
                  </a:lnTo>
                  <a:lnTo>
                    <a:pt x="381288" y="131129"/>
                  </a:lnTo>
                  <a:close/>
                </a:path>
              </a:pathLst>
            </a:custGeom>
            <a:solidFill>
              <a:srgbClr val="F1BC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97115" y="810030"/>
              <a:ext cx="6972299" cy="889634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150751" y="824377"/>
              <a:ext cx="7038974" cy="8886824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5910">
              <a:lnSpc>
                <a:spcPct val="100000"/>
              </a:lnSpc>
              <a:spcBef>
                <a:spcPts val="100"/>
              </a:spcBef>
            </a:pPr>
            <a:r>
              <a:rPr spc="-760" dirty="0"/>
              <a:t>BOOK</a:t>
            </a:r>
            <a:r>
              <a:rPr spc="-315" dirty="0"/>
              <a:t> </a:t>
            </a:r>
            <a:r>
              <a:rPr spc="-944" dirty="0"/>
              <a:t>KEY</a:t>
            </a:r>
            <a:r>
              <a:rPr spc="-300" dirty="0"/>
              <a:t> </a:t>
            </a:r>
            <a:r>
              <a:rPr spc="-950" dirty="0"/>
              <a:t>ANSWER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559435" cy="10287000"/>
          </a:xfrm>
          <a:custGeom>
            <a:avLst/>
            <a:gdLst/>
            <a:ahLst/>
            <a:cxnLst/>
            <a:rect l="l" t="t" r="r" b="b"/>
            <a:pathLst>
              <a:path w="559435" h="10287000">
                <a:moveTo>
                  <a:pt x="559261" y="10286998"/>
                </a:moveTo>
                <a:lnTo>
                  <a:pt x="0" y="10286998"/>
                </a:lnTo>
                <a:lnTo>
                  <a:pt x="0" y="0"/>
                </a:lnTo>
                <a:lnTo>
                  <a:pt x="559261" y="0"/>
                </a:lnTo>
                <a:lnTo>
                  <a:pt x="559261" y="10286998"/>
                </a:lnTo>
                <a:close/>
              </a:path>
            </a:pathLst>
          </a:custGeom>
          <a:solidFill>
            <a:srgbClr val="1AB4D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8288000" cy="10287635"/>
            </a:xfrm>
            <a:custGeom>
              <a:avLst/>
              <a:gdLst/>
              <a:ahLst/>
              <a:cxnLst/>
              <a:rect l="l" t="t" r="r" b="b"/>
              <a:pathLst>
                <a:path w="18288000" h="10287635">
                  <a:moveTo>
                    <a:pt x="18288000" y="0"/>
                  </a:moveTo>
                  <a:lnTo>
                    <a:pt x="0" y="0"/>
                  </a:lnTo>
                  <a:lnTo>
                    <a:pt x="0" y="592213"/>
                  </a:lnTo>
                  <a:lnTo>
                    <a:pt x="17791697" y="592213"/>
                  </a:lnTo>
                  <a:lnTo>
                    <a:pt x="17791697" y="9745002"/>
                  </a:lnTo>
                  <a:lnTo>
                    <a:pt x="0" y="9745002"/>
                  </a:lnTo>
                  <a:lnTo>
                    <a:pt x="0" y="10287000"/>
                  </a:lnTo>
                  <a:lnTo>
                    <a:pt x="17791697" y="10287000"/>
                  </a:lnTo>
                  <a:lnTo>
                    <a:pt x="18288000" y="10287013"/>
                  </a:lnTo>
                  <a:lnTo>
                    <a:pt x="18288000" y="9745002"/>
                  </a:lnTo>
                  <a:lnTo>
                    <a:pt x="18288000" y="592213"/>
                  </a:lnTo>
                  <a:lnTo>
                    <a:pt x="18288000" y="12"/>
                  </a:lnTo>
                  <a:close/>
                </a:path>
              </a:pathLst>
            </a:custGeom>
            <a:solidFill>
              <a:srgbClr val="1AB4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561994" y="692101"/>
              <a:ext cx="1080874" cy="154022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59299" y="2509320"/>
              <a:ext cx="228599" cy="2285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191445" y="1771462"/>
              <a:ext cx="466724" cy="47624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5921519" y="703618"/>
              <a:ext cx="487045" cy="309880"/>
            </a:xfrm>
            <a:custGeom>
              <a:avLst/>
              <a:gdLst/>
              <a:ahLst/>
              <a:cxnLst/>
              <a:rect l="l" t="t" r="r" b="b"/>
              <a:pathLst>
                <a:path w="487044" h="309880">
                  <a:moveTo>
                    <a:pt x="432811" y="218471"/>
                  </a:moveTo>
                  <a:lnTo>
                    <a:pt x="404913" y="220121"/>
                  </a:lnTo>
                  <a:lnTo>
                    <a:pt x="378473" y="211246"/>
                  </a:lnTo>
                  <a:lnTo>
                    <a:pt x="356824" y="192190"/>
                  </a:lnTo>
                  <a:lnTo>
                    <a:pt x="331423" y="167770"/>
                  </a:lnTo>
                  <a:lnTo>
                    <a:pt x="300715" y="151985"/>
                  </a:lnTo>
                  <a:lnTo>
                    <a:pt x="266803" y="145586"/>
                  </a:lnTo>
                  <a:lnTo>
                    <a:pt x="231789" y="149328"/>
                  </a:lnTo>
                  <a:lnTo>
                    <a:pt x="199445" y="163093"/>
                  </a:lnTo>
                  <a:lnTo>
                    <a:pt x="173071" y="185160"/>
                  </a:lnTo>
                  <a:lnTo>
                    <a:pt x="154066" y="213866"/>
                  </a:lnTo>
                  <a:lnTo>
                    <a:pt x="143830" y="247549"/>
                  </a:lnTo>
                  <a:lnTo>
                    <a:pt x="137585" y="268394"/>
                  </a:lnTo>
                  <a:lnTo>
                    <a:pt x="125793" y="285945"/>
                  </a:lnTo>
                  <a:lnTo>
                    <a:pt x="109628" y="299286"/>
                  </a:lnTo>
                  <a:lnTo>
                    <a:pt x="90262" y="307502"/>
                  </a:lnTo>
                  <a:lnTo>
                    <a:pt x="83310" y="308927"/>
                  </a:lnTo>
                  <a:lnTo>
                    <a:pt x="76173" y="309636"/>
                  </a:lnTo>
                  <a:lnTo>
                    <a:pt x="68849" y="309630"/>
                  </a:lnTo>
                  <a:lnTo>
                    <a:pt x="13531" y="280294"/>
                  </a:lnTo>
                  <a:lnTo>
                    <a:pt x="0" y="226272"/>
                  </a:lnTo>
                  <a:lnTo>
                    <a:pt x="12563" y="175245"/>
                  </a:lnTo>
                  <a:lnTo>
                    <a:pt x="34396" y="128666"/>
                  </a:lnTo>
                  <a:lnTo>
                    <a:pt x="64531" y="87601"/>
                  </a:lnTo>
                  <a:lnTo>
                    <a:pt x="102003" y="53115"/>
                  </a:lnTo>
                  <a:lnTo>
                    <a:pt x="145847" y="26274"/>
                  </a:lnTo>
                  <a:lnTo>
                    <a:pt x="195095" y="8145"/>
                  </a:lnTo>
                  <a:lnTo>
                    <a:pt x="246940" y="0"/>
                  </a:lnTo>
                  <a:lnTo>
                    <a:pt x="298317" y="2092"/>
                  </a:lnTo>
                  <a:lnTo>
                    <a:pt x="347872" y="13959"/>
                  </a:lnTo>
                  <a:lnTo>
                    <a:pt x="394255" y="35137"/>
                  </a:lnTo>
                  <a:lnTo>
                    <a:pt x="436112" y="65162"/>
                  </a:lnTo>
                  <a:lnTo>
                    <a:pt x="472092" y="103573"/>
                  </a:lnTo>
                  <a:lnTo>
                    <a:pt x="486614" y="157489"/>
                  </a:lnTo>
                  <a:lnTo>
                    <a:pt x="477769" y="183956"/>
                  </a:lnTo>
                  <a:lnTo>
                    <a:pt x="458752" y="205619"/>
                  </a:lnTo>
                  <a:lnTo>
                    <a:pt x="432811" y="218471"/>
                  </a:lnTo>
                  <a:close/>
                </a:path>
              </a:pathLst>
            </a:custGeom>
            <a:solidFill>
              <a:srgbClr val="F1BC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2786" y="806145"/>
              <a:ext cx="514349" cy="457199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692179" y="425450"/>
            <a:ext cx="3832225" cy="9474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95"/>
              </a:spcBef>
            </a:pPr>
            <a:r>
              <a:rPr sz="7875" baseline="8465" dirty="0">
                <a:solidFill>
                  <a:srgbClr val="004AAC"/>
                </a:solidFill>
              </a:rPr>
              <a:t>02</a:t>
            </a:r>
            <a:r>
              <a:rPr sz="7875" spc="202" baseline="8465" dirty="0">
                <a:solidFill>
                  <a:srgbClr val="004AAC"/>
                </a:solidFill>
              </a:rPr>
              <a:t> </a:t>
            </a:r>
            <a:r>
              <a:rPr sz="6050" spc="-10" dirty="0">
                <a:solidFill>
                  <a:srgbClr val="1AB4DA"/>
                </a:solidFill>
                <a:latin typeface="Tahoma"/>
                <a:cs typeface="Tahoma"/>
              </a:rPr>
              <a:t>ExamPle</a:t>
            </a:r>
            <a:endParaRPr sz="6050">
              <a:latin typeface="Tahoma"/>
              <a:cs typeface="Tahom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33650" y="1278816"/>
            <a:ext cx="15583535" cy="8321675"/>
            <a:chOff x="433650" y="1278816"/>
            <a:chExt cx="15583535" cy="8321675"/>
          </a:xfrm>
        </p:grpSpPr>
        <p:sp>
          <p:nvSpPr>
            <p:cNvPr id="12" name="object 12"/>
            <p:cNvSpPr/>
            <p:nvPr/>
          </p:nvSpPr>
          <p:spPr>
            <a:xfrm>
              <a:off x="433641" y="1278825"/>
              <a:ext cx="15583535" cy="8321675"/>
            </a:xfrm>
            <a:custGeom>
              <a:avLst/>
              <a:gdLst/>
              <a:ahLst/>
              <a:cxnLst/>
              <a:rect l="l" t="t" r="r" b="b"/>
              <a:pathLst>
                <a:path w="15583535" h="8321675">
                  <a:moveTo>
                    <a:pt x="13448411" y="1979866"/>
                  </a:moveTo>
                  <a:lnTo>
                    <a:pt x="13445693" y="1932774"/>
                  </a:lnTo>
                  <a:lnTo>
                    <a:pt x="13437743" y="1887270"/>
                  </a:lnTo>
                  <a:lnTo>
                    <a:pt x="13424865" y="1843671"/>
                  </a:lnTo>
                  <a:lnTo>
                    <a:pt x="13407365" y="1802269"/>
                  </a:lnTo>
                  <a:lnTo>
                    <a:pt x="13385533" y="1763369"/>
                  </a:lnTo>
                  <a:lnTo>
                    <a:pt x="13359689" y="1727276"/>
                  </a:lnTo>
                  <a:lnTo>
                    <a:pt x="13330136" y="1694307"/>
                  </a:lnTo>
                  <a:lnTo>
                    <a:pt x="13297154" y="1664741"/>
                  </a:lnTo>
                  <a:lnTo>
                    <a:pt x="13261073" y="1638896"/>
                  </a:lnTo>
                  <a:lnTo>
                    <a:pt x="13222173" y="1617065"/>
                  </a:lnTo>
                  <a:lnTo>
                    <a:pt x="13180771" y="1599565"/>
                  </a:lnTo>
                  <a:lnTo>
                    <a:pt x="13137172" y="1586687"/>
                  </a:lnTo>
                  <a:lnTo>
                    <a:pt x="13091681" y="1578737"/>
                  </a:lnTo>
                  <a:lnTo>
                    <a:pt x="13044589" y="1576019"/>
                  </a:lnTo>
                  <a:lnTo>
                    <a:pt x="6668021" y="1576019"/>
                  </a:lnTo>
                  <a:lnTo>
                    <a:pt x="6620929" y="1578737"/>
                  </a:lnTo>
                  <a:lnTo>
                    <a:pt x="6575425" y="1586687"/>
                  </a:lnTo>
                  <a:lnTo>
                    <a:pt x="6531826" y="1599565"/>
                  </a:lnTo>
                  <a:lnTo>
                    <a:pt x="6490436" y="1617065"/>
                  </a:lnTo>
                  <a:lnTo>
                    <a:pt x="6451536" y="1638896"/>
                  </a:lnTo>
                  <a:lnTo>
                    <a:pt x="6415456" y="1664741"/>
                  </a:lnTo>
                  <a:lnTo>
                    <a:pt x="6382474" y="1694307"/>
                  </a:lnTo>
                  <a:lnTo>
                    <a:pt x="6352921" y="1727276"/>
                  </a:lnTo>
                  <a:lnTo>
                    <a:pt x="6327076" y="1763369"/>
                  </a:lnTo>
                  <a:lnTo>
                    <a:pt x="6305245" y="1802269"/>
                  </a:lnTo>
                  <a:lnTo>
                    <a:pt x="6287744" y="1843671"/>
                  </a:lnTo>
                  <a:lnTo>
                    <a:pt x="6274867" y="1887270"/>
                  </a:lnTo>
                  <a:lnTo>
                    <a:pt x="6266916" y="1932774"/>
                  </a:lnTo>
                  <a:lnTo>
                    <a:pt x="6264199" y="1979866"/>
                  </a:lnTo>
                  <a:lnTo>
                    <a:pt x="6264199" y="7917739"/>
                  </a:lnTo>
                  <a:lnTo>
                    <a:pt x="6266916" y="7964843"/>
                  </a:lnTo>
                  <a:lnTo>
                    <a:pt x="6274867" y="8010347"/>
                  </a:lnTo>
                  <a:lnTo>
                    <a:pt x="6287744" y="8053946"/>
                  </a:lnTo>
                  <a:lnTo>
                    <a:pt x="6305245" y="8095348"/>
                  </a:lnTo>
                  <a:lnTo>
                    <a:pt x="6327076" y="8134248"/>
                  </a:lnTo>
                  <a:lnTo>
                    <a:pt x="6352921" y="8170329"/>
                  </a:lnTo>
                  <a:lnTo>
                    <a:pt x="6382474" y="8203311"/>
                  </a:lnTo>
                  <a:lnTo>
                    <a:pt x="6415456" y="8232876"/>
                  </a:lnTo>
                  <a:lnTo>
                    <a:pt x="6451536" y="8258721"/>
                  </a:lnTo>
                  <a:lnTo>
                    <a:pt x="6490436" y="8280552"/>
                  </a:lnTo>
                  <a:lnTo>
                    <a:pt x="6531826" y="8298053"/>
                  </a:lnTo>
                  <a:lnTo>
                    <a:pt x="6575425" y="8310931"/>
                  </a:lnTo>
                  <a:lnTo>
                    <a:pt x="6620929" y="8318881"/>
                  </a:lnTo>
                  <a:lnTo>
                    <a:pt x="6668021" y="8321599"/>
                  </a:lnTo>
                  <a:lnTo>
                    <a:pt x="13044589" y="8321599"/>
                  </a:lnTo>
                  <a:lnTo>
                    <a:pt x="13091681" y="8318881"/>
                  </a:lnTo>
                  <a:lnTo>
                    <a:pt x="13137172" y="8310931"/>
                  </a:lnTo>
                  <a:lnTo>
                    <a:pt x="13180771" y="8298053"/>
                  </a:lnTo>
                  <a:lnTo>
                    <a:pt x="13222173" y="8280552"/>
                  </a:lnTo>
                  <a:lnTo>
                    <a:pt x="13261073" y="8258721"/>
                  </a:lnTo>
                  <a:lnTo>
                    <a:pt x="13297154" y="8232876"/>
                  </a:lnTo>
                  <a:lnTo>
                    <a:pt x="13330136" y="8203311"/>
                  </a:lnTo>
                  <a:lnTo>
                    <a:pt x="13359689" y="8170329"/>
                  </a:lnTo>
                  <a:lnTo>
                    <a:pt x="13385533" y="8134248"/>
                  </a:lnTo>
                  <a:lnTo>
                    <a:pt x="13407365" y="8095348"/>
                  </a:lnTo>
                  <a:lnTo>
                    <a:pt x="13424865" y="8053946"/>
                  </a:lnTo>
                  <a:lnTo>
                    <a:pt x="13437743" y="8010347"/>
                  </a:lnTo>
                  <a:lnTo>
                    <a:pt x="13445693" y="7964843"/>
                  </a:lnTo>
                  <a:lnTo>
                    <a:pt x="13448411" y="7917739"/>
                  </a:lnTo>
                  <a:lnTo>
                    <a:pt x="13448411" y="1979866"/>
                  </a:lnTo>
                  <a:close/>
                </a:path>
                <a:path w="15583535" h="8321675">
                  <a:moveTo>
                    <a:pt x="15583497" y="265734"/>
                  </a:moveTo>
                  <a:lnTo>
                    <a:pt x="15578341" y="213652"/>
                  </a:lnTo>
                  <a:lnTo>
                    <a:pt x="15563266" y="164033"/>
                  </a:lnTo>
                  <a:lnTo>
                    <a:pt x="15538844" y="118300"/>
                  </a:lnTo>
                  <a:lnTo>
                    <a:pt x="15505646" y="77825"/>
                  </a:lnTo>
                  <a:lnTo>
                    <a:pt x="15465159" y="44640"/>
                  </a:lnTo>
                  <a:lnTo>
                    <a:pt x="15419413" y="20218"/>
                  </a:lnTo>
                  <a:lnTo>
                    <a:pt x="15369782" y="5156"/>
                  </a:lnTo>
                  <a:lnTo>
                    <a:pt x="15317686" y="0"/>
                  </a:lnTo>
                  <a:lnTo>
                    <a:pt x="265811" y="0"/>
                  </a:lnTo>
                  <a:lnTo>
                    <a:pt x="218033" y="4279"/>
                  </a:lnTo>
                  <a:lnTo>
                    <a:pt x="173062" y="16624"/>
                  </a:lnTo>
                  <a:lnTo>
                    <a:pt x="131660" y="36271"/>
                  </a:lnTo>
                  <a:lnTo>
                    <a:pt x="94551" y="62496"/>
                  </a:lnTo>
                  <a:lnTo>
                    <a:pt x="62522" y="94526"/>
                  </a:lnTo>
                  <a:lnTo>
                    <a:pt x="36296" y="131610"/>
                  </a:lnTo>
                  <a:lnTo>
                    <a:pt x="16637" y="173012"/>
                  </a:lnTo>
                  <a:lnTo>
                    <a:pt x="4279" y="217970"/>
                  </a:lnTo>
                  <a:lnTo>
                    <a:pt x="0" y="265734"/>
                  </a:lnTo>
                  <a:lnTo>
                    <a:pt x="0" y="1721129"/>
                  </a:lnTo>
                  <a:lnTo>
                    <a:pt x="4279" y="1768894"/>
                  </a:lnTo>
                  <a:lnTo>
                    <a:pt x="16637" y="1813852"/>
                  </a:lnTo>
                  <a:lnTo>
                    <a:pt x="36296" y="1855241"/>
                  </a:lnTo>
                  <a:lnTo>
                    <a:pt x="62522" y="1892338"/>
                  </a:lnTo>
                  <a:lnTo>
                    <a:pt x="94551" y="1924354"/>
                  </a:lnTo>
                  <a:lnTo>
                    <a:pt x="131660" y="1950580"/>
                  </a:lnTo>
                  <a:lnTo>
                    <a:pt x="173062" y="1970227"/>
                  </a:lnTo>
                  <a:lnTo>
                    <a:pt x="218033" y="1982571"/>
                  </a:lnTo>
                  <a:lnTo>
                    <a:pt x="265811" y="1986851"/>
                  </a:lnTo>
                  <a:lnTo>
                    <a:pt x="5791962" y="1986851"/>
                  </a:lnTo>
                  <a:lnTo>
                    <a:pt x="5844057" y="1981708"/>
                  </a:lnTo>
                  <a:lnTo>
                    <a:pt x="5893676" y="1966633"/>
                  </a:lnTo>
                  <a:lnTo>
                    <a:pt x="5939434" y="1942211"/>
                  </a:lnTo>
                  <a:lnTo>
                    <a:pt x="5979909" y="1909025"/>
                  </a:lnTo>
                  <a:lnTo>
                    <a:pt x="6013107" y="1868551"/>
                  </a:lnTo>
                  <a:lnTo>
                    <a:pt x="6037529" y="1822818"/>
                  </a:lnTo>
                  <a:lnTo>
                    <a:pt x="6052617" y="1773212"/>
                  </a:lnTo>
                  <a:lnTo>
                    <a:pt x="6057773" y="1721129"/>
                  </a:lnTo>
                  <a:lnTo>
                    <a:pt x="6057773" y="1328661"/>
                  </a:lnTo>
                  <a:lnTo>
                    <a:pt x="6062929" y="1276578"/>
                  </a:lnTo>
                  <a:lnTo>
                    <a:pt x="6078004" y="1226972"/>
                  </a:lnTo>
                  <a:lnTo>
                    <a:pt x="6102426" y="1181239"/>
                  </a:lnTo>
                  <a:lnTo>
                    <a:pt x="6135624" y="1140764"/>
                  </a:lnTo>
                  <a:lnTo>
                    <a:pt x="6176111" y="1107579"/>
                  </a:lnTo>
                  <a:lnTo>
                    <a:pt x="6221857" y="1083157"/>
                  </a:lnTo>
                  <a:lnTo>
                    <a:pt x="6271476" y="1068082"/>
                  </a:lnTo>
                  <a:lnTo>
                    <a:pt x="6323584" y="1062926"/>
                  </a:lnTo>
                  <a:lnTo>
                    <a:pt x="15317686" y="1062926"/>
                  </a:lnTo>
                  <a:lnTo>
                    <a:pt x="15369782" y="1057783"/>
                  </a:lnTo>
                  <a:lnTo>
                    <a:pt x="15419413" y="1042708"/>
                  </a:lnTo>
                  <a:lnTo>
                    <a:pt x="15465159" y="1018286"/>
                  </a:lnTo>
                  <a:lnTo>
                    <a:pt x="15505646" y="985100"/>
                  </a:lnTo>
                  <a:lnTo>
                    <a:pt x="15538844" y="944626"/>
                  </a:lnTo>
                  <a:lnTo>
                    <a:pt x="15563266" y="898893"/>
                  </a:lnTo>
                  <a:lnTo>
                    <a:pt x="15578341" y="849287"/>
                  </a:lnTo>
                  <a:lnTo>
                    <a:pt x="15583497" y="797204"/>
                  </a:lnTo>
                  <a:lnTo>
                    <a:pt x="15583497" y="265734"/>
                  </a:lnTo>
                  <a:close/>
                </a:path>
              </a:pathLst>
            </a:custGeom>
            <a:solidFill>
              <a:srgbClr val="FEE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010901" y="3530851"/>
              <a:ext cx="332105" cy="332105"/>
            </a:xfrm>
            <a:custGeom>
              <a:avLst/>
              <a:gdLst/>
              <a:ahLst/>
              <a:cxnLst/>
              <a:rect l="l" t="t" r="r" b="b"/>
              <a:pathLst>
                <a:path w="332104" h="332104">
                  <a:moveTo>
                    <a:pt x="166043" y="332087"/>
                  </a:moveTo>
                  <a:lnTo>
                    <a:pt x="125688" y="327109"/>
                  </a:lnTo>
                  <a:lnTo>
                    <a:pt x="87770" y="312482"/>
                  </a:lnTo>
                  <a:lnTo>
                    <a:pt x="54541" y="289081"/>
                  </a:lnTo>
                  <a:lnTo>
                    <a:pt x="27983" y="258292"/>
                  </a:lnTo>
                  <a:lnTo>
                    <a:pt x="9701" y="221972"/>
                  </a:lnTo>
                  <a:lnTo>
                    <a:pt x="797" y="182318"/>
                  </a:lnTo>
                  <a:lnTo>
                    <a:pt x="0" y="166043"/>
                  </a:lnTo>
                  <a:lnTo>
                    <a:pt x="199" y="157886"/>
                  </a:lnTo>
                  <a:lnTo>
                    <a:pt x="7147" y="117843"/>
                  </a:lnTo>
                  <a:lnTo>
                    <a:pt x="23617" y="80687"/>
                  </a:lnTo>
                  <a:lnTo>
                    <a:pt x="48632" y="48633"/>
                  </a:lnTo>
                  <a:lnTo>
                    <a:pt x="80687" y="23617"/>
                  </a:lnTo>
                  <a:lnTo>
                    <a:pt x="117842" y="7147"/>
                  </a:lnTo>
                  <a:lnTo>
                    <a:pt x="157886" y="199"/>
                  </a:lnTo>
                  <a:lnTo>
                    <a:pt x="166043" y="0"/>
                  </a:lnTo>
                  <a:lnTo>
                    <a:pt x="174200" y="199"/>
                  </a:lnTo>
                  <a:lnTo>
                    <a:pt x="214243" y="7147"/>
                  </a:lnTo>
                  <a:lnTo>
                    <a:pt x="251398" y="23617"/>
                  </a:lnTo>
                  <a:lnTo>
                    <a:pt x="283454" y="48633"/>
                  </a:lnTo>
                  <a:lnTo>
                    <a:pt x="308469" y="80687"/>
                  </a:lnTo>
                  <a:lnTo>
                    <a:pt x="324939" y="117843"/>
                  </a:lnTo>
                  <a:lnTo>
                    <a:pt x="331887" y="157886"/>
                  </a:lnTo>
                  <a:lnTo>
                    <a:pt x="332087" y="166043"/>
                  </a:lnTo>
                  <a:lnTo>
                    <a:pt x="331887" y="174200"/>
                  </a:lnTo>
                  <a:lnTo>
                    <a:pt x="324939" y="214243"/>
                  </a:lnTo>
                  <a:lnTo>
                    <a:pt x="308469" y="251398"/>
                  </a:lnTo>
                  <a:lnTo>
                    <a:pt x="283454" y="283454"/>
                  </a:lnTo>
                  <a:lnTo>
                    <a:pt x="251398" y="308469"/>
                  </a:lnTo>
                  <a:lnTo>
                    <a:pt x="214243" y="324939"/>
                  </a:lnTo>
                  <a:lnTo>
                    <a:pt x="174200" y="331887"/>
                  </a:lnTo>
                  <a:lnTo>
                    <a:pt x="166043" y="332087"/>
                  </a:lnTo>
                  <a:close/>
                </a:path>
              </a:pathLst>
            </a:custGeom>
            <a:solidFill>
              <a:srgbClr val="E982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60086" y="1187069"/>
            <a:ext cx="14926310" cy="3032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599"/>
              </a:lnSpc>
              <a:spcBef>
                <a:spcPts val="95"/>
              </a:spcBef>
            </a:pPr>
            <a:r>
              <a:rPr sz="5200" b="1" spc="-775" dirty="0">
                <a:solidFill>
                  <a:srgbClr val="004AAC"/>
                </a:solidFill>
                <a:latin typeface="Trebuchet MS"/>
                <a:cs typeface="Trebuchet MS"/>
              </a:rPr>
              <a:t>Draw</a:t>
            </a:r>
            <a:r>
              <a:rPr sz="5200" b="1" spc="-520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5200" b="1" spc="-670" dirty="0">
                <a:solidFill>
                  <a:srgbClr val="004AAC"/>
                </a:solidFill>
                <a:latin typeface="Trebuchet MS"/>
                <a:cs typeface="Trebuchet MS"/>
              </a:rPr>
              <a:t>arrows</a:t>
            </a:r>
            <a:r>
              <a:rPr sz="5200" b="1" spc="-515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5200" b="1" spc="-610" dirty="0">
                <a:solidFill>
                  <a:srgbClr val="004AAC"/>
                </a:solidFill>
                <a:latin typeface="Trebuchet MS"/>
                <a:cs typeface="Trebuchet MS"/>
              </a:rPr>
              <a:t>that</a:t>
            </a:r>
            <a:r>
              <a:rPr sz="5200" b="1" spc="-515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5200" b="1" spc="-650" dirty="0">
                <a:solidFill>
                  <a:srgbClr val="004AAC"/>
                </a:solidFill>
                <a:latin typeface="Trebuchet MS"/>
                <a:cs typeface="Trebuchet MS"/>
              </a:rPr>
              <a:t>shows</a:t>
            </a:r>
            <a:r>
              <a:rPr sz="5200" b="1" spc="-515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5200" b="1" spc="-715" dirty="0">
                <a:solidFill>
                  <a:srgbClr val="004AAC"/>
                </a:solidFill>
                <a:latin typeface="Trebuchet MS"/>
                <a:cs typeface="Trebuchet MS"/>
              </a:rPr>
              <a:t>the</a:t>
            </a:r>
            <a:r>
              <a:rPr sz="5200" b="1" spc="-515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5200" b="1" spc="-640" dirty="0">
                <a:solidFill>
                  <a:srgbClr val="004AAC"/>
                </a:solidFill>
                <a:latin typeface="Trebuchet MS"/>
                <a:cs typeface="Trebuchet MS"/>
              </a:rPr>
              <a:t>repulsion</a:t>
            </a:r>
            <a:r>
              <a:rPr sz="5200" b="1" spc="-515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5200" b="1" spc="-670" dirty="0">
                <a:solidFill>
                  <a:srgbClr val="004AAC"/>
                </a:solidFill>
                <a:latin typeface="Trebuchet MS"/>
                <a:cs typeface="Trebuchet MS"/>
              </a:rPr>
              <a:t>or</a:t>
            </a:r>
            <a:r>
              <a:rPr sz="5200" b="1" spc="-515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5200" b="1" spc="-605" dirty="0">
                <a:solidFill>
                  <a:srgbClr val="004AAC"/>
                </a:solidFill>
                <a:latin typeface="Trebuchet MS"/>
                <a:cs typeface="Trebuchet MS"/>
              </a:rPr>
              <a:t>attraction</a:t>
            </a:r>
            <a:r>
              <a:rPr sz="5200" b="1" spc="-515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5200" b="1" spc="-810" dirty="0">
                <a:solidFill>
                  <a:srgbClr val="004AAC"/>
                </a:solidFill>
                <a:latin typeface="Trebuchet MS"/>
                <a:cs typeface="Trebuchet MS"/>
              </a:rPr>
              <a:t>between</a:t>
            </a:r>
            <a:r>
              <a:rPr sz="5200" b="1" spc="-515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5200" b="1" spc="-740" dirty="0">
                <a:solidFill>
                  <a:srgbClr val="004AAC"/>
                </a:solidFill>
                <a:latin typeface="Trebuchet MS"/>
                <a:cs typeface="Trebuchet MS"/>
              </a:rPr>
              <a:t>the </a:t>
            </a:r>
            <a:r>
              <a:rPr sz="5200" b="1" spc="-630" dirty="0">
                <a:solidFill>
                  <a:srgbClr val="004AAC"/>
                </a:solidFill>
                <a:latin typeface="Trebuchet MS"/>
                <a:cs typeface="Trebuchet MS"/>
              </a:rPr>
              <a:t>electric</a:t>
            </a:r>
            <a:r>
              <a:rPr sz="5200" b="1" spc="-495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5200" b="1" spc="-640" dirty="0">
                <a:solidFill>
                  <a:srgbClr val="004AAC"/>
                </a:solidFill>
                <a:latin typeface="Trebuchet MS"/>
                <a:cs typeface="Trebuchet MS"/>
              </a:rPr>
              <a:t>charges</a:t>
            </a:r>
            <a:r>
              <a:rPr sz="5200" b="1" spc="-490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5200" b="1" spc="-745" dirty="0">
                <a:solidFill>
                  <a:srgbClr val="004AAC"/>
                </a:solidFill>
                <a:latin typeface="Trebuchet MS"/>
                <a:cs typeface="Trebuchet MS"/>
              </a:rPr>
              <a:t>below:</a:t>
            </a:r>
            <a:endParaRPr sz="5200">
              <a:latin typeface="Trebuchet MS"/>
              <a:cs typeface="Trebuchet MS"/>
            </a:endParaRPr>
          </a:p>
          <a:p>
            <a:pPr marL="6986905">
              <a:lnSpc>
                <a:spcPct val="100000"/>
              </a:lnSpc>
              <a:spcBef>
                <a:spcPts val="484"/>
              </a:spcBef>
              <a:tabLst>
                <a:tab pos="12016105" algn="l"/>
              </a:tabLst>
            </a:pPr>
            <a:r>
              <a:rPr sz="7200" spc="-1000" dirty="0">
                <a:solidFill>
                  <a:srgbClr val="E9823C"/>
                </a:solidFill>
                <a:latin typeface="Arial Black"/>
                <a:cs typeface="Arial Black"/>
              </a:rPr>
              <a:t>+</a:t>
            </a:r>
            <a:r>
              <a:rPr sz="7200" dirty="0">
                <a:solidFill>
                  <a:srgbClr val="E9823C"/>
                </a:solidFill>
                <a:latin typeface="Arial Black"/>
                <a:cs typeface="Arial Black"/>
              </a:rPr>
              <a:t>	</a:t>
            </a:r>
            <a:r>
              <a:rPr sz="7200" spc="-1000" dirty="0">
                <a:solidFill>
                  <a:srgbClr val="E9823C"/>
                </a:solidFill>
                <a:latin typeface="Arial Black"/>
                <a:cs typeface="Arial Black"/>
              </a:rPr>
              <a:t>+</a:t>
            </a:r>
            <a:endParaRPr sz="7200">
              <a:latin typeface="Arial Black"/>
              <a:cs typeface="Arial Black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028707" y="4266663"/>
            <a:ext cx="15817850" cy="5366385"/>
            <a:chOff x="1028707" y="4266663"/>
            <a:chExt cx="15817850" cy="5366385"/>
          </a:xfrm>
        </p:grpSpPr>
        <p:sp>
          <p:nvSpPr>
            <p:cNvPr id="16" name="object 16"/>
            <p:cNvSpPr/>
            <p:nvPr/>
          </p:nvSpPr>
          <p:spPr>
            <a:xfrm>
              <a:off x="7010901" y="4813394"/>
              <a:ext cx="332105" cy="332105"/>
            </a:xfrm>
            <a:custGeom>
              <a:avLst/>
              <a:gdLst/>
              <a:ahLst/>
              <a:cxnLst/>
              <a:rect l="l" t="t" r="r" b="b"/>
              <a:pathLst>
                <a:path w="332104" h="332104">
                  <a:moveTo>
                    <a:pt x="166043" y="332087"/>
                  </a:moveTo>
                  <a:lnTo>
                    <a:pt x="125688" y="327109"/>
                  </a:lnTo>
                  <a:lnTo>
                    <a:pt x="87770" y="312482"/>
                  </a:lnTo>
                  <a:lnTo>
                    <a:pt x="54541" y="289080"/>
                  </a:lnTo>
                  <a:lnTo>
                    <a:pt x="27983" y="258292"/>
                  </a:lnTo>
                  <a:lnTo>
                    <a:pt x="9701" y="221972"/>
                  </a:lnTo>
                  <a:lnTo>
                    <a:pt x="797" y="182318"/>
                  </a:lnTo>
                  <a:lnTo>
                    <a:pt x="0" y="166043"/>
                  </a:lnTo>
                  <a:lnTo>
                    <a:pt x="199" y="157886"/>
                  </a:lnTo>
                  <a:lnTo>
                    <a:pt x="7147" y="117842"/>
                  </a:lnTo>
                  <a:lnTo>
                    <a:pt x="23617" y="80687"/>
                  </a:lnTo>
                  <a:lnTo>
                    <a:pt x="48632" y="48632"/>
                  </a:lnTo>
                  <a:lnTo>
                    <a:pt x="80687" y="23616"/>
                  </a:lnTo>
                  <a:lnTo>
                    <a:pt x="117842" y="7147"/>
                  </a:lnTo>
                  <a:lnTo>
                    <a:pt x="157886" y="199"/>
                  </a:lnTo>
                  <a:lnTo>
                    <a:pt x="166043" y="0"/>
                  </a:lnTo>
                  <a:lnTo>
                    <a:pt x="174200" y="199"/>
                  </a:lnTo>
                  <a:lnTo>
                    <a:pt x="214243" y="7147"/>
                  </a:lnTo>
                  <a:lnTo>
                    <a:pt x="251398" y="23616"/>
                  </a:lnTo>
                  <a:lnTo>
                    <a:pt x="283454" y="48632"/>
                  </a:lnTo>
                  <a:lnTo>
                    <a:pt x="308469" y="80687"/>
                  </a:lnTo>
                  <a:lnTo>
                    <a:pt x="324939" y="117842"/>
                  </a:lnTo>
                  <a:lnTo>
                    <a:pt x="331887" y="157886"/>
                  </a:lnTo>
                  <a:lnTo>
                    <a:pt x="332087" y="166043"/>
                  </a:lnTo>
                  <a:lnTo>
                    <a:pt x="331887" y="174200"/>
                  </a:lnTo>
                  <a:lnTo>
                    <a:pt x="324939" y="214243"/>
                  </a:lnTo>
                  <a:lnTo>
                    <a:pt x="308469" y="251398"/>
                  </a:lnTo>
                  <a:lnTo>
                    <a:pt x="283454" y="283453"/>
                  </a:lnTo>
                  <a:lnTo>
                    <a:pt x="251398" y="308469"/>
                  </a:lnTo>
                  <a:lnTo>
                    <a:pt x="214243" y="324938"/>
                  </a:lnTo>
                  <a:lnTo>
                    <a:pt x="174200" y="331887"/>
                  </a:lnTo>
                  <a:lnTo>
                    <a:pt x="166043" y="332087"/>
                  </a:lnTo>
                  <a:close/>
                </a:path>
              </a:pathLst>
            </a:custGeom>
            <a:solidFill>
              <a:srgbClr val="004A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010895" y="6095948"/>
              <a:ext cx="332105" cy="2897505"/>
            </a:xfrm>
            <a:custGeom>
              <a:avLst/>
              <a:gdLst/>
              <a:ahLst/>
              <a:cxnLst/>
              <a:rect l="l" t="t" r="r" b="b"/>
              <a:pathLst>
                <a:path w="332104" h="2897504">
                  <a:moveTo>
                    <a:pt x="332092" y="2731122"/>
                  </a:moveTo>
                  <a:lnTo>
                    <a:pt x="327113" y="2690774"/>
                  </a:lnTo>
                  <a:lnTo>
                    <a:pt x="312483" y="2652852"/>
                  </a:lnTo>
                  <a:lnTo>
                    <a:pt x="289077" y="2619629"/>
                  </a:lnTo>
                  <a:lnTo>
                    <a:pt x="258292" y="2593060"/>
                  </a:lnTo>
                  <a:lnTo>
                    <a:pt x="221970" y="2574785"/>
                  </a:lnTo>
                  <a:lnTo>
                    <a:pt x="182321" y="2565882"/>
                  </a:lnTo>
                  <a:lnTo>
                    <a:pt x="166039" y="2565082"/>
                  </a:lnTo>
                  <a:lnTo>
                    <a:pt x="157886" y="2565285"/>
                  </a:lnTo>
                  <a:lnTo>
                    <a:pt x="117843" y="2572232"/>
                  </a:lnTo>
                  <a:lnTo>
                    <a:pt x="80683" y="2588704"/>
                  </a:lnTo>
                  <a:lnTo>
                    <a:pt x="48628" y="2613710"/>
                  </a:lnTo>
                  <a:lnTo>
                    <a:pt x="23622" y="2645765"/>
                  </a:lnTo>
                  <a:lnTo>
                    <a:pt x="7150" y="2682925"/>
                  </a:lnTo>
                  <a:lnTo>
                    <a:pt x="203" y="2722969"/>
                  </a:lnTo>
                  <a:lnTo>
                    <a:pt x="0" y="2731122"/>
                  </a:lnTo>
                  <a:lnTo>
                    <a:pt x="203" y="2739288"/>
                  </a:lnTo>
                  <a:lnTo>
                    <a:pt x="7150" y="2779318"/>
                  </a:lnTo>
                  <a:lnTo>
                    <a:pt x="23622" y="2816479"/>
                  </a:lnTo>
                  <a:lnTo>
                    <a:pt x="48628" y="2848533"/>
                  </a:lnTo>
                  <a:lnTo>
                    <a:pt x="80683" y="2873552"/>
                  </a:lnTo>
                  <a:lnTo>
                    <a:pt x="117843" y="2890024"/>
                  </a:lnTo>
                  <a:lnTo>
                    <a:pt x="157886" y="2896971"/>
                  </a:lnTo>
                  <a:lnTo>
                    <a:pt x="166039" y="2897174"/>
                  </a:lnTo>
                  <a:lnTo>
                    <a:pt x="174205" y="2896971"/>
                  </a:lnTo>
                  <a:lnTo>
                    <a:pt x="214249" y="2890024"/>
                  </a:lnTo>
                  <a:lnTo>
                    <a:pt x="251396" y="2873552"/>
                  </a:lnTo>
                  <a:lnTo>
                    <a:pt x="283451" y="2848533"/>
                  </a:lnTo>
                  <a:lnTo>
                    <a:pt x="308470" y="2816479"/>
                  </a:lnTo>
                  <a:lnTo>
                    <a:pt x="324942" y="2779318"/>
                  </a:lnTo>
                  <a:lnTo>
                    <a:pt x="331889" y="2739288"/>
                  </a:lnTo>
                  <a:lnTo>
                    <a:pt x="332092" y="2731122"/>
                  </a:lnTo>
                  <a:close/>
                </a:path>
                <a:path w="332104" h="2897504">
                  <a:moveTo>
                    <a:pt x="332092" y="1448587"/>
                  </a:moveTo>
                  <a:lnTo>
                    <a:pt x="327113" y="1408226"/>
                  </a:lnTo>
                  <a:lnTo>
                    <a:pt x="312483" y="1370304"/>
                  </a:lnTo>
                  <a:lnTo>
                    <a:pt x="289077" y="1337081"/>
                  </a:lnTo>
                  <a:lnTo>
                    <a:pt x="258292" y="1310525"/>
                  </a:lnTo>
                  <a:lnTo>
                    <a:pt x="221970" y="1292237"/>
                  </a:lnTo>
                  <a:lnTo>
                    <a:pt x="182321" y="1283335"/>
                  </a:lnTo>
                  <a:lnTo>
                    <a:pt x="166039" y="1282534"/>
                  </a:lnTo>
                  <a:lnTo>
                    <a:pt x="157886" y="1282738"/>
                  </a:lnTo>
                  <a:lnTo>
                    <a:pt x="117843" y="1289685"/>
                  </a:lnTo>
                  <a:lnTo>
                    <a:pt x="80683" y="1306156"/>
                  </a:lnTo>
                  <a:lnTo>
                    <a:pt x="48628" y="1331175"/>
                  </a:lnTo>
                  <a:lnTo>
                    <a:pt x="23622" y="1363230"/>
                  </a:lnTo>
                  <a:lnTo>
                    <a:pt x="7150" y="1400378"/>
                  </a:lnTo>
                  <a:lnTo>
                    <a:pt x="203" y="1440421"/>
                  </a:lnTo>
                  <a:lnTo>
                    <a:pt x="0" y="1448587"/>
                  </a:lnTo>
                  <a:lnTo>
                    <a:pt x="203" y="1456740"/>
                  </a:lnTo>
                  <a:lnTo>
                    <a:pt x="7150" y="1496783"/>
                  </a:lnTo>
                  <a:lnTo>
                    <a:pt x="23622" y="1533931"/>
                  </a:lnTo>
                  <a:lnTo>
                    <a:pt x="48628" y="1565986"/>
                  </a:lnTo>
                  <a:lnTo>
                    <a:pt x="80683" y="1591005"/>
                  </a:lnTo>
                  <a:lnTo>
                    <a:pt x="117843" y="1607477"/>
                  </a:lnTo>
                  <a:lnTo>
                    <a:pt x="157886" y="1614424"/>
                  </a:lnTo>
                  <a:lnTo>
                    <a:pt x="166039" y="1614627"/>
                  </a:lnTo>
                  <a:lnTo>
                    <a:pt x="174205" y="1614424"/>
                  </a:lnTo>
                  <a:lnTo>
                    <a:pt x="214249" y="1607477"/>
                  </a:lnTo>
                  <a:lnTo>
                    <a:pt x="251396" y="1591005"/>
                  </a:lnTo>
                  <a:lnTo>
                    <a:pt x="283451" y="1565986"/>
                  </a:lnTo>
                  <a:lnTo>
                    <a:pt x="308470" y="1533931"/>
                  </a:lnTo>
                  <a:lnTo>
                    <a:pt x="324942" y="1496783"/>
                  </a:lnTo>
                  <a:lnTo>
                    <a:pt x="331889" y="1456740"/>
                  </a:lnTo>
                  <a:lnTo>
                    <a:pt x="332092" y="1448587"/>
                  </a:lnTo>
                  <a:close/>
                </a:path>
                <a:path w="332104" h="2897504">
                  <a:moveTo>
                    <a:pt x="332092" y="166039"/>
                  </a:moveTo>
                  <a:lnTo>
                    <a:pt x="327113" y="125679"/>
                  </a:lnTo>
                  <a:lnTo>
                    <a:pt x="312483" y="87769"/>
                  </a:lnTo>
                  <a:lnTo>
                    <a:pt x="289077" y="54533"/>
                  </a:lnTo>
                  <a:lnTo>
                    <a:pt x="258292" y="27978"/>
                  </a:lnTo>
                  <a:lnTo>
                    <a:pt x="221970" y="9702"/>
                  </a:lnTo>
                  <a:lnTo>
                    <a:pt x="182321" y="787"/>
                  </a:lnTo>
                  <a:lnTo>
                    <a:pt x="166039" y="0"/>
                  </a:lnTo>
                  <a:lnTo>
                    <a:pt x="157886" y="190"/>
                  </a:lnTo>
                  <a:lnTo>
                    <a:pt x="117843" y="7137"/>
                  </a:lnTo>
                  <a:lnTo>
                    <a:pt x="80683" y="23609"/>
                  </a:lnTo>
                  <a:lnTo>
                    <a:pt x="48628" y="48628"/>
                  </a:lnTo>
                  <a:lnTo>
                    <a:pt x="23622" y="80683"/>
                  </a:lnTo>
                  <a:lnTo>
                    <a:pt x="7150" y="117843"/>
                  </a:lnTo>
                  <a:lnTo>
                    <a:pt x="203" y="157886"/>
                  </a:lnTo>
                  <a:lnTo>
                    <a:pt x="0" y="166039"/>
                  </a:lnTo>
                  <a:lnTo>
                    <a:pt x="203" y="174193"/>
                  </a:lnTo>
                  <a:lnTo>
                    <a:pt x="7150" y="214236"/>
                  </a:lnTo>
                  <a:lnTo>
                    <a:pt x="23622" y="251396"/>
                  </a:lnTo>
                  <a:lnTo>
                    <a:pt x="48628" y="283451"/>
                  </a:lnTo>
                  <a:lnTo>
                    <a:pt x="80683" y="308470"/>
                  </a:lnTo>
                  <a:lnTo>
                    <a:pt x="117843" y="324929"/>
                  </a:lnTo>
                  <a:lnTo>
                    <a:pt x="157886" y="331889"/>
                  </a:lnTo>
                  <a:lnTo>
                    <a:pt x="166039" y="332079"/>
                  </a:lnTo>
                  <a:lnTo>
                    <a:pt x="174205" y="331889"/>
                  </a:lnTo>
                  <a:lnTo>
                    <a:pt x="214249" y="324929"/>
                  </a:lnTo>
                  <a:lnTo>
                    <a:pt x="251396" y="308470"/>
                  </a:lnTo>
                  <a:lnTo>
                    <a:pt x="283451" y="283451"/>
                  </a:lnTo>
                  <a:lnTo>
                    <a:pt x="308470" y="251396"/>
                  </a:lnTo>
                  <a:lnTo>
                    <a:pt x="324942" y="214236"/>
                  </a:lnTo>
                  <a:lnTo>
                    <a:pt x="331889" y="174193"/>
                  </a:lnTo>
                  <a:lnTo>
                    <a:pt x="332092" y="166039"/>
                  </a:lnTo>
                  <a:close/>
                </a:path>
              </a:pathLst>
            </a:custGeom>
            <a:solidFill>
              <a:srgbClr val="5DD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8707" y="8689790"/>
              <a:ext cx="938191" cy="94306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38791" y="4266663"/>
              <a:ext cx="654571" cy="65700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191488" y="5794636"/>
              <a:ext cx="654571" cy="657007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7963326" y="4375165"/>
            <a:ext cx="353695" cy="11271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7200" spc="330" dirty="0">
                <a:solidFill>
                  <a:srgbClr val="004AAC"/>
                </a:solidFill>
                <a:latin typeface="Arial Black"/>
                <a:cs typeface="Arial Black"/>
              </a:rPr>
              <a:t>-</a:t>
            </a:r>
            <a:endParaRPr sz="7200">
              <a:latin typeface="Arial Black"/>
              <a:cs typeface="Arial Black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776441" y="4194143"/>
            <a:ext cx="440055" cy="2590800"/>
          </a:xfrm>
          <a:prstGeom prst="rect">
            <a:avLst/>
          </a:prstGeom>
        </p:spPr>
        <p:txBody>
          <a:bodyPr vert="horz" wrap="square" lIns="0" tIns="196850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1550"/>
              </a:spcBef>
            </a:pPr>
            <a:r>
              <a:rPr sz="7200" spc="330" dirty="0">
                <a:solidFill>
                  <a:srgbClr val="004AAC"/>
                </a:solidFill>
                <a:latin typeface="Arial Black"/>
                <a:cs typeface="Arial Black"/>
              </a:rPr>
              <a:t>-</a:t>
            </a:r>
            <a:endParaRPr sz="72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1460"/>
              </a:spcBef>
            </a:pPr>
            <a:r>
              <a:rPr sz="7200" spc="330" dirty="0">
                <a:solidFill>
                  <a:srgbClr val="5DD957"/>
                </a:solidFill>
                <a:latin typeface="Arial Black"/>
                <a:cs typeface="Arial Black"/>
              </a:rPr>
              <a:t>-</a:t>
            </a:r>
            <a:endParaRPr sz="7200">
              <a:latin typeface="Arial Black"/>
              <a:cs typeface="Arial Blac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332704" y="6940251"/>
            <a:ext cx="1043940" cy="11271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7200" spc="70" dirty="0">
                <a:solidFill>
                  <a:srgbClr val="5DD957"/>
                </a:solidFill>
                <a:latin typeface="Trebuchet MS"/>
                <a:cs typeface="Trebuchet MS"/>
              </a:rPr>
              <a:t>--</a:t>
            </a:r>
            <a:r>
              <a:rPr sz="7200" spc="25" dirty="0">
                <a:solidFill>
                  <a:srgbClr val="5DD957"/>
                </a:solidFill>
                <a:latin typeface="Trebuchet MS"/>
                <a:cs typeface="Trebuchet MS"/>
              </a:rPr>
              <a:t>-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747003" y="5476686"/>
            <a:ext cx="1436370" cy="3873500"/>
          </a:xfrm>
          <a:prstGeom prst="rect">
            <a:avLst/>
          </a:prstGeom>
        </p:spPr>
        <p:txBody>
          <a:bodyPr vert="horz" wrap="square" lIns="0" tIns="1968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50"/>
              </a:spcBef>
            </a:pPr>
            <a:r>
              <a:rPr sz="7200" spc="-1000" dirty="0">
                <a:solidFill>
                  <a:srgbClr val="5DD957"/>
                </a:solidFill>
                <a:latin typeface="Arial Black"/>
                <a:cs typeface="Arial Black"/>
              </a:rPr>
              <a:t>+</a:t>
            </a:r>
            <a:endParaRPr sz="72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1460"/>
              </a:spcBef>
            </a:pPr>
            <a:r>
              <a:rPr sz="7200" spc="-30" dirty="0">
                <a:solidFill>
                  <a:srgbClr val="5DD957"/>
                </a:solidFill>
                <a:latin typeface="Trebuchet MS"/>
                <a:cs typeface="Trebuchet MS"/>
              </a:rPr>
              <a:t>+++</a:t>
            </a:r>
            <a:endParaRPr sz="7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460"/>
              </a:spcBef>
            </a:pPr>
            <a:r>
              <a:rPr sz="7200" spc="70" dirty="0">
                <a:solidFill>
                  <a:srgbClr val="5DD957"/>
                </a:solidFill>
                <a:latin typeface="Trebuchet MS"/>
                <a:cs typeface="Trebuchet MS"/>
              </a:rPr>
              <a:t>-</a:t>
            </a:r>
            <a:r>
              <a:rPr sz="7200" spc="25" dirty="0">
                <a:solidFill>
                  <a:srgbClr val="5DD957"/>
                </a:solidFill>
                <a:latin typeface="Trebuchet MS"/>
                <a:cs typeface="Trebuchet MS"/>
              </a:rPr>
              <a:t>-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167216" y="8222794"/>
            <a:ext cx="347980" cy="11271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7200" spc="25" dirty="0">
                <a:solidFill>
                  <a:srgbClr val="5DD957"/>
                </a:solidFill>
                <a:latin typeface="Trebuchet MS"/>
                <a:cs typeface="Trebuchet MS"/>
              </a:rPr>
              <a:t>-</a:t>
            </a:r>
            <a:endParaRPr sz="7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559435" cy="10287000"/>
          </a:xfrm>
          <a:custGeom>
            <a:avLst/>
            <a:gdLst/>
            <a:ahLst/>
            <a:cxnLst/>
            <a:rect l="l" t="t" r="r" b="b"/>
            <a:pathLst>
              <a:path w="559435" h="10287000">
                <a:moveTo>
                  <a:pt x="559261" y="10286998"/>
                </a:moveTo>
                <a:lnTo>
                  <a:pt x="0" y="10286998"/>
                </a:lnTo>
                <a:lnTo>
                  <a:pt x="0" y="0"/>
                </a:lnTo>
                <a:lnTo>
                  <a:pt x="559261" y="0"/>
                </a:lnTo>
                <a:lnTo>
                  <a:pt x="559261" y="10286998"/>
                </a:lnTo>
                <a:close/>
              </a:path>
            </a:pathLst>
          </a:custGeom>
          <a:solidFill>
            <a:srgbClr val="1AB4D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8288000" cy="10287635"/>
            </a:xfrm>
            <a:custGeom>
              <a:avLst/>
              <a:gdLst/>
              <a:ahLst/>
              <a:cxnLst/>
              <a:rect l="l" t="t" r="r" b="b"/>
              <a:pathLst>
                <a:path w="18288000" h="10287635">
                  <a:moveTo>
                    <a:pt x="18288000" y="0"/>
                  </a:moveTo>
                  <a:lnTo>
                    <a:pt x="0" y="0"/>
                  </a:lnTo>
                  <a:lnTo>
                    <a:pt x="0" y="592213"/>
                  </a:lnTo>
                  <a:lnTo>
                    <a:pt x="17791697" y="592213"/>
                  </a:lnTo>
                  <a:lnTo>
                    <a:pt x="17791697" y="9745015"/>
                  </a:lnTo>
                  <a:lnTo>
                    <a:pt x="0" y="9745015"/>
                  </a:lnTo>
                  <a:lnTo>
                    <a:pt x="0" y="10287000"/>
                  </a:lnTo>
                  <a:lnTo>
                    <a:pt x="17791697" y="10287000"/>
                  </a:lnTo>
                  <a:lnTo>
                    <a:pt x="18288000" y="10287013"/>
                  </a:lnTo>
                  <a:lnTo>
                    <a:pt x="18288000" y="9745015"/>
                  </a:lnTo>
                  <a:lnTo>
                    <a:pt x="18288000" y="592213"/>
                  </a:lnTo>
                  <a:lnTo>
                    <a:pt x="18288000" y="12"/>
                  </a:lnTo>
                  <a:close/>
                </a:path>
              </a:pathLst>
            </a:custGeom>
            <a:solidFill>
              <a:srgbClr val="1AB4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561996" y="692101"/>
              <a:ext cx="1080874" cy="154022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59299" y="2509322"/>
              <a:ext cx="228599" cy="2285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191445" y="1771462"/>
              <a:ext cx="466724" cy="47624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5921519" y="703619"/>
              <a:ext cx="487045" cy="309880"/>
            </a:xfrm>
            <a:custGeom>
              <a:avLst/>
              <a:gdLst/>
              <a:ahLst/>
              <a:cxnLst/>
              <a:rect l="l" t="t" r="r" b="b"/>
              <a:pathLst>
                <a:path w="487044" h="309880">
                  <a:moveTo>
                    <a:pt x="432811" y="218471"/>
                  </a:moveTo>
                  <a:lnTo>
                    <a:pt x="404913" y="220121"/>
                  </a:lnTo>
                  <a:lnTo>
                    <a:pt x="378473" y="211246"/>
                  </a:lnTo>
                  <a:lnTo>
                    <a:pt x="356824" y="192190"/>
                  </a:lnTo>
                  <a:lnTo>
                    <a:pt x="331423" y="167770"/>
                  </a:lnTo>
                  <a:lnTo>
                    <a:pt x="300715" y="151985"/>
                  </a:lnTo>
                  <a:lnTo>
                    <a:pt x="266803" y="145586"/>
                  </a:lnTo>
                  <a:lnTo>
                    <a:pt x="231789" y="149328"/>
                  </a:lnTo>
                  <a:lnTo>
                    <a:pt x="199445" y="163093"/>
                  </a:lnTo>
                  <a:lnTo>
                    <a:pt x="173071" y="185160"/>
                  </a:lnTo>
                  <a:lnTo>
                    <a:pt x="154066" y="213866"/>
                  </a:lnTo>
                  <a:lnTo>
                    <a:pt x="143830" y="247549"/>
                  </a:lnTo>
                  <a:lnTo>
                    <a:pt x="137585" y="268394"/>
                  </a:lnTo>
                  <a:lnTo>
                    <a:pt x="125793" y="285945"/>
                  </a:lnTo>
                  <a:lnTo>
                    <a:pt x="109628" y="299286"/>
                  </a:lnTo>
                  <a:lnTo>
                    <a:pt x="90262" y="307502"/>
                  </a:lnTo>
                  <a:lnTo>
                    <a:pt x="83310" y="308927"/>
                  </a:lnTo>
                  <a:lnTo>
                    <a:pt x="76173" y="309636"/>
                  </a:lnTo>
                  <a:lnTo>
                    <a:pt x="68849" y="309630"/>
                  </a:lnTo>
                  <a:lnTo>
                    <a:pt x="13531" y="280294"/>
                  </a:lnTo>
                  <a:lnTo>
                    <a:pt x="0" y="226272"/>
                  </a:lnTo>
                  <a:lnTo>
                    <a:pt x="12563" y="175245"/>
                  </a:lnTo>
                  <a:lnTo>
                    <a:pt x="34396" y="128666"/>
                  </a:lnTo>
                  <a:lnTo>
                    <a:pt x="64531" y="87601"/>
                  </a:lnTo>
                  <a:lnTo>
                    <a:pt x="102003" y="53115"/>
                  </a:lnTo>
                  <a:lnTo>
                    <a:pt x="145847" y="26274"/>
                  </a:lnTo>
                  <a:lnTo>
                    <a:pt x="195095" y="8145"/>
                  </a:lnTo>
                  <a:lnTo>
                    <a:pt x="246940" y="0"/>
                  </a:lnTo>
                  <a:lnTo>
                    <a:pt x="298317" y="2092"/>
                  </a:lnTo>
                  <a:lnTo>
                    <a:pt x="347872" y="13959"/>
                  </a:lnTo>
                  <a:lnTo>
                    <a:pt x="394255" y="35137"/>
                  </a:lnTo>
                  <a:lnTo>
                    <a:pt x="436112" y="65162"/>
                  </a:lnTo>
                  <a:lnTo>
                    <a:pt x="472092" y="103573"/>
                  </a:lnTo>
                  <a:lnTo>
                    <a:pt x="486614" y="157489"/>
                  </a:lnTo>
                  <a:lnTo>
                    <a:pt x="477769" y="183956"/>
                  </a:lnTo>
                  <a:lnTo>
                    <a:pt x="458752" y="205619"/>
                  </a:lnTo>
                  <a:lnTo>
                    <a:pt x="432811" y="218471"/>
                  </a:lnTo>
                  <a:close/>
                </a:path>
              </a:pathLst>
            </a:custGeom>
            <a:solidFill>
              <a:srgbClr val="F1BC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2786" y="806146"/>
              <a:ext cx="514349" cy="4571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33641" y="1278825"/>
              <a:ext cx="15583535" cy="8321675"/>
            </a:xfrm>
            <a:custGeom>
              <a:avLst/>
              <a:gdLst/>
              <a:ahLst/>
              <a:cxnLst/>
              <a:rect l="l" t="t" r="r" b="b"/>
              <a:pathLst>
                <a:path w="15583535" h="8321675">
                  <a:moveTo>
                    <a:pt x="13448411" y="1979866"/>
                  </a:moveTo>
                  <a:lnTo>
                    <a:pt x="13445693" y="1932774"/>
                  </a:lnTo>
                  <a:lnTo>
                    <a:pt x="13437743" y="1887270"/>
                  </a:lnTo>
                  <a:lnTo>
                    <a:pt x="13424865" y="1843671"/>
                  </a:lnTo>
                  <a:lnTo>
                    <a:pt x="13407365" y="1802269"/>
                  </a:lnTo>
                  <a:lnTo>
                    <a:pt x="13385533" y="1763369"/>
                  </a:lnTo>
                  <a:lnTo>
                    <a:pt x="13359689" y="1727276"/>
                  </a:lnTo>
                  <a:lnTo>
                    <a:pt x="13330136" y="1694307"/>
                  </a:lnTo>
                  <a:lnTo>
                    <a:pt x="13297154" y="1664741"/>
                  </a:lnTo>
                  <a:lnTo>
                    <a:pt x="13261073" y="1638896"/>
                  </a:lnTo>
                  <a:lnTo>
                    <a:pt x="13222173" y="1617065"/>
                  </a:lnTo>
                  <a:lnTo>
                    <a:pt x="13180771" y="1599565"/>
                  </a:lnTo>
                  <a:lnTo>
                    <a:pt x="13137172" y="1586687"/>
                  </a:lnTo>
                  <a:lnTo>
                    <a:pt x="13091681" y="1578737"/>
                  </a:lnTo>
                  <a:lnTo>
                    <a:pt x="13044589" y="1576019"/>
                  </a:lnTo>
                  <a:lnTo>
                    <a:pt x="6668021" y="1576019"/>
                  </a:lnTo>
                  <a:lnTo>
                    <a:pt x="6620929" y="1578737"/>
                  </a:lnTo>
                  <a:lnTo>
                    <a:pt x="6575425" y="1586687"/>
                  </a:lnTo>
                  <a:lnTo>
                    <a:pt x="6531826" y="1599565"/>
                  </a:lnTo>
                  <a:lnTo>
                    <a:pt x="6490436" y="1617065"/>
                  </a:lnTo>
                  <a:lnTo>
                    <a:pt x="6451536" y="1638896"/>
                  </a:lnTo>
                  <a:lnTo>
                    <a:pt x="6415456" y="1664741"/>
                  </a:lnTo>
                  <a:lnTo>
                    <a:pt x="6382474" y="1694307"/>
                  </a:lnTo>
                  <a:lnTo>
                    <a:pt x="6352921" y="1727276"/>
                  </a:lnTo>
                  <a:lnTo>
                    <a:pt x="6327076" y="1763369"/>
                  </a:lnTo>
                  <a:lnTo>
                    <a:pt x="6305245" y="1802269"/>
                  </a:lnTo>
                  <a:lnTo>
                    <a:pt x="6287744" y="1843671"/>
                  </a:lnTo>
                  <a:lnTo>
                    <a:pt x="6274867" y="1887270"/>
                  </a:lnTo>
                  <a:lnTo>
                    <a:pt x="6266916" y="1932774"/>
                  </a:lnTo>
                  <a:lnTo>
                    <a:pt x="6264199" y="1979866"/>
                  </a:lnTo>
                  <a:lnTo>
                    <a:pt x="6264199" y="7917751"/>
                  </a:lnTo>
                  <a:lnTo>
                    <a:pt x="6266916" y="7964843"/>
                  </a:lnTo>
                  <a:lnTo>
                    <a:pt x="6274867" y="8010347"/>
                  </a:lnTo>
                  <a:lnTo>
                    <a:pt x="6287744" y="8053946"/>
                  </a:lnTo>
                  <a:lnTo>
                    <a:pt x="6305245" y="8095348"/>
                  </a:lnTo>
                  <a:lnTo>
                    <a:pt x="6327076" y="8134248"/>
                  </a:lnTo>
                  <a:lnTo>
                    <a:pt x="6352921" y="8170329"/>
                  </a:lnTo>
                  <a:lnTo>
                    <a:pt x="6382474" y="8203311"/>
                  </a:lnTo>
                  <a:lnTo>
                    <a:pt x="6415456" y="8232876"/>
                  </a:lnTo>
                  <a:lnTo>
                    <a:pt x="6451536" y="8258721"/>
                  </a:lnTo>
                  <a:lnTo>
                    <a:pt x="6490436" y="8280552"/>
                  </a:lnTo>
                  <a:lnTo>
                    <a:pt x="6531826" y="8298053"/>
                  </a:lnTo>
                  <a:lnTo>
                    <a:pt x="6575425" y="8310931"/>
                  </a:lnTo>
                  <a:lnTo>
                    <a:pt x="6620929" y="8318881"/>
                  </a:lnTo>
                  <a:lnTo>
                    <a:pt x="6668021" y="8321599"/>
                  </a:lnTo>
                  <a:lnTo>
                    <a:pt x="13044589" y="8321599"/>
                  </a:lnTo>
                  <a:lnTo>
                    <a:pt x="13091681" y="8318881"/>
                  </a:lnTo>
                  <a:lnTo>
                    <a:pt x="13137172" y="8310931"/>
                  </a:lnTo>
                  <a:lnTo>
                    <a:pt x="13180771" y="8298053"/>
                  </a:lnTo>
                  <a:lnTo>
                    <a:pt x="13222173" y="8280552"/>
                  </a:lnTo>
                  <a:lnTo>
                    <a:pt x="13261073" y="8258721"/>
                  </a:lnTo>
                  <a:lnTo>
                    <a:pt x="13297154" y="8232876"/>
                  </a:lnTo>
                  <a:lnTo>
                    <a:pt x="13330136" y="8203311"/>
                  </a:lnTo>
                  <a:lnTo>
                    <a:pt x="13359689" y="8170329"/>
                  </a:lnTo>
                  <a:lnTo>
                    <a:pt x="13385533" y="8134248"/>
                  </a:lnTo>
                  <a:lnTo>
                    <a:pt x="13407365" y="8095348"/>
                  </a:lnTo>
                  <a:lnTo>
                    <a:pt x="13424865" y="8053946"/>
                  </a:lnTo>
                  <a:lnTo>
                    <a:pt x="13437743" y="8010347"/>
                  </a:lnTo>
                  <a:lnTo>
                    <a:pt x="13445693" y="7964843"/>
                  </a:lnTo>
                  <a:lnTo>
                    <a:pt x="13448411" y="7917751"/>
                  </a:lnTo>
                  <a:lnTo>
                    <a:pt x="13448411" y="1979866"/>
                  </a:lnTo>
                  <a:close/>
                </a:path>
                <a:path w="15583535" h="8321675">
                  <a:moveTo>
                    <a:pt x="15583497" y="265734"/>
                  </a:moveTo>
                  <a:lnTo>
                    <a:pt x="15578341" y="213652"/>
                  </a:lnTo>
                  <a:lnTo>
                    <a:pt x="15563266" y="164045"/>
                  </a:lnTo>
                  <a:lnTo>
                    <a:pt x="15538844" y="118300"/>
                  </a:lnTo>
                  <a:lnTo>
                    <a:pt x="15505646" y="77825"/>
                  </a:lnTo>
                  <a:lnTo>
                    <a:pt x="15465159" y="44640"/>
                  </a:lnTo>
                  <a:lnTo>
                    <a:pt x="15419413" y="20231"/>
                  </a:lnTo>
                  <a:lnTo>
                    <a:pt x="15369782" y="5156"/>
                  </a:lnTo>
                  <a:lnTo>
                    <a:pt x="15317686" y="0"/>
                  </a:lnTo>
                  <a:lnTo>
                    <a:pt x="265811" y="0"/>
                  </a:lnTo>
                  <a:lnTo>
                    <a:pt x="218033" y="4279"/>
                  </a:lnTo>
                  <a:lnTo>
                    <a:pt x="173062" y="16624"/>
                  </a:lnTo>
                  <a:lnTo>
                    <a:pt x="131660" y="36283"/>
                  </a:lnTo>
                  <a:lnTo>
                    <a:pt x="94551" y="62496"/>
                  </a:lnTo>
                  <a:lnTo>
                    <a:pt x="62522" y="94526"/>
                  </a:lnTo>
                  <a:lnTo>
                    <a:pt x="36296" y="131610"/>
                  </a:lnTo>
                  <a:lnTo>
                    <a:pt x="16637" y="173012"/>
                  </a:lnTo>
                  <a:lnTo>
                    <a:pt x="4279" y="217970"/>
                  </a:lnTo>
                  <a:lnTo>
                    <a:pt x="0" y="265734"/>
                  </a:lnTo>
                  <a:lnTo>
                    <a:pt x="0" y="1721129"/>
                  </a:lnTo>
                  <a:lnTo>
                    <a:pt x="4279" y="1768894"/>
                  </a:lnTo>
                  <a:lnTo>
                    <a:pt x="16637" y="1813852"/>
                  </a:lnTo>
                  <a:lnTo>
                    <a:pt x="36296" y="1855241"/>
                  </a:lnTo>
                  <a:lnTo>
                    <a:pt x="62522" y="1892338"/>
                  </a:lnTo>
                  <a:lnTo>
                    <a:pt x="94551" y="1924367"/>
                  </a:lnTo>
                  <a:lnTo>
                    <a:pt x="131660" y="1950580"/>
                  </a:lnTo>
                  <a:lnTo>
                    <a:pt x="173062" y="1970239"/>
                  </a:lnTo>
                  <a:lnTo>
                    <a:pt x="218033" y="1982571"/>
                  </a:lnTo>
                  <a:lnTo>
                    <a:pt x="265811" y="1986864"/>
                  </a:lnTo>
                  <a:lnTo>
                    <a:pt x="5791962" y="1986864"/>
                  </a:lnTo>
                  <a:lnTo>
                    <a:pt x="5844057" y="1981708"/>
                  </a:lnTo>
                  <a:lnTo>
                    <a:pt x="5893676" y="1966633"/>
                  </a:lnTo>
                  <a:lnTo>
                    <a:pt x="5939434" y="1942211"/>
                  </a:lnTo>
                  <a:lnTo>
                    <a:pt x="5979909" y="1909025"/>
                  </a:lnTo>
                  <a:lnTo>
                    <a:pt x="6013107" y="1868551"/>
                  </a:lnTo>
                  <a:lnTo>
                    <a:pt x="6037529" y="1822818"/>
                  </a:lnTo>
                  <a:lnTo>
                    <a:pt x="6052617" y="1773212"/>
                  </a:lnTo>
                  <a:lnTo>
                    <a:pt x="6057773" y="1721129"/>
                  </a:lnTo>
                  <a:lnTo>
                    <a:pt x="6057773" y="1328661"/>
                  </a:lnTo>
                  <a:lnTo>
                    <a:pt x="6062929" y="1276578"/>
                  </a:lnTo>
                  <a:lnTo>
                    <a:pt x="6078004" y="1226972"/>
                  </a:lnTo>
                  <a:lnTo>
                    <a:pt x="6102426" y="1181239"/>
                  </a:lnTo>
                  <a:lnTo>
                    <a:pt x="6135624" y="1140764"/>
                  </a:lnTo>
                  <a:lnTo>
                    <a:pt x="6176111" y="1107579"/>
                  </a:lnTo>
                  <a:lnTo>
                    <a:pt x="6221857" y="1083157"/>
                  </a:lnTo>
                  <a:lnTo>
                    <a:pt x="6271476" y="1068082"/>
                  </a:lnTo>
                  <a:lnTo>
                    <a:pt x="6323584" y="1062939"/>
                  </a:lnTo>
                  <a:lnTo>
                    <a:pt x="15317686" y="1062939"/>
                  </a:lnTo>
                  <a:lnTo>
                    <a:pt x="15369782" y="1057783"/>
                  </a:lnTo>
                  <a:lnTo>
                    <a:pt x="15419413" y="1042708"/>
                  </a:lnTo>
                  <a:lnTo>
                    <a:pt x="15465159" y="1018286"/>
                  </a:lnTo>
                  <a:lnTo>
                    <a:pt x="15505646" y="985100"/>
                  </a:lnTo>
                  <a:lnTo>
                    <a:pt x="15538844" y="944626"/>
                  </a:lnTo>
                  <a:lnTo>
                    <a:pt x="15563266" y="898893"/>
                  </a:lnTo>
                  <a:lnTo>
                    <a:pt x="15578341" y="849287"/>
                  </a:lnTo>
                  <a:lnTo>
                    <a:pt x="15583497" y="797204"/>
                  </a:lnTo>
                  <a:lnTo>
                    <a:pt x="15583497" y="265734"/>
                  </a:lnTo>
                  <a:close/>
                </a:path>
              </a:pathLst>
            </a:custGeom>
            <a:solidFill>
              <a:srgbClr val="FEE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010901" y="3530851"/>
              <a:ext cx="332105" cy="332105"/>
            </a:xfrm>
            <a:custGeom>
              <a:avLst/>
              <a:gdLst/>
              <a:ahLst/>
              <a:cxnLst/>
              <a:rect l="l" t="t" r="r" b="b"/>
              <a:pathLst>
                <a:path w="332104" h="332104">
                  <a:moveTo>
                    <a:pt x="166043" y="332087"/>
                  </a:moveTo>
                  <a:lnTo>
                    <a:pt x="125688" y="327109"/>
                  </a:lnTo>
                  <a:lnTo>
                    <a:pt x="87770" y="312482"/>
                  </a:lnTo>
                  <a:lnTo>
                    <a:pt x="54541" y="289081"/>
                  </a:lnTo>
                  <a:lnTo>
                    <a:pt x="27983" y="258292"/>
                  </a:lnTo>
                  <a:lnTo>
                    <a:pt x="9701" y="221972"/>
                  </a:lnTo>
                  <a:lnTo>
                    <a:pt x="797" y="182318"/>
                  </a:lnTo>
                  <a:lnTo>
                    <a:pt x="0" y="166043"/>
                  </a:lnTo>
                  <a:lnTo>
                    <a:pt x="199" y="157886"/>
                  </a:lnTo>
                  <a:lnTo>
                    <a:pt x="7147" y="117843"/>
                  </a:lnTo>
                  <a:lnTo>
                    <a:pt x="23617" y="80687"/>
                  </a:lnTo>
                  <a:lnTo>
                    <a:pt x="48632" y="48633"/>
                  </a:lnTo>
                  <a:lnTo>
                    <a:pt x="80687" y="23617"/>
                  </a:lnTo>
                  <a:lnTo>
                    <a:pt x="117842" y="7147"/>
                  </a:lnTo>
                  <a:lnTo>
                    <a:pt x="157886" y="199"/>
                  </a:lnTo>
                  <a:lnTo>
                    <a:pt x="166043" y="0"/>
                  </a:lnTo>
                  <a:lnTo>
                    <a:pt x="174200" y="199"/>
                  </a:lnTo>
                  <a:lnTo>
                    <a:pt x="214243" y="7147"/>
                  </a:lnTo>
                  <a:lnTo>
                    <a:pt x="251398" y="23617"/>
                  </a:lnTo>
                  <a:lnTo>
                    <a:pt x="283454" y="48633"/>
                  </a:lnTo>
                  <a:lnTo>
                    <a:pt x="308469" y="80687"/>
                  </a:lnTo>
                  <a:lnTo>
                    <a:pt x="324939" y="117843"/>
                  </a:lnTo>
                  <a:lnTo>
                    <a:pt x="331887" y="157886"/>
                  </a:lnTo>
                  <a:lnTo>
                    <a:pt x="332087" y="166043"/>
                  </a:lnTo>
                  <a:lnTo>
                    <a:pt x="331887" y="174200"/>
                  </a:lnTo>
                  <a:lnTo>
                    <a:pt x="324939" y="214243"/>
                  </a:lnTo>
                  <a:lnTo>
                    <a:pt x="308469" y="251398"/>
                  </a:lnTo>
                  <a:lnTo>
                    <a:pt x="283454" y="283454"/>
                  </a:lnTo>
                  <a:lnTo>
                    <a:pt x="251398" y="308469"/>
                  </a:lnTo>
                  <a:lnTo>
                    <a:pt x="214243" y="324939"/>
                  </a:lnTo>
                  <a:lnTo>
                    <a:pt x="174200" y="331887"/>
                  </a:lnTo>
                  <a:lnTo>
                    <a:pt x="166043" y="332087"/>
                  </a:lnTo>
                  <a:close/>
                </a:path>
              </a:pathLst>
            </a:custGeom>
            <a:solidFill>
              <a:srgbClr val="E982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60086" y="1187071"/>
            <a:ext cx="14926310" cy="3032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599"/>
              </a:lnSpc>
              <a:spcBef>
                <a:spcPts val="95"/>
              </a:spcBef>
            </a:pPr>
            <a:r>
              <a:rPr sz="5200" b="1" spc="-775" dirty="0">
                <a:solidFill>
                  <a:srgbClr val="004AAC"/>
                </a:solidFill>
                <a:latin typeface="Trebuchet MS"/>
                <a:cs typeface="Trebuchet MS"/>
              </a:rPr>
              <a:t>Draw</a:t>
            </a:r>
            <a:r>
              <a:rPr sz="5200" b="1" spc="-520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5200" b="1" spc="-670" dirty="0">
                <a:solidFill>
                  <a:srgbClr val="004AAC"/>
                </a:solidFill>
                <a:latin typeface="Trebuchet MS"/>
                <a:cs typeface="Trebuchet MS"/>
              </a:rPr>
              <a:t>arrows</a:t>
            </a:r>
            <a:r>
              <a:rPr sz="5200" b="1" spc="-515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5200" b="1" spc="-610" dirty="0">
                <a:solidFill>
                  <a:srgbClr val="004AAC"/>
                </a:solidFill>
                <a:latin typeface="Trebuchet MS"/>
                <a:cs typeface="Trebuchet MS"/>
              </a:rPr>
              <a:t>that</a:t>
            </a:r>
            <a:r>
              <a:rPr sz="5200" b="1" spc="-515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5200" b="1" spc="-650" dirty="0">
                <a:solidFill>
                  <a:srgbClr val="004AAC"/>
                </a:solidFill>
                <a:latin typeface="Trebuchet MS"/>
                <a:cs typeface="Trebuchet MS"/>
              </a:rPr>
              <a:t>shows</a:t>
            </a:r>
            <a:r>
              <a:rPr sz="5200" b="1" spc="-515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5200" b="1" spc="-715" dirty="0">
                <a:solidFill>
                  <a:srgbClr val="004AAC"/>
                </a:solidFill>
                <a:latin typeface="Trebuchet MS"/>
                <a:cs typeface="Trebuchet MS"/>
              </a:rPr>
              <a:t>the</a:t>
            </a:r>
            <a:r>
              <a:rPr sz="5200" b="1" spc="-515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5200" b="1" spc="-640" dirty="0">
                <a:solidFill>
                  <a:srgbClr val="004AAC"/>
                </a:solidFill>
                <a:latin typeface="Trebuchet MS"/>
                <a:cs typeface="Trebuchet MS"/>
              </a:rPr>
              <a:t>repulsion</a:t>
            </a:r>
            <a:r>
              <a:rPr sz="5200" b="1" spc="-515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5200" b="1" spc="-670" dirty="0">
                <a:solidFill>
                  <a:srgbClr val="004AAC"/>
                </a:solidFill>
                <a:latin typeface="Trebuchet MS"/>
                <a:cs typeface="Trebuchet MS"/>
              </a:rPr>
              <a:t>or</a:t>
            </a:r>
            <a:r>
              <a:rPr sz="5200" b="1" spc="-515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5200" b="1" spc="-605" dirty="0">
                <a:solidFill>
                  <a:srgbClr val="004AAC"/>
                </a:solidFill>
                <a:latin typeface="Trebuchet MS"/>
                <a:cs typeface="Trebuchet MS"/>
              </a:rPr>
              <a:t>attraction</a:t>
            </a:r>
            <a:r>
              <a:rPr sz="5200" b="1" spc="-515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5200" b="1" spc="-810" dirty="0">
                <a:solidFill>
                  <a:srgbClr val="004AAC"/>
                </a:solidFill>
                <a:latin typeface="Trebuchet MS"/>
                <a:cs typeface="Trebuchet MS"/>
              </a:rPr>
              <a:t>between</a:t>
            </a:r>
            <a:r>
              <a:rPr sz="5200" b="1" spc="-515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5200" b="1" spc="-740" dirty="0">
                <a:solidFill>
                  <a:srgbClr val="004AAC"/>
                </a:solidFill>
                <a:latin typeface="Trebuchet MS"/>
                <a:cs typeface="Trebuchet MS"/>
              </a:rPr>
              <a:t>the </a:t>
            </a:r>
            <a:r>
              <a:rPr sz="5200" b="1" spc="-630" dirty="0">
                <a:solidFill>
                  <a:srgbClr val="004AAC"/>
                </a:solidFill>
                <a:latin typeface="Trebuchet MS"/>
                <a:cs typeface="Trebuchet MS"/>
              </a:rPr>
              <a:t>electric</a:t>
            </a:r>
            <a:r>
              <a:rPr sz="5200" b="1" spc="-495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5200" b="1" spc="-640" dirty="0">
                <a:solidFill>
                  <a:srgbClr val="004AAC"/>
                </a:solidFill>
                <a:latin typeface="Trebuchet MS"/>
                <a:cs typeface="Trebuchet MS"/>
              </a:rPr>
              <a:t>charges</a:t>
            </a:r>
            <a:r>
              <a:rPr sz="5200" b="1" spc="-490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5200" b="1" spc="-745" dirty="0">
                <a:solidFill>
                  <a:srgbClr val="004AAC"/>
                </a:solidFill>
                <a:latin typeface="Trebuchet MS"/>
                <a:cs typeface="Trebuchet MS"/>
              </a:rPr>
              <a:t>below:</a:t>
            </a:r>
            <a:endParaRPr sz="5200">
              <a:latin typeface="Trebuchet MS"/>
              <a:cs typeface="Trebuchet MS"/>
            </a:endParaRPr>
          </a:p>
          <a:p>
            <a:pPr marL="6986905">
              <a:lnSpc>
                <a:spcPct val="100000"/>
              </a:lnSpc>
              <a:spcBef>
                <a:spcPts val="484"/>
              </a:spcBef>
              <a:tabLst>
                <a:tab pos="12016105" algn="l"/>
              </a:tabLst>
            </a:pPr>
            <a:r>
              <a:rPr sz="7200" spc="-1000" dirty="0">
                <a:solidFill>
                  <a:srgbClr val="E9823C"/>
                </a:solidFill>
                <a:latin typeface="Arial Black"/>
                <a:cs typeface="Arial Black"/>
              </a:rPr>
              <a:t>+</a:t>
            </a:r>
            <a:r>
              <a:rPr sz="7200" dirty="0">
                <a:solidFill>
                  <a:srgbClr val="E9823C"/>
                </a:solidFill>
                <a:latin typeface="Arial Black"/>
                <a:cs typeface="Arial Black"/>
              </a:rPr>
              <a:t>	</a:t>
            </a:r>
            <a:r>
              <a:rPr sz="7200" spc="-1000" dirty="0">
                <a:solidFill>
                  <a:srgbClr val="E9823C"/>
                </a:solidFill>
                <a:latin typeface="Arial Black"/>
                <a:cs typeface="Arial Black"/>
              </a:rPr>
              <a:t>+</a:t>
            </a:r>
            <a:endParaRPr sz="7200">
              <a:latin typeface="Arial Black"/>
              <a:cs typeface="Arial Black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010901" y="4813395"/>
            <a:ext cx="332105" cy="4180204"/>
            <a:chOff x="7010901" y="4813395"/>
            <a:chExt cx="332105" cy="4180204"/>
          </a:xfrm>
        </p:grpSpPr>
        <p:sp>
          <p:nvSpPr>
            <p:cNvPr id="14" name="object 14"/>
            <p:cNvSpPr/>
            <p:nvPr/>
          </p:nvSpPr>
          <p:spPr>
            <a:xfrm>
              <a:off x="7010901" y="4813395"/>
              <a:ext cx="332105" cy="332105"/>
            </a:xfrm>
            <a:custGeom>
              <a:avLst/>
              <a:gdLst/>
              <a:ahLst/>
              <a:cxnLst/>
              <a:rect l="l" t="t" r="r" b="b"/>
              <a:pathLst>
                <a:path w="332104" h="332104">
                  <a:moveTo>
                    <a:pt x="166043" y="332087"/>
                  </a:moveTo>
                  <a:lnTo>
                    <a:pt x="125688" y="327109"/>
                  </a:lnTo>
                  <a:lnTo>
                    <a:pt x="87770" y="312482"/>
                  </a:lnTo>
                  <a:lnTo>
                    <a:pt x="54541" y="289080"/>
                  </a:lnTo>
                  <a:lnTo>
                    <a:pt x="27983" y="258292"/>
                  </a:lnTo>
                  <a:lnTo>
                    <a:pt x="9701" y="221972"/>
                  </a:lnTo>
                  <a:lnTo>
                    <a:pt x="797" y="182318"/>
                  </a:lnTo>
                  <a:lnTo>
                    <a:pt x="0" y="166043"/>
                  </a:lnTo>
                  <a:lnTo>
                    <a:pt x="199" y="157886"/>
                  </a:lnTo>
                  <a:lnTo>
                    <a:pt x="7147" y="117842"/>
                  </a:lnTo>
                  <a:lnTo>
                    <a:pt x="23617" y="80687"/>
                  </a:lnTo>
                  <a:lnTo>
                    <a:pt x="48632" y="48632"/>
                  </a:lnTo>
                  <a:lnTo>
                    <a:pt x="80687" y="23616"/>
                  </a:lnTo>
                  <a:lnTo>
                    <a:pt x="117842" y="7147"/>
                  </a:lnTo>
                  <a:lnTo>
                    <a:pt x="157886" y="199"/>
                  </a:lnTo>
                  <a:lnTo>
                    <a:pt x="166043" y="0"/>
                  </a:lnTo>
                  <a:lnTo>
                    <a:pt x="174200" y="199"/>
                  </a:lnTo>
                  <a:lnTo>
                    <a:pt x="214243" y="7147"/>
                  </a:lnTo>
                  <a:lnTo>
                    <a:pt x="251398" y="23616"/>
                  </a:lnTo>
                  <a:lnTo>
                    <a:pt x="283454" y="48632"/>
                  </a:lnTo>
                  <a:lnTo>
                    <a:pt x="308469" y="80687"/>
                  </a:lnTo>
                  <a:lnTo>
                    <a:pt x="324939" y="117842"/>
                  </a:lnTo>
                  <a:lnTo>
                    <a:pt x="331887" y="157886"/>
                  </a:lnTo>
                  <a:lnTo>
                    <a:pt x="332087" y="166043"/>
                  </a:lnTo>
                  <a:lnTo>
                    <a:pt x="331887" y="174200"/>
                  </a:lnTo>
                  <a:lnTo>
                    <a:pt x="324939" y="214243"/>
                  </a:lnTo>
                  <a:lnTo>
                    <a:pt x="308469" y="251398"/>
                  </a:lnTo>
                  <a:lnTo>
                    <a:pt x="283454" y="283453"/>
                  </a:lnTo>
                  <a:lnTo>
                    <a:pt x="251398" y="308469"/>
                  </a:lnTo>
                  <a:lnTo>
                    <a:pt x="214243" y="324938"/>
                  </a:lnTo>
                  <a:lnTo>
                    <a:pt x="174200" y="331887"/>
                  </a:lnTo>
                  <a:lnTo>
                    <a:pt x="166043" y="332087"/>
                  </a:lnTo>
                  <a:close/>
                </a:path>
              </a:pathLst>
            </a:custGeom>
            <a:solidFill>
              <a:srgbClr val="004A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010895" y="6095948"/>
              <a:ext cx="332105" cy="2897505"/>
            </a:xfrm>
            <a:custGeom>
              <a:avLst/>
              <a:gdLst/>
              <a:ahLst/>
              <a:cxnLst/>
              <a:rect l="l" t="t" r="r" b="b"/>
              <a:pathLst>
                <a:path w="332104" h="2897504">
                  <a:moveTo>
                    <a:pt x="332092" y="2731122"/>
                  </a:moveTo>
                  <a:lnTo>
                    <a:pt x="327113" y="2690774"/>
                  </a:lnTo>
                  <a:lnTo>
                    <a:pt x="312483" y="2652852"/>
                  </a:lnTo>
                  <a:lnTo>
                    <a:pt x="289077" y="2619629"/>
                  </a:lnTo>
                  <a:lnTo>
                    <a:pt x="258292" y="2593060"/>
                  </a:lnTo>
                  <a:lnTo>
                    <a:pt x="221970" y="2574785"/>
                  </a:lnTo>
                  <a:lnTo>
                    <a:pt x="182321" y="2565882"/>
                  </a:lnTo>
                  <a:lnTo>
                    <a:pt x="166039" y="2565082"/>
                  </a:lnTo>
                  <a:lnTo>
                    <a:pt x="157886" y="2565285"/>
                  </a:lnTo>
                  <a:lnTo>
                    <a:pt x="117843" y="2572232"/>
                  </a:lnTo>
                  <a:lnTo>
                    <a:pt x="80683" y="2588704"/>
                  </a:lnTo>
                  <a:lnTo>
                    <a:pt x="48628" y="2613710"/>
                  </a:lnTo>
                  <a:lnTo>
                    <a:pt x="23622" y="2645765"/>
                  </a:lnTo>
                  <a:lnTo>
                    <a:pt x="7150" y="2682925"/>
                  </a:lnTo>
                  <a:lnTo>
                    <a:pt x="203" y="2722969"/>
                  </a:lnTo>
                  <a:lnTo>
                    <a:pt x="0" y="2731122"/>
                  </a:lnTo>
                  <a:lnTo>
                    <a:pt x="203" y="2739288"/>
                  </a:lnTo>
                  <a:lnTo>
                    <a:pt x="7150" y="2779331"/>
                  </a:lnTo>
                  <a:lnTo>
                    <a:pt x="23622" y="2816479"/>
                  </a:lnTo>
                  <a:lnTo>
                    <a:pt x="48628" y="2848533"/>
                  </a:lnTo>
                  <a:lnTo>
                    <a:pt x="80683" y="2873552"/>
                  </a:lnTo>
                  <a:lnTo>
                    <a:pt x="117843" y="2890024"/>
                  </a:lnTo>
                  <a:lnTo>
                    <a:pt x="157886" y="2896971"/>
                  </a:lnTo>
                  <a:lnTo>
                    <a:pt x="166039" y="2897174"/>
                  </a:lnTo>
                  <a:lnTo>
                    <a:pt x="174205" y="2896971"/>
                  </a:lnTo>
                  <a:lnTo>
                    <a:pt x="214249" y="2890024"/>
                  </a:lnTo>
                  <a:lnTo>
                    <a:pt x="251396" y="2873552"/>
                  </a:lnTo>
                  <a:lnTo>
                    <a:pt x="283451" y="2848533"/>
                  </a:lnTo>
                  <a:lnTo>
                    <a:pt x="308470" y="2816479"/>
                  </a:lnTo>
                  <a:lnTo>
                    <a:pt x="324942" y="2779331"/>
                  </a:lnTo>
                  <a:lnTo>
                    <a:pt x="331889" y="2739288"/>
                  </a:lnTo>
                  <a:lnTo>
                    <a:pt x="332092" y="2731122"/>
                  </a:lnTo>
                  <a:close/>
                </a:path>
                <a:path w="332104" h="2897504">
                  <a:moveTo>
                    <a:pt x="332092" y="1448587"/>
                  </a:moveTo>
                  <a:lnTo>
                    <a:pt x="327113" y="1408226"/>
                  </a:lnTo>
                  <a:lnTo>
                    <a:pt x="312483" y="1370304"/>
                  </a:lnTo>
                  <a:lnTo>
                    <a:pt x="289077" y="1337081"/>
                  </a:lnTo>
                  <a:lnTo>
                    <a:pt x="258292" y="1310525"/>
                  </a:lnTo>
                  <a:lnTo>
                    <a:pt x="221970" y="1292237"/>
                  </a:lnTo>
                  <a:lnTo>
                    <a:pt x="182321" y="1283335"/>
                  </a:lnTo>
                  <a:lnTo>
                    <a:pt x="166039" y="1282534"/>
                  </a:lnTo>
                  <a:lnTo>
                    <a:pt x="157886" y="1282738"/>
                  </a:lnTo>
                  <a:lnTo>
                    <a:pt x="117843" y="1289685"/>
                  </a:lnTo>
                  <a:lnTo>
                    <a:pt x="80683" y="1306156"/>
                  </a:lnTo>
                  <a:lnTo>
                    <a:pt x="48628" y="1331175"/>
                  </a:lnTo>
                  <a:lnTo>
                    <a:pt x="23622" y="1363230"/>
                  </a:lnTo>
                  <a:lnTo>
                    <a:pt x="7150" y="1400378"/>
                  </a:lnTo>
                  <a:lnTo>
                    <a:pt x="203" y="1440421"/>
                  </a:lnTo>
                  <a:lnTo>
                    <a:pt x="0" y="1448587"/>
                  </a:lnTo>
                  <a:lnTo>
                    <a:pt x="203" y="1456740"/>
                  </a:lnTo>
                  <a:lnTo>
                    <a:pt x="7150" y="1496783"/>
                  </a:lnTo>
                  <a:lnTo>
                    <a:pt x="23622" y="1533944"/>
                  </a:lnTo>
                  <a:lnTo>
                    <a:pt x="48628" y="1565998"/>
                  </a:lnTo>
                  <a:lnTo>
                    <a:pt x="80683" y="1591005"/>
                  </a:lnTo>
                  <a:lnTo>
                    <a:pt x="117843" y="1607477"/>
                  </a:lnTo>
                  <a:lnTo>
                    <a:pt x="157886" y="1614424"/>
                  </a:lnTo>
                  <a:lnTo>
                    <a:pt x="166039" y="1614627"/>
                  </a:lnTo>
                  <a:lnTo>
                    <a:pt x="174205" y="1614424"/>
                  </a:lnTo>
                  <a:lnTo>
                    <a:pt x="214249" y="1607477"/>
                  </a:lnTo>
                  <a:lnTo>
                    <a:pt x="251396" y="1591005"/>
                  </a:lnTo>
                  <a:lnTo>
                    <a:pt x="283451" y="1565998"/>
                  </a:lnTo>
                  <a:lnTo>
                    <a:pt x="308470" y="1533944"/>
                  </a:lnTo>
                  <a:lnTo>
                    <a:pt x="324942" y="1496783"/>
                  </a:lnTo>
                  <a:lnTo>
                    <a:pt x="331889" y="1456740"/>
                  </a:lnTo>
                  <a:lnTo>
                    <a:pt x="332092" y="1448587"/>
                  </a:lnTo>
                  <a:close/>
                </a:path>
                <a:path w="332104" h="2897504">
                  <a:moveTo>
                    <a:pt x="332092" y="166039"/>
                  </a:moveTo>
                  <a:lnTo>
                    <a:pt x="327113" y="125679"/>
                  </a:lnTo>
                  <a:lnTo>
                    <a:pt x="312483" y="87769"/>
                  </a:lnTo>
                  <a:lnTo>
                    <a:pt x="289077" y="54533"/>
                  </a:lnTo>
                  <a:lnTo>
                    <a:pt x="258292" y="27978"/>
                  </a:lnTo>
                  <a:lnTo>
                    <a:pt x="221970" y="9702"/>
                  </a:lnTo>
                  <a:lnTo>
                    <a:pt x="182321" y="787"/>
                  </a:lnTo>
                  <a:lnTo>
                    <a:pt x="166039" y="0"/>
                  </a:lnTo>
                  <a:lnTo>
                    <a:pt x="157886" y="190"/>
                  </a:lnTo>
                  <a:lnTo>
                    <a:pt x="117843" y="7137"/>
                  </a:lnTo>
                  <a:lnTo>
                    <a:pt x="80683" y="23609"/>
                  </a:lnTo>
                  <a:lnTo>
                    <a:pt x="48628" y="48628"/>
                  </a:lnTo>
                  <a:lnTo>
                    <a:pt x="23622" y="80683"/>
                  </a:lnTo>
                  <a:lnTo>
                    <a:pt x="7150" y="117843"/>
                  </a:lnTo>
                  <a:lnTo>
                    <a:pt x="203" y="157886"/>
                  </a:lnTo>
                  <a:lnTo>
                    <a:pt x="0" y="166039"/>
                  </a:lnTo>
                  <a:lnTo>
                    <a:pt x="203" y="174193"/>
                  </a:lnTo>
                  <a:lnTo>
                    <a:pt x="7150" y="214236"/>
                  </a:lnTo>
                  <a:lnTo>
                    <a:pt x="23622" y="251396"/>
                  </a:lnTo>
                  <a:lnTo>
                    <a:pt x="48628" y="283451"/>
                  </a:lnTo>
                  <a:lnTo>
                    <a:pt x="80683" y="308470"/>
                  </a:lnTo>
                  <a:lnTo>
                    <a:pt x="117843" y="324929"/>
                  </a:lnTo>
                  <a:lnTo>
                    <a:pt x="157886" y="331889"/>
                  </a:lnTo>
                  <a:lnTo>
                    <a:pt x="166039" y="332079"/>
                  </a:lnTo>
                  <a:lnTo>
                    <a:pt x="174205" y="331889"/>
                  </a:lnTo>
                  <a:lnTo>
                    <a:pt x="214249" y="324929"/>
                  </a:lnTo>
                  <a:lnTo>
                    <a:pt x="251396" y="308470"/>
                  </a:lnTo>
                  <a:lnTo>
                    <a:pt x="283451" y="283451"/>
                  </a:lnTo>
                  <a:lnTo>
                    <a:pt x="308470" y="251396"/>
                  </a:lnTo>
                  <a:lnTo>
                    <a:pt x="324942" y="214236"/>
                  </a:lnTo>
                  <a:lnTo>
                    <a:pt x="331889" y="174193"/>
                  </a:lnTo>
                  <a:lnTo>
                    <a:pt x="332092" y="166039"/>
                  </a:lnTo>
                  <a:close/>
                </a:path>
              </a:pathLst>
            </a:custGeom>
            <a:solidFill>
              <a:srgbClr val="5DD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7963326" y="4375165"/>
            <a:ext cx="353695" cy="11271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7200" spc="330" dirty="0">
                <a:solidFill>
                  <a:srgbClr val="004AAC"/>
                </a:solidFill>
                <a:latin typeface="Arial Black"/>
                <a:cs typeface="Arial Black"/>
              </a:rPr>
              <a:t>-</a:t>
            </a:r>
            <a:endParaRPr sz="720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776441" y="4194144"/>
            <a:ext cx="440055" cy="2590800"/>
          </a:xfrm>
          <a:prstGeom prst="rect">
            <a:avLst/>
          </a:prstGeom>
        </p:spPr>
        <p:txBody>
          <a:bodyPr vert="horz" wrap="square" lIns="0" tIns="196850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1550"/>
              </a:spcBef>
            </a:pPr>
            <a:r>
              <a:rPr sz="7200" spc="330" dirty="0">
                <a:solidFill>
                  <a:srgbClr val="004AAC"/>
                </a:solidFill>
                <a:latin typeface="Arial Black"/>
                <a:cs typeface="Arial Black"/>
              </a:rPr>
              <a:t>-</a:t>
            </a:r>
            <a:endParaRPr sz="72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1460"/>
              </a:spcBef>
            </a:pPr>
            <a:r>
              <a:rPr sz="7200" spc="330" dirty="0">
                <a:solidFill>
                  <a:srgbClr val="5DD957"/>
                </a:solidFill>
                <a:latin typeface="Arial Black"/>
                <a:cs typeface="Arial Black"/>
              </a:rPr>
              <a:t>-</a:t>
            </a:r>
            <a:endParaRPr sz="720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332704" y="6940252"/>
            <a:ext cx="1043940" cy="11271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7200" spc="70" dirty="0">
                <a:solidFill>
                  <a:srgbClr val="5DD957"/>
                </a:solidFill>
                <a:latin typeface="Trebuchet MS"/>
                <a:cs typeface="Trebuchet MS"/>
              </a:rPr>
              <a:t>--</a:t>
            </a:r>
            <a:r>
              <a:rPr sz="7200" spc="25" dirty="0">
                <a:solidFill>
                  <a:srgbClr val="5DD957"/>
                </a:solidFill>
                <a:latin typeface="Trebuchet MS"/>
                <a:cs typeface="Trebuchet MS"/>
              </a:rPr>
              <a:t>-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747003" y="5476687"/>
            <a:ext cx="1436370" cy="3873500"/>
          </a:xfrm>
          <a:prstGeom prst="rect">
            <a:avLst/>
          </a:prstGeom>
        </p:spPr>
        <p:txBody>
          <a:bodyPr vert="horz" wrap="square" lIns="0" tIns="1968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50"/>
              </a:spcBef>
            </a:pPr>
            <a:r>
              <a:rPr sz="7200" spc="-1000" dirty="0">
                <a:solidFill>
                  <a:srgbClr val="5DD957"/>
                </a:solidFill>
                <a:latin typeface="Arial Black"/>
                <a:cs typeface="Arial Black"/>
              </a:rPr>
              <a:t>+</a:t>
            </a:r>
            <a:endParaRPr sz="72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1460"/>
              </a:spcBef>
            </a:pPr>
            <a:r>
              <a:rPr sz="7200" spc="-30" dirty="0">
                <a:solidFill>
                  <a:srgbClr val="5DD957"/>
                </a:solidFill>
                <a:latin typeface="Trebuchet MS"/>
                <a:cs typeface="Trebuchet MS"/>
              </a:rPr>
              <a:t>+++</a:t>
            </a:r>
            <a:endParaRPr sz="7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460"/>
              </a:spcBef>
            </a:pPr>
            <a:r>
              <a:rPr sz="7200" spc="70" dirty="0">
                <a:solidFill>
                  <a:srgbClr val="5DD957"/>
                </a:solidFill>
                <a:latin typeface="Trebuchet MS"/>
                <a:cs typeface="Trebuchet MS"/>
              </a:rPr>
              <a:t>-</a:t>
            </a:r>
            <a:r>
              <a:rPr sz="7200" spc="25" dirty="0">
                <a:solidFill>
                  <a:srgbClr val="5DD957"/>
                </a:solidFill>
                <a:latin typeface="Trebuchet MS"/>
                <a:cs typeface="Trebuchet MS"/>
              </a:rPr>
              <a:t>-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167216" y="8222795"/>
            <a:ext cx="347980" cy="11271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7200" spc="25" dirty="0">
                <a:solidFill>
                  <a:srgbClr val="5DD957"/>
                </a:solidFill>
                <a:latin typeface="Trebuchet MS"/>
                <a:cs typeface="Trebuchet MS"/>
              </a:rPr>
              <a:t>-</a:t>
            </a:r>
            <a:endParaRPr sz="7200">
              <a:latin typeface="Trebuchet MS"/>
              <a:cs typeface="Trebuchet MS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028707" y="3563327"/>
            <a:ext cx="16555085" cy="6069965"/>
            <a:chOff x="1028707" y="3563327"/>
            <a:chExt cx="16555085" cy="6069965"/>
          </a:xfrm>
        </p:grpSpPr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8707" y="8689793"/>
              <a:ext cx="938191" cy="94306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38791" y="4266662"/>
              <a:ext cx="654571" cy="65700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191488" y="5794639"/>
              <a:ext cx="654571" cy="65700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307652" y="3564071"/>
              <a:ext cx="1000124" cy="49529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643391" y="3563327"/>
              <a:ext cx="1000124" cy="49529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7385" y="4648186"/>
              <a:ext cx="1000124" cy="49529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029680" y="6121331"/>
              <a:ext cx="1000124" cy="49529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307652" y="4672722"/>
              <a:ext cx="1000124" cy="49529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73697" y="6122076"/>
              <a:ext cx="1000124" cy="49529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337994" y="7207200"/>
              <a:ext cx="1152524" cy="57149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915351" y="7227291"/>
              <a:ext cx="1114424" cy="55244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807219" y="8664057"/>
              <a:ext cx="1000124" cy="49529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7385" y="8686676"/>
              <a:ext cx="1000124" cy="49529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68262" y="5388448"/>
              <a:ext cx="2828924" cy="282892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107298" y="7701767"/>
              <a:ext cx="2476499" cy="1924049"/>
            </a:xfrm>
            <a:prstGeom prst="rect">
              <a:avLst/>
            </a:prstGeom>
          </p:spPr>
        </p:pic>
      </p:grp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1692179" y="425452"/>
            <a:ext cx="3832225" cy="9474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95"/>
              </a:spcBef>
            </a:pPr>
            <a:r>
              <a:rPr sz="7875" baseline="8465" dirty="0">
                <a:solidFill>
                  <a:srgbClr val="004AAC"/>
                </a:solidFill>
              </a:rPr>
              <a:t>02</a:t>
            </a:r>
            <a:r>
              <a:rPr sz="7875" spc="202" baseline="8465" dirty="0">
                <a:solidFill>
                  <a:srgbClr val="004AAC"/>
                </a:solidFill>
              </a:rPr>
              <a:t> </a:t>
            </a:r>
            <a:r>
              <a:rPr sz="6050" spc="-10" dirty="0">
                <a:solidFill>
                  <a:srgbClr val="1AB4DA"/>
                </a:solidFill>
                <a:latin typeface="Tahoma"/>
                <a:cs typeface="Tahoma"/>
              </a:rPr>
              <a:t>ExamPle</a:t>
            </a:r>
            <a:endParaRPr sz="60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59435" cy="10287000"/>
          </a:xfrm>
          <a:custGeom>
            <a:avLst/>
            <a:gdLst/>
            <a:ahLst/>
            <a:cxnLst/>
            <a:rect l="l" t="t" r="r" b="b"/>
            <a:pathLst>
              <a:path w="559435" h="10287000">
                <a:moveTo>
                  <a:pt x="559261" y="10286998"/>
                </a:moveTo>
                <a:lnTo>
                  <a:pt x="0" y="10286998"/>
                </a:lnTo>
                <a:lnTo>
                  <a:pt x="0" y="0"/>
                </a:lnTo>
                <a:lnTo>
                  <a:pt x="559261" y="0"/>
                </a:lnTo>
                <a:lnTo>
                  <a:pt x="559261" y="10286998"/>
                </a:lnTo>
                <a:close/>
              </a:path>
            </a:pathLst>
          </a:custGeom>
          <a:solidFill>
            <a:srgbClr val="F1BC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11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8288000" y="0"/>
                  </a:moveTo>
                  <a:lnTo>
                    <a:pt x="17791697" y="0"/>
                  </a:lnTo>
                  <a:lnTo>
                    <a:pt x="0" y="0"/>
                  </a:lnTo>
                  <a:lnTo>
                    <a:pt x="0" y="592201"/>
                  </a:lnTo>
                  <a:lnTo>
                    <a:pt x="17791697" y="592201"/>
                  </a:lnTo>
                  <a:lnTo>
                    <a:pt x="17791697" y="9744989"/>
                  </a:lnTo>
                  <a:lnTo>
                    <a:pt x="0" y="9744989"/>
                  </a:lnTo>
                  <a:lnTo>
                    <a:pt x="0" y="10286987"/>
                  </a:lnTo>
                  <a:lnTo>
                    <a:pt x="17791697" y="10286987"/>
                  </a:lnTo>
                  <a:lnTo>
                    <a:pt x="18288000" y="10286987"/>
                  </a:lnTo>
                  <a:lnTo>
                    <a:pt x="18288000" y="9744989"/>
                  </a:lnTo>
                  <a:lnTo>
                    <a:pt x="18288000" y="592201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F1BC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59299" y="626212"/>
              <a:ext cx="228599" cy="2285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442844" y="9456980"/>
              <a:ext cx="518334" cy="49683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29648" y="4045517"/>
              <a:ext cx="228599" cy="2285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09628" y="6708773"/>
              <a:ext cx="457199" cy="4095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81831" y="6396817"/>
              <a:ext cx="1876424" cy="17240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84829" y="6396817"/>
              <a:ext cx="1552574" cy="17906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54156" y="7607161"/>
              <a:ext cx="1981199" cy="184784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646201" y="5166818"/>
              <a:ext cx="2724149" cy="17906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462912" y="5015528"/>
              <a:ext cx="1882784" cy="193044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774573" y="4567130"/>
              <a:ext cx="1247774" cy="255269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09474" y="1886916"/>
              <a:ext cx="16444594" cy="1388110"/>
            </a:xfrm>
            <a:custGeom>
              <a:avLst/>
              <a:gdLst/>
              <a:ahLst/>
              <a:cxnLst/>
              <a:rect l="l" t="t" r="r" b="b"/>
              <a:pathLst>
                <a:path w="16444594" h="1388110">
                  <a:moveTo>
                    <a:pt x="11056212" y="1387924"/>
                  </a:moveTo>
                  <a:lnTo>
                    <a:pt x="313639" y="1387924"/>
                  </a:lnTo>
                  <a:lnTo>
                    <a:pt x="267292" y="1384524"/>
                  </a:lnTo>
                  <a:lnTo>
                    <a:pt x="223056" y="1374648"/>
                  </a:lnTo>
                  <a:lnTo>
                    <a:pt x="181417" y="1358780"/>
                  </a:lnTo>
                  <a:lnTo>
                    <a:pt x="142859" y="1337406"/>
                  </a:lnTo>
                  <a:lnTo>
                    <a:pt x="107869" y="1311011"/>
                  </a:lnTo>
                  <a:lnTo>
                    <a:pt x="76930" y="1280079"/>
                  </a:lnTo>
                  <a:lnTo>
                    <a:pt x="50529" y="1245096"/>
                  </a:lnTo>
                  <a:lnTo>
                    <a:pt x="29150" y="1206547"/>
                  </a:lnTo>
                  <a:lnTo>
                    <a:pt x="13279" y="1164917"/>
                  </a:lnTo>
                  <a:lnTo>
                    <a:pt x="3400" y="1120691"/>
                  </a:lnTo>
                  <a:lnTo>
                    <a:pt x="0" y="1074354"/>
                  </a:lnTo>
                  <a:lnTo>
                    <a:pt x="0" y="295883"/>
                  </a:lnTo>
                  <a:lnTo>
                    <a:pt x="3873" y="247889"/>
                  </a:lnTo>
                  <a:lnTo>
                    <a:pt x="15087" y="202361"/>
                  </a:lnTo>
                  <a:lnTo>
                    <a:pt x="33033" y="159907"/>
                  </a:lnTo>
                  <a:lnTo>
                    <a:pt x="57100" y="121138"/>
                  </a:lnTo>
                  <a:lnTo>
                    <a:pt x="86681" y="86662"/>
                  </a:lnTo>
                  <a:lnTo>
                    <a:pt x="121165" y="57088"/>
                  </a:lnTo>
                  <a:lnTo>
                    <a:pt x="159943" y="33025"/>
                  </a:lnTo>
                  <a:lnTo>
                    <a:pt x="202405" y="15084"/>
                  </a:lnTo>
                  <a:lnTo>
                    <a:pt x="247944" y="3872"/>
                  </a:lnTo>
                  <a:lnTo>
                    <a:pt x="295948" y="0"/>
                  </a:lnTo>
                  <a:lnTo>
                    <a:pt x="16106171" y="0"/>
                  </a:lnTo>
                  <a:lnTo>
                    <a:pt x="16159381" y="4211"/>
                  </a:lnTo>
                  <a:lnTo>
                    <a:pt x="16210803" y="16593"/>
                  </a:lnTo>
                  <a:lnTo>
                    <a:pt x="16259526" y="36770"/>
                  </a:lnTo>
                  <a:lnTo>
                    <a:pt x="16304644" y="64367"/>
                  </a:lnTo>
                  <a:lnTo>
                    <a:pt x="16345248" y="99007"/>
                  </a:lnTo>
                  <a:lnTo>
                    <a:pt x="16379896" y="139602"/>
                  </a:lnTo>
                  <a:lnTo>
                    <a:pt x="16407499" y="184711"/>
                  </a:lnTo>
                  <a:lnTo>
                    <a:pt x="16427681" y="233424"/>
                  </a:lnTo>
                  <a:lnTo>
                    <a:pt x="16440066" y="284834"/>
                  </a:lnTo>
                  <a:lnTo>
                    <a:pt x="16444278" y="338033"/>
                  </a:lnTo>
                  <a:lnTo>
                    <a:pt x="16444278" y="373616"/>
                  </a:lnTo>
                  <a:lnTo>
                    <a:pt x="16440066" y="426815"/>
                  </a:lnTo>
                  <a:lnTo>
                    <a:pt x="16427681" y="478225"/>
                  </a:lnTo>
                  <a:lnTo>
                    <a:pt x="16407499" y="526938"/>
                  </a:lnTo>
                  <a:lnTo>
                    <a:pt x="16379896" y="572046"/>
                  </a:lnTo>
                  <a:lnTo>
                    <a:pt x="16345248" y="612642"/>
                  </a:lnTo>
                  <a:lnTo>
                    <a:pt x="16304644" y="647281"/>
                  </a:lnTo>
                  <a:lnTo>
                    <a:pt x="16259526" y="674878"/>
                  </a:lnTo>
                  <a:lnTo>
                    <a:pt x="16210803" y="695056"/>
                  </a:lnTo>
                  <a:lnTo>
                    <a:pt x="16159381" y="707438"/>
                  </a:lnTo>
                  <a:lnTo>
                    <a:pt x="16106171" y="711649"/>
                  </a:lnTo>
                  <a:lnTo>
                    <a:pt x="11732428" y="711649"/>
                  </a:lnTo>
                  <a:lnTo>
                    <a:pt x="11679216" y="715860"/>
                  </a:lnTo>
                  <a:lnTo>
                    <a:pt x="11627795" y="728243"/>
                  </a:lnTo>
                  <a:lnTo>
                    <a:pt x="11579071" y="748420"/>
                  </a:lnTo>
                  <a:lnTo>
                    <a:pt x="11533953" y="776017"/>
                  </a:lnTo>
                  <a:lnTo>
                    <a:pt x="11493349" y="810657"/>
                  </a:lnTo>
                  <a:lnTo>
                    <a:pt x="11458701" y="851252"/>
                  </a:lnTo>
                  <a:lnTo>
                    <a:pt x="11431098" y="896360"/>
                  </a:lnTo>
                  <a:lnTo>
                    <a:pt x="11410916" y="945073"/>
                  </a:lnTo>
                  <a:lnTo>
                    <a:pt x="11398531" y="996484"/>
                  </a:lnTo>
                  <a:lnTo>
                    <a:pt x="11390107" y="1103090"/>
                  </a:lnTo>
                  <a:lnTo>
                    <a:pt x="11377722" y="1154500"/>
                  </a:lnTo>
                  <a:lnTo>
                    <a:pt x="11357540" y="1203213"/>
                  </a:lnTo>
                  <a:lnTo>
                    <a:pt x="11329937" y="1248321"/>
                  </a:lnTo>
                  <a:lnTo>
                    <a:pt x="11295289" y="1288916"/>
                  </a:lnTo>
                  <a:lnTo>
                    <a:pt x="11254686" y="1323556"/>
                  </a:lnTo>
                  <a:lnTo>
                    <a:pt x="11209568" y="1351153"/>
                  </a:lnTo>
                  <a:lnTo>
                    <a:pt x="11160844" y="1371331"/>
                  </a:lnTo>
                  <a:lnTo>
                    <a:pt x="11109422" y="1383713"/>
                  </a:lnTo>
                  <a:lnTo>
                    <a:pt x="11056212" y="1387924"/>
                  </a:lnTo>
                  <a:close/>
                </a:path>
              </a:pathLst>
            </a:custGeom>
            <a:solidFill>
              <a:srgbClr val="FFEC00">
                <a:alpha val="529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06797" y="4007943"/>
              <a:ext cx="6703059" cy="2308225"/>
            </a:xfrm>
            <a:custGeom>
              <a:avLst/>
              <a:gdLst/>
              <a:ahLst/>
              <a:cxnLst/>
              <a:rect l="l" t="t" r="r" b="b"/>
              <a:pathLst>
                <a:path w="6703059" h="2308225">
                  <a:moveTo>
                    <a:pt x="6478083" y="2308226"/>
                  </a:moveTo>
                  <a:lnTo>
                    <a:pt x="224751" y="2308226"/>
                  </a:lnTo>
                  <a:lnTo>
                    <a:pt x="179456" y="2303662"/>
                  </a:lnTo>
                  <a:lnTo>
                    <a:pt x="137268" y="2290573"/>
                  </a:lnTo>
                  <a:lnTo>
                    <a:pt x="99090" y="2269862"/>
                  </a:lnTo>
                  <a:lnTo>
                    <a:pt x="65828" y="2242433"/>
                  </a:lnTo>
                  <a:lnTo>
                    <a:pt x="38384" y="2209188"/>
                  </a:lnTo>
                  <a:lnTo>
                    <a:pt x="17662" y="2171031"/>
                  </a:lnTo>
                  <a:lnTo>
                    <a:pt x="4566" y="2128865"/>
                  </a:lnTo>
                  <a:lnTo>
                    <a:pt x="0" y="2083594"/>
                  </a:lnTo>
                  <a:lnTo>
                    <a:pt x="0" y="224631"/>
                  </a:lnTo>
                  <a:lnTo>
                    <a:pt x="4566" y="179360"/>
                  </a:lnTo>
                  <a:lnTo>
                    <a:pt x="17662" y="137194"/>
                  </a:lnTo>
                  <a:lnTo>
                    <a:pt x="38384" y="99037"/>
                  </a:lnTo>
                  <a:lnTo>
                    <a:pt x="65828" y="65793"/>
                  </a:lnTo>
                  <a:lnTo>
                    <a:pt x="99090" y="38363"/>
                  </a:lnTo>
                  <a:lnTo>
                    <a:pt x="137268" y="17652"/>
                  </a:lnTo>
                  <a:lnTo>
                    <a:pt x="179456" y="4563"/>
                  </a:lnTo>
                  <a:lnTo>
                    <a:pt x="224751" y="0"/>
                  </a:lnTo>
                  <a:lnTo>
                    <a:pt x="6478083" y="0"/>
                  </a:lnTo>
                  <a:lnTo>
                    <a:pt x="6522135" y="4356"/>
                  </a:lnTo>
                  <a:lnTo>
                    <a:pt x="6564092" y="17099"/>
                  </a:lnTo>
                  <a:lnTo>
                    <a:pt x="6602776" y="37740"/>
                  </a:lnTo>
                  <a:lnTo>
                    <a:pt x="6637007" y="65793"/>
                  </a:lnTo>
                  <a:lnTo>
                    <a:pt x="6665074" y="100005"/>
                  </a:lnTo>
                  <a:lnTo>
                    <a:pt x="6685727" y="138668"/>
                  </a:lnTo>
                  <a:lnTo>
                    <a:pt x="6698477" y="180603"/>
                  </a:lnTo>
                  <a:lnTo>
                    <a:pt x="6702835" y="224631"/>
                  </a:lnTo>
                  <a:lnTo>
                    <a:pt x="6702835" y="2083594"/>
                  </a:lnTo>
                  <a:lnTo>
                    <a:pt x="6698477" y="2127622"/>
                  </a:lnTo>
                  <a:lnTo>
                    <a:pt x="6685727" y="2169557"/>
                  </a:lnTo>
                  <a:lnTo>
                    <a:pt x="6665074" y="2208220"/>
                  </a:lnTo>
                  <a:lnTo>
                    <a:pt x="6637007" y="2242433"/>
                  </a:lnTo>
                  <a:lnTo>
                    <a:pt x="6602776" y="2270485"/>
                  </a:lnTo>
                  <a:lnTo>
                    <a:pt x="6564092" y="2291127"/>
                  </a:lnTo>
                  <a:lnTo>
                    <a:pt x="6522135" y="2303870"/>
                  </a:lnTo>
                  <a:lnTo>
                    <a:pt x="6478083" y="2308226"/>
                  </a:lnTo>
                  <a:close/>
                </a:path>
              </a:pathLst>
            </a:custGeom>
            <a:solidFill>
              <a:srgbClr val="FEE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39981" y="4376243"/>
              <a:ext cx="180975" cy="18097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614593" y="7139129"/>
              <a:ext cx="6991984" cy="2308225"/>
            </a:xfrm>
            <a:custGeom>
              <a:avLst/>
              <a:gdLst/>
              <a:ahLst/>
              <a:cxnLst/>
              <a:rect l="l" t="t" r="r" b="b"/>
              <a:pathLst>
                <a:path w="6991984" h="2308225">
                  <a:moveTo>
                    <a:pt x="5182437" y="2308226"/>
                  </a:moveTo>
                  <a:lnTo>
                    <a:pt x="224751" y="2308226"/>
                  </a:lnTo>
                  <a:lnTo>
                    <a:pt x="179456" y="2303662"/>
                  </a:lnTo>
                  <a:lnTo>
                    <a:pt x="137268" y="2290573"/>
                  </a:lnTo>
                  <a:lnTo>
                    <a:pt x="99090" y="2269862"/>
                  </a:lnTo>
                  <a:lnTo>
                    <a:pt x="65828" y="2242433"/>
                  </a:lnTo>
                  <a:lnTo>
                    <a:pt x="38384" y="2209188"/>
                  </a:lnTo>
                  <a:lnTo>
                    <a:pt x="17662" y="2171031"/>
                  </a:lnTo>
                  <a:lnTo>
                    <a:pt x="4566" y="2128865"/>
                  </a:lnTo>
                  <a:lnTo>
                    <a:pt x="0" y="2083594"/>
                  </a:lnTo>
                  <a:lnTo>
                    <a:pt x="0" y="224631"/>
                  </a:lnTo>
                  <a:lnTo>
                    <a:pt x="4566" y="179360"/>
                  </a:lnTo>
                  <a:lnTo>
                    <a:pt x="17662" y="137194"/>
                  </a:lnTo>
                  <a:lnTo>
                    <a:pt x="38384" y="99037"/>
                  </a:lnTo>
                  <a:lnTo>
                    <a:pt x="65828" y="65793"/>
                  </a:lnTo>
                  <a:lnTo>
                    <a:pt x="99090" y="38363"/>
                  </a:lnTo>
                  <a:lnTo>
                    <a:pt x="137268" y="17652"/>
                  </a:lnTo>
                  <a:lnTo>
                    <a:pt x="179456" y="4563"/>
                  </a:lnTo>
                  <a:lnTo>
                    <a:pt x="224751" y="0"/>
                  </a:lnTo>
                  <a:lnTo>
                    <a:pt x="6766816" y="0"/>
                  </a:lnTo>
                  <a:lnTo>
                    <a:pt x="6810867" y="4356"/>
                  </a:lnTo>
                  <a:lnTo>
                    <a:pt x="6852824" y="17099"/>
                  </a:lnTo>
                  <a:lnTo>
                    <a:pt x="6891508" y="37740"/>
                  </a:lnTo>
                  <a:lnTo>
                    <a:pt x="6925739" y="65793"/>
                  </a:lnTo>
                  <a:lnTo>
                    <a:pt x="6953806" y="100005"/>
                  </a:lnTo>
                  <a:lnTo>
                    <a:pt x="6974459" y="138668"/>
                  </a:lnTo>
                  <a:lnTo>
                    <a:pt x="6987209" y="180603"/>
                  </a:lnTo>
                  <a:lnTo>
                    <a:pt x="6991567" y="224631"/>
                  </a:lnTo>
                  <a:lnTo>
                    <a:pt x="6991567" y="736736"/>
                  </a:lnTo>
                  <a:lnTo>
                    <a:pt x="6984805" y="783376"/>
                  </a:lnTo>
                  <a:lnTo>
                    <a:pt x="6965731" y="825000"/>
                  </a:lnTo>
                  <a:lnTo>
                    <a:pt x="6936169" y="859482"/>
                  </a:lnTo>
                  <a:lnTo>
                    <a:pt x="6897938" y="884699"/>
                  </a:lnTo>
                  <a:lnTo>
                    <a:pt x="6807782" y="912353"/>
                  </a:lnTo>
                  <a:lnTo>
                    <a:pt x="6769551" y="937569"/>
                  </a:lnTo>
                  <a:lnTo>
                    <a:pt x="6739988" y="972052"/>
                  </a:lnTo>
                  <a:lnTo>
                    <a:pt x="6720915" y="1013675"/>
                  </a:lnTo>
                  <a:lnTo>
                    <a:pt x="6714152" y="1060316"/>
                  </a:lnTo>
                  <a:lnTo>
                    <a:pt x="6714152" y="1378744"/>
                  </a:lnTo>
                  <a:lnTo>
                    <a:pt x="6709794" y="1422772"/>
                  </a:lnTo>
                  <a:lnTo>
                    <a:pt x="6697044" y="1464707"/>
                  </a:lnTo>
                  <a:lnTo>
                    <a:pt x="6676391" y="1503370"/>
                  </a:lnTo>
                  <a:lnTo>
                    <a:pt x="6648324" y="1537583"/>
                  </a:lnTo>
                  <a:lnTo>
                    <a:pt x="6614093" y="1565635"/>
                  </a:lnTo>
                  <a:lnTo>
                    <a:pt x="6575409" y="1586277"/>
                  </a:lnTo>
                  <a:lnTo>
                    <a:pt x="6533452" y="1599020"/>
                  </a:lnTo>
                  <a:lnTo>
                    <a:pt x="6489400" y="1603376"/>
                  </a:lnTo>
                  <a:lnTo>
                    <a:pt x="5631940" y="1603376"/>
                  </a:lnTo>
                  <a:lnTo>
                    <a:pt x="5587889" y="1607732"/>
                  </a:lnTo>
                  <a:lnTo>
                    <a:pt x="5545932" y="1620475"/>
                  </a:lnTo>
                  <a:lnTo>
                    <a:pt x="5507248" y="1641117"/>
                  </a:lnTo>
                  <a:lnTo>
                    <a:pt x="5473017" y="1669169"/>
                  </a:lnTo>
                  <a:lnTo>
                    <a:pt x="5444949" y="1703382"/>
                  </a:lnTo>
                  <a:lnTo>
                    <a:pt x="5424297" y="1742045"/>
                  </a:lnTo>
                  <a:lnTo>
                    <a:pt x="5411547" y="1783979"/>
                  </a:lnTo>
                  <a:lnTo>
                    <a:pt x="5407188" y="1828007"/>
                  </a:lnTo>
                  <a:lnTo>
                    <a:pt x="5407188" y="2083594"/>
                  </a:lnTo>
                  <a:lnTo>
                    <a:pt x="5402830" y="2127622"/>
                  </a:lnTo>
                  <a:lnTo>
                    <a:pt x="5390080" y="2169557"/>
                  </a:lnTo>
                  <a:lnTo>
                    <a:pt x="5369427" y="2208220"/>
                  </a:lnTo>
                  <a:lnTo>
                    <a:pt x="5341360" y="2242433"/>
                  </a:lnTo>
                  <a:lnTo>
                    <a:pt x="5307129" y="2270485"/>
                  </a:lnTo>
                  <a:lnTo>
                    <a:pt x="5268445" y="2291127"/>
                  </a:lnTo>
                  <a:lnTo>
                    <a:pt x="5226488" y="2303870"/>
                  </a:lnTo>
                  <a:lnTo>
                    <a:pt x="5182437" y="2308226"/>
                  </a:lnTo>
                  <a:close/>
                </a:path>
              </a:pathLst>
            </a:custGeom>
            <a:solidFill>
              <a:srgbClr val="FEE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747778" y="7507429"/>
              <a:ext cx="180975" cy="180974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517900" y="1832391"/>
            <a:ext cx="16654780" cy="7475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38784">
              <a:lnSpc>
                <a:spcPct val="115300"/>
              </a:lnSpc>
              <a:spcBef>
                <a:spcPts val="100"/>
              </a:spcBef>
            </a:pPr>
            <a:r>
              <a:rPr sz="3850" dirty="0">
                <a:latin typeface="Tahoma"/>
                <a:cs typeface="Tahoma"/>
              </a:rPr>
              <a:t>ElecTRic</a:t>
            </a:r>
            <a:r>
              <a:rPr sz="3850" spc="235" dirty="0">
                <a:latin typeface="Tahoma"/>
                <a:cs typeface="Tahoma"/>
              </a:rPr>
              <a:t> </a:t>
            </a:r>
            <a:r>
              <a:rPr sz="3850" spc="-45" dirty="0">
                <a:latin typeface="Tahoma"/>
                <a:cs typeface="Tahoma"/>
              </a:rPr>
              <a:t>cHaRgeS</a:t>
            </a:r>
            <a:r>
              <a:rPr sz="3850" spc="250" dirty="0">
                <a:latin typeface="Tahoma"/>
                <a:cs typeface="Tahoma"/>
              </a:rPr>
              <a:t> </a:t>
            </a:r>
            <a:r>
              <a:rPr sz="3850" spc="-350" dirty="0">
                <a:latin typeface="Tahoma"/>
                <a:cs typeface="Tahoma"/>
              </a:rPr>
              <a:t>mOve</a:t>
            </a:r>
            <a:r>
              <a:rPr sz="3850" spc="245" dirty="0">
                <a:latin typeface="Tahoma"/>
                <a:cs typeface="Tahoma"/>
              </a:rPr>
              <a:t> </a:t>
            </a:r>
            <a:r>
              <a:rPr sz="3850" dirty="0">
                <a:latin typeface="Tahoma"/>
                <a:cs typeface="Tahoma"/>
              </a:rPr>
              <a:t>inSide</a:t>
            </a:r>
            <a:r>
              <a:rPr sz="3850" spc="250" dirty="0">
                <a:latin typeface="Tahoma"/>
                <a:cs typeface="Tahoma"/>
              </a:rPr>
              <a:t> </a:t>
            </a:r>
            <a:r>
              <a:rPr sz="3850" spc="-180" dirty="0">
                <a:latin typeface="Tahoma"/>
                <a:cs typeface="Tahoma"/>
              </a:rPr>
              <a:t>ObJecTS.</a:t>
            </a:r>
            <a:r>
              <a:rPr sz="3850" spc="245" dirty="0">
                <a:latin typeface="Tahoma"/>
                <a:cs typeface="Tahoma"/>
              </a:rPr>
              <a:t> </a:t>
            </a:r>
            <a:r>
              <a:rPr sz="3850" spc="-440" dirty="0">
                <a:latin typeface="Tahoma"/>
                <a:cs typeface="Tahoma"/>
              </a:rPr>
              <a:t>THe</a:t>
            </a:r>
            <a:r>
              <a:rPr sz="3850" spc="250" dirty="0">
                <a:latin typeface="Tahoma"/>
                <a:cs typeface="Tahoma"/>
              </a:rPr>
              <a:t> </a:t>
            </a:r>
            <a:r>
              <a:rPr sz="3850" spc="-370" dirty="0">
                <a:latin typeface="Tahoma"/>
                <a:cs typeface="Tahoma"/>
              </a:rPr>
              <a:t>mOvemenT</a:t>
            </a:r>
            <a:r>
              <a:rPr sz="3850" spc="245" dirty="0">
                <a:latin typeface="Tahoma"/>
                <a:cs typeface="Tahoma"/>
              </a:rPr>
              <a:t> </a:t>
            </a:r>
            <a:r>
              <a:rPr sz="3850" dirty="0">
                <a:latin typeface="Tahoma"/>
                <a:cs typeface="Tahoma"/>
              </a:rPr>
              <a:t>Of</a:t>
            </a:r>
            <a:r>
              <a:rPr sz="3850" spc="245" dirty="0">
                <a:latin typeface="Tahoma"/>
                <a:cs typeface="Tahoma"/>
              </a:rPr>
              <a:t> </a:t>
            </a:r>
            <a:r>
              <a:rPr sz="3850" spc="-320" dirty="0">
                <a:latin typeface="Tahoma"/>
                <a:cs typeface="Tahoma"/>
              </a:rPr>
              <a:t>THeSe</a:t>
            </a:r>
            <a:r>
              <a:rPr sz="3850" spc="250" dirty="0">
                <a:latin typeface="Tahoma"/>
                <a:cs typeface="Tahoma"/>
              </a:rPr>
              <a:t> </a:t>
            </a:r>
            <a:r>
              <a:rPr sz="3850" spc="-10" dirty="0">
                <a:latin typeface="Tahoma"/>
                <a:cs typeface="Tahoma"/>
              </a:rPr>
              <a:t>PaRTicleS </a:t>
            </a:r>
            <a:r>
              <a:rPr sz="3850" spc="-110" dirty="0">
                <a:latin typeface="Tahoma"/>
                <a:cs typeface="Tahoma"/>
              </a:rPr>
              <a:t>dePendS</a:t>
            </a:r>
            <a:r>
              <a:rPr sz="3850" spc="-409" dirty="0">
                <a:latin typeface="Tahoma"/>
                <a:cs typeface="Tahoma"/>
              </a:rPr>
              <a:t> </a:t>
            </a:r>
            <a:r>
              <a:rPr sz="3850" spc="-290" dirty="0">
                <a:latin typeface="Tahoma"/>
                <a:cs typeface="Tahoma"/>
              </a:rPr>
              <a:t>On</a:t>
            </a:r>
            <a:r>
              <a:rPr sz="3850" spc="-409" dirty="0">
                <a:latin typeface="Tahoma"/>
                <a:cs typeface="Tahoma"/>
              </a:rPr>
              <a:t> </a:t>
            </a:r>
            <a:r>
              <a:rPr sz="3850" spc="-434" dirty="0">
                <a:latin typeface="Tahoma"/>
                <a:cs typeface="Tahoma"/>
              </a:rPr>
              <a:t>THe</a:t>
            </a:r>
            <a:r>
              <a:rPr sz="3850" spc="-409" dirty="0">
                <a:latin typeface="Tahoma"/>
                <a:cs typeface="Tahoma"/>
              </a:rPr>
              <a:t> </a:t>
            </a:r>
            <a:r>
              <a:rPr sz="3850" spc="50" dirty="0">
                <a:latin typeface="Tahoma"/>
                <a:cs typeface="Tahoma"/>
              </a:rPr>
              <a:t>kind</a:t>
            </a:r>
            <a:r>
              <a:rPr sz="3850" spc="-405" dirty="0">
                <a:latin typeface="Tahoma"/>
                <a:cs typeface="Tahoma"/>
              </a:rPr>
              <a:t> </a:t>
            </a:r>
            <a:r>
              <a:rPr sz="3850" spc="-50" dirty="0">
                <a:latin typeface="Tahoma"/>
                <a:cs typeface="Tahoma"/>
              </a:rPr>
              <a:t>Of</a:t>
            </a:r>
            <a:r>
              <a:rPr sz="3850" spc="-409" dirty="0">
                <a:latin typeface="Tahoma"/>
                <a:cs typeface="Tahoma"/>
              </a:rPr>
              <a:t> </a:t>
            </a:r>
            <a:r>
              <a:rPr sz="3850" spc="-130" dirty="0">
                <a:latin typeface="Tahoma"/>
                <a:cs typeface="Tahoma"/>
              </a:rPr>
              <a:t>maTeRial</a:t>
            </a:r>
            <a:r>
              <a:rPr sz="3850" spc="-409" dirty="0">
                <a:latin typeface="Tahoma"/>
                <a:cs typeface="Tahoma"/>
              </a:rPr>
              <a:t> </a:t>
            </a:r>
            <a:r>
              <a:rPr sz="3850" spc="-434" dirty="0">
                <a:latin typeface="Tahoma"/>
                <a:cs typeface="Tahoma"/>
              </a:rPr>
              <a:t>THe</a:t>
            </a:r>
            <a:r>
              <a:rPr sz="3850" spc="-409" dirty="0">
                <a:latin typeface="Tahoma"/>
                <a:cs typeface="Tahoma"/>
              </a:rPr>
              <a:t> </a:t>
            </a:r>
            <a:r>
              <a:rPr sz="3850" spc="-245" dirty="0">
                <a:latin typeface="Tahoma"/>
                <a:cs typeface="Tahoma"/>
              </a:rPr>
              <a:t>ObJecT</a:t>
            </a:r>
            <a:r>
              <a:rPr sz="3850" spc="-405" dirty="0">
                <a:latin typeface="Tahoma"/>
                <a:cs typeface="Tahoma"/>
              </a:rPr>
              <a:t> </a:t>
            </a:r>
            <a:r>
              <a:rPr sz="3850" spc="-235" dirty="0">
                <a:latin typeface="Tahoma"/>
                <a:cs typeface="Tahoma"/>
              </a:rPr>
              <a:t>made</a:t>
            </a:r>
            <a:r>
              <a:rPr sz="3850" spc="-409" dirty="0">
                <a:latin typeface="Tahoma"/>
                <a:cs typeface="Tahoma"/>
              </a:rPr>
              <a:t> </a:t>
            </a:r>
            <a:r>
              <a:rPr sz="3850" spc="-25" dirty="0">
                <a:latin typeface="Tahoma"/>
                <a:cs typeface="Tahoma"/>
              </a:rPr>
              <a:t>Of.</a:t>
            </a:r>
            <a:endParaRPr sz="38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055"/>
              </a:spcBef>
            </a:pPr>
            <a:endParaRPr sz="3850">
              <a:latin typeface="Tahoma"/>
              <a:cs typeface="Tahoma"/>
            </a:endParaRPr>
          </a:p>
          <a:p>
            <a:pPr marL="795655" marR="10061575" indent="142240" algn="just">
              <a:lnSpc>
                <a:spcPct val="115599"/>
              </a:lnSpc>
            </a:pPr>
            <a:r>
              <a:rPr sz="4000" spc="-265" dirty="0">
                <a:solidFill>
                  <a:srgbClr val="004AAC"/>
                </a:solidFill>
                <a:latin typeface="Arial Black"/>
                <a:cs typeface="Arial Black"/>
              </a:rPr>
              <a:t>Conductors:</a:t>
            </a:r>
            <a:r>
              <a:rPr sz="4000" dirty="0">
                <a:solidFill>
                  <a:srgbClr val="004AAC"/>
                </a:solidFill>
                <a:latin typeface="Arial Black"/>
                <a:cs typeface="Arial Black"/>
              </a:rPr>
              <a:t> </a:t>
            </a:r>
            <a:r>
              <a:rPr sz="4000" spc="-100" dirty="0">
                <a:solidFill>
                  <a:srgbClr val="004AAC"/>
                </a:solidFill>
                <a:latin typeface="Arial Black"/>
                <a:cs typeface="Arial Black"/>
              </a:rPr>
              <a:t>Materials </a:t>
            </a:r>
            <a:r>
              <a:rPr sz="4000" spc="-285" dirty="0">
                <a:solidFill>
                  <a:srgbClr val="004AAC"/>
                </a:solidFill>
                <a:latin typeface="Arial Black"/>
                <a:cs typeface="Arial Black"/>
              </a:rPr>
              <a:t>that</a:t>
            </a:r>
            <a:r>
              <a:rPr sz="4000" spc="-25" dirty="0">
                <a:solidFill>
                  <a:srgbClr val="004AAC"/>
                </a:solidFill>
                <a:latin typeface="Arial Black"/>
                <a:cs typeface="Arial Black"/>
              </a:rPr>
              <a:t> </a:t>
            </a:r>
            <a:r>
              <a:rPr sz="4000" spc="-375" dirty="0">
                <a:solidFill>
                  <a:srgbClr val="004AAC"/>
                </a:solidFill>
                <a:latin typeface="Arial Black"/>
                <a:cs typeface="Arial Black"/>
              </a:rPr>
              <a:t>allow</a:t>
            </a:r>
            <a:r>
              <a:rPr sz="4000" spc="45" dirty="0">
                <a:solidFill>
                  <a:srgbClr val="004AAC"/>
                </a:solidFill>
                <a:latin typeface="Arial Black"/>
                <a:cs typeface="Arial Black"/>
              </a:rPr>
              <a:t> </a:t>
            </a:r>
            <a:r>
              <a:rPr sz="4000" spc="-345" dirty="0">
                <a:solidFill>
                  <a:srgbClr val="004AAC"/>
                </a:solidFill>
                <a:latin typeface="Arial Black"/>
                <a:cs typeface="Arial Black"/>
              </a:rPr>
              <a:t>the</a:t>
            </a:r>
            <a:r>
              <a:rPr sz="4000" spc="10" dirty="0">
                <a:solidFill>
                  <a:srgbClr val="004AAC"/>
                </a:solidFill>
                <a:latin typeface="Arial Black"/>
                <a:cs typeface="Arial Black"/>
              </a:rPr>
              <a:t> </a:t>
            </a:r>
            <a:r>
              <a:rPr sz="4000" spc="-275" dirty="0">
                <a:solidFill>
                  <a:srgbClr val="004AAC"/>
                </a:solidFill>
                <a:latin typeface="Arial Black"/>
                <a:cs typeface="Arial Black"/>
              </a:rPr>
              <a:t>electric </a:t>
            </a:r>
            <a:r>
              <a:rPr sz="4000" spc="-340" dirty="0">
                <a:solidFill>
                  <a:srgbClr val="004AAC"/>
                </a:solidFill>
                <a:latin typeface="Arial Black"/>
                <a:cs typeface="Arial Black"/>
              </a:rPr>
              <a:t>charges</a:t>
            </a:r>
            <a:r>
              <a:rPr sz="4000" spc="-375" dirty="0">
                <a:solidFill>
                  <a:srgbClr val="004AAC"/>
                </a:solidFill>
                <a:latin typeface="Arial Black"/>
                <a:cs typeface="Arial Black"/>
              </a:rPr>
              <a:t> </a:t>
            </a:r>
            <a:r>
              <a:rPr sz="4000" spc="-145" dirty="0">
                <a:solidFill>
                  <a:srgbClr val="004AAC"/>
                </a:solidFill>
                <a:latin typeface="Arial Black"/>
                <a:cs typeface="Arial Black"/>
              </a:rPr>
              <a:t>to</a:t>
            </a:r>
            <a:r>
              <a:rPr sz="4000" spc="-370" dirty="0">
                <a:solidFill>
                  <a:srgbClr val="004AAC"/>
                </a:solidFill>
                <a:latin typeface="Arial Black"/>
                <a:cs typeface="Arial Black"/>
              </a:rPr>
              <a:t> </a:t>
            </a:r>
            <a:r>
              <a:rPr sz="4000" spc="-240" dirty="0">
                <a:solidFill>
                  <a:srgbClr val="004AAC"/>
                </a:solidFill>
                <a:latin typeface="Arial Black"/>
                <a:cs typeface="Arial Black"/>
              </a:rPr>
              <a:t>move</a:t>
            </a:r>
            <a:r>
              <a:rPr sz="4000" spc="-370" dirty="0">
                <a:solidFill>
                  <a:srgbClr val="004AAC"/>
                </a:solidFill>
                <a:latin typeface="Arial Black"/>
                <a:cs typeface="Arial Black"/>
              </a:rPr>
              <a:t> </a:t>
            </a:r>
            <a:r>
              <a:rPr sz="4000" spc="-285" dirty="0">
                <a:solidFill>
                  <a:srgbClr val="004AAC"/>
                </a:solidFill>
                <a:latin typeface="Arial Black"/>
                <a:cs typeface="Arial Black"/>
              </a:rPr>
              <a:t>easily.</a:t>
            </a:r>
            <a:endParaRPr sz="40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2365"/>
              </a:spcBef>
            </a:pPr>
            <a:endParaRPr sz="4000">
              <a:latin typeface="Arial Black"/>
              <a:cs typeface="Arial Black"/>
            </a:endParaRPr>
          </a:p>
          <a:p>
            <a:pPr marL="10654665" marR="5080" algn="ctr">
              <a:lnSpc>
                <a:spcPct val="115599"/>
              </a:lnSpc>
            </a:pPr>
            <a:r>
              <a:rPr sz="4000" spc="-229" dirty="0">
                <a:solidFill>
                  <a:srgbClr val="004AAC"/>
                </a:solidFill>
                <a:latin typeface="Arial Black"/>
                <a:cs typeface="Arial Black"/>
              </a:rPr>
              <a:t>Insulator:</a:t>
            </a:r>
            <a:r>
              <a:rPr sz="4000" spc="-325" dirty="0">
                <a:solidFill>
                  <a:srgbClr val="004AAC"/>
                </a:solidFill>
                <a:latin typeface="Arial Black"/>
                <a:cs typeface="Arial Black"/>
              </a:rPr>
              <a:t> </a:t>
            </a:r>
            <a:r>
              <a:rPr sz="4000" spc="-254" dirty="0">
                <a:solidFill>
                  <a:srgbClr val="004AAC"/>
                </a:solidFill>
                <a:latin typeface="Arial Black"/>
                <a:cs typeface="Arial Black"/>
              </a:rPr>
              <a:t>Materials</a:t>
            </a:r>
            <a:r>
              <a:rPr sz="4000" spc="-325" dirty="0">
                <a:solidFill>
                  <a:srgbClr val="004AAC"/>
                </a:solidFill>
                <a:latin typeface="Arial Black"/>
                <a:cs typeface="Arial Black"/>
              </a:rPr>
              <a:t> </a:t>
            </a:r>
            <a:r>
              <a:rPr sz="4000" spc="-135" dirty="0">
                <a:solidFill>
                  <a:srgbClr val="004AAC"/>
                </a:solidFill>
                <a:latin typeface="Arial Black"/>
                <a:cs typeface="Arial Black"/>
              </a:rPr>
              <a:t>that </a:t>
            </a:r>
            <a:r>
              <a:rPr sz="4000" spc="-265" dirty="0">
                <a:solidFill>
                  <a:srgbClr val="004AAC"/>
                </a:solidFill>
                <a:latin typeface="Arial Black"/>
                <a:cs typeface="Arial Black"/>
              </a:rPr>
              <a:t>electric</a:t>
            </a:r>
            <a:r>
              <a:rPr sz="4000" spc="-385" dirty="0">
                <a:solidFill>
                  <a:srgbClr val="004AAC"/>
                </a:solidFill>
                <a:latin typeface="Arial Black"/>
                <a:cs typeface="Arial Black"/>
              </a:rPr>
              <a:t> </a:t>
            </a:r>
            <a:r>
              <a:rPr sz="4000" spc="-340" dirty="0">
                <a:solidFill>
                  <a:srgbClr val="004AAC"/>
                </a:solidFill>
                <a:latin typeface="Arial Black"/>
                <a:cs typeface="Arial Black"/>
              </a:rPr>
              <a:t>charges</a:t>
            </a:r>
            <a:r>
              <a:rPr sz="4000" spc="-385" dirty="0">
                <a:solidFill>
                  <a:srgbClr val="004AAC"/>
                </a:solidFill>
                <a:latin typeface="Arial Black"/>
                <a:cs typeface="Arial Black"/>
              </a:rPr>
              <a:t> </a:t>
            </a:r>
            <a:r>
              <a:rPr sz="4000" spc="-50" dirty="0">
                <a:solidFill>
                  <a:srgbClr val="004AAC"/>
                </a:solidFill>
                <a:latin typeface="Arial Black"/>
                <a:cs typeface="Arial Black"/>
              </a:rPr>
              <a:t>cannot </a:t>
            </a:r>
            <a:r>
              <a:rPr sz="4000" spc="-240" dirty="0">
                <a:solidFill>
                  <a:srgbClr val="004AAC"/>
                </a:solidFill>
                <a:latin typeface="Arial Black"/>
                <a:cs typeface="Arial Black"/>
              </a:rPr>
              <a:t>move</a:t>
            </a:r>
            <a:r>
              <a:rPr sz="4000" spc="-360" dirty="0">
                <a:solidFill>
                  <a:srgbClr val="004AAC"/>
                </a:solidFill>
                <a:latin typeface="Arial Black"/>
                <a:cs typeface="Arial Black"/>
              </a:rPr>
              <a:t> </a:t>
            </a:r>
            <a:r>
              <a:rPr sz="4000" spc="-285" dirty="0">
                <a:solidFill>
                  <a:srgbClr val="004AAC"/>
                </a:solidFill>
                <a:latin typeface="Arial Black"/>
                <a:cs typeface="Arial Black"/>
              </a:rPr>
              <a:t>easily.</a:t>
            </a:r>
            <a:endParaRPr sz="4000">
              <a:latin typeface="Arial Black"/>
              <a:cs typeface="Arial Black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48373" y="297392"/>
            <a:ext cx="16389350" cy="9164320"/>
            <a:chOff x="548373" y="297392"/>
            <a:chExt cx="16389350" cy="9164320"/>
          </a:xfrm>
        </p:grpSpPr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48373" y="297392"/>
              <a:ext cx="825361" cy="143510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262225" y="528425"/>
              <a:ext cx="654571" cy="65700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659826" y="8804626"/>
              <a:ext cx="654571" cy="657007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432049" y="1043507"/>
              <a:ext cx="7505065" cy="7853680"/>
            </a:xfrm>
            <a:custGeom>
              <a:avLst/>
              <a:gdLst/>
              <a:ahLst/>
              <a:cxnLst/>
              <a:rect l="l" t="t" r="r" b="b"/>
              <a:pathLst>
                <a:path w="7505065" h="7853680">
                  <a:moveTo>
                    <a:pt x="486613" y="7700975"/>
                  </a:moveTo>
                  <a:lnTo>
                    <a:pt x="472084" y="7647064"/>
                  </a:lnTo>
                  <a:lnTo>
                    <a:pt x="436105" y="7608646"/>
                  </a:lnTo>
                  <a:lnTo>
                    <a:pt x="394246" y="7578623"/>
                  </a:lnTo>
                  <a:lnTo>
                    <a:pt x="347865" y="7557440"/>
                  </a:lnTo>
                  <a:lnTo>
                    <a:pt x="298310" y="7545578"/>
                  </a:lnTo>
                  <a:lnTo>
                    <a:pt x="246938" y="7543482"/>
                  </a:lnTo>
                  <a:lnTo>
                    <a:pt x="195084" y="7551636"/>
                  </a:lnTo>
                  <a:lnTo>
                    <a:pt x="145846" y="7569759"/>
                  </a:lnTo>
                  <a:lnTo>
                    <a:pt x="101993" y="7596606"/>
                  </a:lnTo>
                  <a:lnTo>
                    <a:pt x="64528" y="7631087"/>
                  </a:lnTo>
                  <a:lnTo>
                    <a:pt x="34391" y="7672159"/>
                  </a:lnTo>
                  <a:lnTo>
                    <a:pt x="12560" y="7718730"/>
                  </a:lnTo>
                  <a:lnTo>
                    <a:pt x="0" y="7769758"/>
                  </a:lnTo>
                  <a:lnTo>
                    <a:pt x="1397" y="7798663"/>
                  </a:lnTo>
                  <a:lnTo>
                    <a:pt x="13525" y="7823784"/>
                  </a:lnTo>
                  <a:lnTo>
                    <a:pt x="34137" y="7842567"/>
                  </a:lnTo>
                  <a:lnTo>
                    <a:pt x="61341" y="7852397"/>
                  </a:lnTo>
                  <a:lnTo>
                    <a:pt x="68846" y="7853121"/>
                  </a:lnTo>
                  <a:lnTo>
                    <a:pt x="76161" y="7853121"/>
                  </a:lnTo>
                  <a:lnTo>
                    <a:pt x="125793" y="7829436"/>
                  </a:lnTo>
                  <a:lnTo>
                    <a:pt x="143827" y="7791031"/>
                  </a:lnTo>
                  <a:lnTo>
                    <a:pt x="154063" y="7757350"/>
                  </a:lnTo>
                  <a:lnTo>
                    <a:pt x="173062" y="7728648"/>
                  </a:lnTo>
                  <a:lnTo>
                    <a:pt x="199440" y="7706576"/>
                  </a:lnTo>
                  <a:lnTo>
                    <a:pt x="231787" y="7692809"/>
                  </a:lnTo>
                  <a:lnTo>
                    <a:pt x="266801" y="7689075"/>
                  </a:lnTo>
                  <a:lnTo>
                    <a:pt x="300710" y="7695476"/>
                  </a:lnTo>
                  <a:lnTo>
                    <a:pt x="331419" y="7711262"/>
                  </a:lnTo>
                  <a:lnTo>
                    <a:pt x="356819" y="7735671"/>
                  </a:lnTo>
                  <a:lnTo>
                    <a:pt x="378472" y="7754734"/>
                  </a:lnTo>
                  <a:lnTo>
                    <a:pt x="404901" y="7763611"/>
                  </a:lnTo>
                  <a:lnTo>
                    <a:pt x="432803" y="7761960"/>
                  </a:lnTo>
                  <a:lnTo>
                    <a:pt x="458749" y="7749108"/>
                  </a:lnTo>
                  <a:lnTo>
                    <a:pt x="477761" y="7727442"/>
                  </a:lnTo>
                  <a:lnTo>
                    <a:pt x="486613" y="7700975"/>
                  </a:lnTo>
                  <a:close/>
                </a:path>
                <a:path w="7505065" h="7853680">
                  <a:moveTo>
                    <a:pt x="7505052" y="294563"/>
                  </a:moveTo>
                  <a:lnTo>
                    <a:pt x="7504912" y="248119"/>
                  </a:lnTo>
                  <a:lnTo>
                    <a:pt x="7497165" y="203263"/>
                  </a:lnTo>
                  <a:lnTo>
                    <a:pt x="7482256" y="160782"/>
                  </a:lnTo>
                  <a:lnTo>
                    <a:pt x="7460628" y="121500"/>
                  </a:lnTo>
                  <a:lnTo>
                    <a:pt x="7432738" y="86233"/>
                  </a:lnTo>
                  <a:lnTo>
                    <a:pt x="7399033" y="55778"/>
                  </a:lnTo>
                  <a:lnTo>
                    <a:pt x="7359942" y="30937"/>
                  </a:lnTo>
                  <a:lnTo>
                    <a:pt x="7317245" y="13030"/>
                  </a:lnTo>
                  <a:lnTo>
                    <a:pt x="7272998" y="2743"/>
                  </a:lnTo>
                  <a:lnTo>
                    <a:pt x="7228141" y="0"/>
                  </a:lnTo>
                  <a:lnTo>
                    <a:pt x="7183577" y="4686"/>
                  </a:lnTo>
                  <a:lnTo>
                    <a:pt x="7140257" y="16738"/>
                  </a:lnTo>
                  <a:lnTo>
                    <a:pt x="7099097" y="36029"/>
                  </a:lnTo>
                  <a:lnTo>
                    <a:pt x="7061022" y="62509"/>
                  </a:lnTo>
                  <a:lnTo>
                    <a:pt x="7034085" y="112966"/>
                  </a:lnTo>
                  <a:lnTo>
                    <a:pt x="7036816" y="141478"/>
                  </a:lnTo>
                  <a:lnTo>
                    <a:pt x="7061543" y="178485"/>
                  </a:lnTo>
                  <a:lnTo>
                    <a:pt x="7115657" y="194665"/>
                  </a:lnTo>
                  <a:lnTo>
                    <a:pt x="7155866" y="177863"/>
                  </a:lnTo>
                  <a:lnTo>
                    <a:pt x="7186879" y="159283"/>
                  </a:lnTo>
                  <a:lnTo>
                    <a:pt x="7221144" y="150520"/>
                  </a:lnTo>
                  <a:lnTo>
                    <a:pt x="7256437" y="151904"/>
                  </a:lnTo>
                  <a:lnTo>
                    <a:pt x="7290549" y="163728"/>
                  </a:lnTo>
                  <a:lnTo>
                    <a:pt x="7319785" y="185013"/>
                  </a:lnTo>
                  <a:lnTo>
                    <a:pt x="7341197" y="213271"/>
                  </a:lnTo>
                  <a:lnTo>
                    <a:pt x="7353694" y="246456"/>
                  </a:lnTo>
                  <a:lnTo>
                    <a:pt x="7356195" y="282562"/>
                  </a:lnTo>
                  <a:lnTo>
                    <a:pt x="7359536" y="312000"/>
                  </a:lnTo>
                  <a:lnTo>
                    <a:pt x="7373544" y="336981"/>
                  </a:lnTo>
                  <a:lnTo>
                    <a:pt x="7395921" y="354965"/>
                  </a:lnTo>
                  <a:lnTo>
                    <a:pt x="7424534" y="363054"/>
                  </a:lnTo>
                  <a:lnTo>
                    <a:pt x="7453947" y="359676"/>
                  </a:lnTo>
                  <a:lnTo>
                    <a:pt x="7478928" y="345630"/>
                  </a:lnTo>
                  <a:lnTo>
                    <a:pt x="7495832" y="324434"/>
                  </a:lnTo>
                  <a:lnTo>
                    <a:pt x="7497267" y="321691"/>
                  </a:lnTo>
                  <a:lnTo>
                    <a:pt x="7505052" y="294563"/>
                  </a:lnTo>
                  <a:close/>
                </a:path>
              </a:pathLst>
            </a:custGeom>
            <a:solidFill>
              <a:srgbClr val="F1BC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20621" rIns="0" bIns="0" rtlCol="0">
            <a:spAutoFit/>
          </a:bodyPr>
          <a:lstStyle/>
          <a:p>
            <a:pPr marL="1080770">
              <a:lnSpc>
                <a:spcPct val="100000"/>
              </a:lnSpc>
              <a:spcBef>
                <a:spcPts val="110"/>
              </a:spcBef>
            </a:pPr>
            <a:r>
              <a:rPr sz="9225" spc="337" baseline="18970" dirty="0">
                <a:solidFill>
                  <a:srgbClr val="EF5233"/>
                </a:solidFill>
              </a:rPr>
              <a:t>04</a:t>
            </a:r>
            <a:r>
              <a:rPr sz="9225" spc="982" baseline="18970" dirty="0">
                <a:solidFill>
                  <a:srgbClr val="EF5233"/>
                </a:solidFill>
              </a:rPr>
              <a:t> </a:t>
            </a:r>
            <a:r>
              <a:rPr sz="5950" spc="-1195" dirty="0">
                <a:solidFill>
                  <a:srgbClr val="D05353"/>
                </a:solidFill>
                <a:latin typeface="Tahoma"/>
                <a:cs typeface="Tahoma"/>
              </a:rPr>
              <a:t>HOW</a:t>
            </a:r>
            <a:r>
              <a:rPr sz="5950" spc="-665" dirty="0">
                <a:solidFill>
                  <a:srgbClr val="D05353"/>
                </a:solidFill>
                <a:latin typeface="Tahoma"/>
                <a:cs typeface="Tahoma"/>
              </a:rPr>
              <a:t> </a:t>
            </a:r>
            <a:r>
              <a:rPr sz="5950" spc="-850" dirty="0">
                <a:solidFill>
                  <a:srgbClr val="D05353"/>
                </a:solidFill>
                <a:latin typeface="Tahoma"/>
                <a:cs typeface="Tahoma"/>
              </a:rPr>
              <a:t>DO</a:t>
            </a:r>
            <a:r>
              <a:rPr sz="5950" spc="-670" dirty="0">
                <a:solidFill>
                  <a:srgbClr val="D05353"/>
                </a:solidFill>
                <a:latin typeface="Tahoma"/>
                <a:cs typeface="Tahoma"/>
              </a:rPr>
              <a:t> </a:t>
            </a:r>
            <a:r>
              <a:rPr sz="5950" spc="-560" dirty="0">
                <a:solidFill>
                  <a:srgbClr val="D05353"/>
                </a:solidFill>
                <a:latin typeface="Tahoma"/>
                <a:cs typeface="Tahoma"/>
              </a:rPr>
              <a:t>ELECTRIC</a:t>
            </a:r>
            <a:r>
              <a:rPr sz="5950" spc="-665" dirty="0">
                <a:solidFill>
                  <a:srgbClr val="D05353"/>
                </a:solidFill>
                <a:latin typeface="Tahoma"/>
                <a:cs typeface="Tahoma"/>
              </a:rPr>
              <a:t> </a:t>
            </a:r>
            <a:r>
              <a:rPr sz="5950" spc="-495" dirty="0">
                <a:solidFill>
                  <a:srgbClr val="D05353"/>
                </a:solidFill>
                <a:latin typeface="Tahoma"/>
                <a:cs typeface="Tahoma"/>
              </a:rPr>
              <a:t>CHARGES</a:t>
            </a:r>
            <a:r>
              <a:rPr sz="5950" spc="-665" dirty="0">
                <a:solidFill>
                  <a:srgbClr val="D05353"/>
                </a:solidFill>
                <a:latin typeface="Tahoma"/>
                <a:cs typeface="Tahoma"/>
              </a:rPr>
              <a:t> </a:t>
            </a:r>
            <a:r>
              <a:rPr sz="5950" spc="-690" dirty="0">
                <a:solidFill>
                  <a:srgbClr val="D05353"/>
                </a:solidFill>
                <a:latin typeface="Tahoma"/>
                <a:cs typeface="Tahoma"/>
              </a:rPr>
              <a:t>MOVE</a:t>
            </a:r>
            <a:r>
              <a:rPr sz="5950" spc="-665" dirty="0">
                <a:solidFill>
                  <a:srgbClr val="D05353"/>
                </a:solidFill>
                <a:latin typeface="Tahoma"/>
                <a:cs typeface="Tahoma"/>
              </a:rPr>
              <a:t> </a:t>
            </a:r>
            <a:r>
              <a:rPr sz="5950" dirty="0">
                <a:solidFill>
                  <a:srgbClr val="D05353"/>
                </a:solidFill>
                <a:latin typeface="Tahoma"/>
                <a:cs typeface="Tahoma"/>
              </a:rPr>
              <a:t>?</a:t>
            </a:r>
            <a:r>
              <a:rPr sz="5950" spc="490" dirty="0">
                <a:solidFill>
                  <a:srgbClr val="D05353"/>
                </a:solidFill>
                <a:latin typeface="Tahoma"/>
                <a:cs typeface="Tahoma"/>
              </a:rPr>
              <a:t> </a:t>
            </a:r>
            <a:r>
              <a:rPr sz="3650" b="1" spc="-475" dirty="0">
                <a:solidFill>
                  <a:srgbClr val="000000"/>
                </a:solidFill>
                <a:latin typeface="Trebuchet MS"/>
                <a:cs typeface="Trebuchet MS"/>
              </a:rPr>
              <a:t>page</a:t>
            </a:r>
            <a:r>
              <a:rPr sz="3650" b="1" spc="-37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650" b="1" spc="-520" dirty="0">
                <a:solidFill>
                  <a:srgbClr val="000000"/>
                </a:solidFill>
                <a:latin typeface="Trebuchet MS"/>
                <a:cs typeface="Trebuchet MS"/>
              </a:rPr>
              <a:t>60+61</a:t>
            </a:r>
            <a:endParaRPr sz="36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559435" cy="10287000"/>
          </a:xfrm>
          <a:custGeom>
            <a:avLst/>
            <a:gdLst/>
            <a:ahLst/>
            <a:cxnLst/>
            <a:rect l="l" t="t" r="r" b="b"/>
            <a:pathLst>
              <a:path w="559435" h="10287000">
                <a:moveTo>
                  <a:pt x="559261" y="10286998"/>
                </a:moveTo>
                <a:lnTo>
                  <a:pt x="0" y="10286998"/>
                </a:lnTo>
                <a:lnTo>
                  <a:pt x="0" y="0"/>
                </a:lnTo>
                <a:lnTo>
                  <a:pt x="559261" y="0"/>
                </a:lnTo>
                <a:lnTo>
                  <a:pt x="559261" y="10286998"/>
                </a:lnTo>
                <a:close/>
              </a:path>
            </a:pathLst>
          </a:custGeom>
          <a:solidFill>
            <a:srgbClr val="FF9A1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8288000" cy="10287635"/>
            </a:xfrm>
            <a:custGeom>
              <a:avLst/>
              <a:gdLst/>
              <a:ahLst/>
              <a:cxnLst/>
              <a:rect l="l" t="t" r="r" b="b"/>
              <a:pathLst>
                <a:path w="18288000" h="10287635">
                  <a:moveTo>
                    <a:pt x="18288000" y="0"/>
                  </a:moveTo>
                  <a:lnTo>
                    <a:pt x="0" y="0"/>
                  </a:lnTo>
                  <a:lnTo>
                    <a:pt x="0" y="592213"/>
                  </a:lnTo>
                  <a:lnTo>
                    <a:pt x="17791697" y="592213"/>
                  </a:lnTo>
                  <a:lnTo>
                    <a:pt x="17791697" y="9745002"/>
                  </a:lnTo>
                  <a:lnTo>
                    <a:pt x="0" y="9745002"/>
                  </a:lnTo>
                  <a:lnTo>
                    <a:pt x="0" y="10287000"/>
                  </a:lnTo>
                  <a:lnTo>
                    <a:pt x="17791697" y="10287000"/>
                  </a:lnTo>
                  <a:lnTo>
                    <a:pt x="18288000" y="10287013"/>
                  </a:lnTo>
                  <a:lnTo>
                    <a:pt x="18288000" y="9745002"/>
                  </a:lnTo>
                  <a:lnTo>
                    <a:pt x="18288000" y="592213"/>
                  </a:lnTo>
                  <a:lnTo>
                    <a:pt x="18288000" y="12"/>
                  </a:lnTo>
                  <a:close/>
                </a:path>
              </a:pathLst>
            </a:custGeom>
            <a:solidFill>
              <a:srgbClr val="FF9A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0395" y="7515390"/>
              <a:ext cx="2546086" cy="25422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8466" y="4269527"/>
              <a:ext cx="238124" cy="2381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7581" y="7266079"/>
              <a:ext cx="518335" cy="49683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30890" y="9258302"/>
              <a:ext cx="228599" cy="2285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13685" y="4033780"/>
              <a:ext cx="466724" cy="47624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50272" y="792810"/>
              <a:ext cx="466724" cy="47624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7814" y="700712"/>
              <a:ext cx="2486024" cy="216217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42934" y="4651971"/>
              <a:ext cx="2228849" cy="222884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62008" y="592208"/>
              <a:ext cx="12963524" cy="91058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38" cy="102869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1"/>
            <a:ext cx="559435" cy="10287000"/>
          </a:xfrm>
          <a:custGeom>
            <a:avLst/>
            <a:gdLst/>
            <a:ahLst/>
            <a:cxnLst/>
            <a:rect l="l" t="t" r="r" b="b"/>
            <a:pathLst>
              <a:path w="559435" h="10287000">
                <a:moveTo>
                  <a:pt x="559261" y="10286998"/>
                </a:moveTo>
                <a:lnTo>
                  <a:pt x="0" y="10286998"/>
                </a:lnTo>
                <a:lnTo>
                  <a:pt x="0" y="0"/>
                </a:lnTo>
                <a:lnTo>
                  <a:pt x="559261" y="0"/>
                </a:lnTo>
                <a:lnTo>
                  <a:pt x="559261" y="10286998"/>
                </a:lnTo>
                <a:close/>
              </a:path>
            </a:pathLst>
          </a:custGeom>
          <a:solidFill>
            <a:srgbClr val="E65C7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18288000" cy="10287635"/>
            </a:xfrm>
            <a:custGeom>
              <a:avLst/>
              <a:gdLst/>
              <a:ahLst/>
              <a:cxnLst/>
              <a:rect l="l" t="t" r="r" b="b"/>
              <a:pathLst>
                <a:path w="18288000" h="10287635">
                  <a:moveTo>
                    <a:pt x="18288000" y="0"/>
                  </a:moveTo>
                  <a:lnTo>
                    <a:pt x="0" y="0"/>
                  </a:lnTo>
                  <a:lnTo>
                    <a:pt x="0" y="592213"/>
                  </a:lnTo>
                  <a:lnTo>
                    <a:pt x="17791697" y="592213"/>
                  </a:lnTo>
                  <a:lnTo>
                    <a:pt x="17791697" y="9745002"/>
                  </a:lnTo>
                  <a:lnTo>
                    <a:pt x="0" y="9745002"/>
                  </a:lnTo>
                  <a:lnTo>
                    <a:pt x="0" y="10287000"/>
                  </a:lnTo>
                  <a:lnTo>
                    <a:pt x="17791697" y="10287000"/>
                  </a:lnTo>
                  <a:lnTo>
                    <a:pt x="18288000" y="10287013"/>
                  </a:lnTo>
                  <a:lnTo>
                    <a:pt x="18288000" y="9745002"/>
                  </a:lnTo>
                  <a:lnTo>
                    <a:pt x="18288000" y="592213"/>
                  </a:lnTo>
                  <a:lnTo>
                    <a:pt x="18288000" y="12"/>
                  </a:lnTo>
                  <a:close/>
                </a:path>
              </a:pathLst>
            </a:custGeom>
            <a:solidFill>
              <a:srgbClr val="E65C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144473" y="913874"/>
              <a:ext cx="228599" cy="2285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442844" y="9456977"/>
              <a:ext cx="518334" cy="49683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407371" y="4274704"/>
              <a:ext cx="466724" cy="4762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144473" y="4746486"/>
              <a:ext cx="228599" cy="2285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8473" y="502797"/>
              <a:ext cx="7600949" cy="95535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02183" y="551650"/>
              <a:ext cx="7572374" cy="9458324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3222" rIns="0" bIns="0" rtlCol="0">
            <a:spAutoFit/>
          </a:bodyPr>
          <a:lstStyle/>
          <a:p>
            <a:pPr marL="6266815">
              <a:lnSpc>
                <a:spcPct val="100000"/>
              </a:lnSpc>
              <a:spcBef>
                <a:spcPts val="100"/>
              </a:spcBef>
            </a:pPr>
            <a:r>
              <a:rPr spc="-760" dirty="0"/>
              <a:t>BOOK</a:t>
            </a:r>
            <a:r>
              <a:rPr spc="-305" dirty="0"/>
              <a:t> </a:t>
            </a:r>
            <a:r>
              <a:rPr spc="-905" dirty="0"/>
              <a:t>PAGE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8000" cy="10287635"/>
            </a:xfrm>
            <a:custGeom>
              <a:avLst/>
              <a:gdLst/>
              <a:ahLst/>
              <a:cxnLst/>
              <a:rect l="l" t="t" r="r" b="b"/>
              <a:pathLst>
                <a:path w="18288000" h="10287635">
                  <a:moveTo>
                    <a:pt x="18288000" y="0"/>
                  </a:moveTo>
                  <a:lnTo>
                    <a:pt x="0" y="0"/>
                  </a:lnTo>
                  <a:lnTo>
                    <a:pt x="0" y="592213"/>
                  </a:lnTo>
                  <a:lnTo>
                    <a:pt x="17791697" y="592213"/>
                  </a:lnTo>
                  <a:lnTo>
                    <a:pt x="17791697" y="9745002"/>
                  </a:lnTo>
                  <a:lnTo>
                    <a:pt x="0" y="9745002"/>
                  </a:lnTo>
                  <a:lnTo>
                    <a:pt x="0" y="10287000"/>
                  </a:lnTo>
                  <a:lnTo>
                    <a:pt x="17791697" y="10287000"/>
                  </a:lnTo>
                  <a:lnTo>
                    <a:pt x="18288000" y="10287013"/>
                  </a:lnTo>
                  <a:lnTo>
                    <a:pt x="18288000" y="9745002"/>
                  </a:lnTo>
                  <a:lnTo>
                    <a:pt x="18288000" y="592213"/>
                  </a:lnTo>
                  <a:lnTo>
                    <a:pt x="18288000" y="12"/>
                  </a:lnTo>
                  <a:close/>
                </a:path>
              </a:pathLst>
            </a:custGeom>
            <a:solidFill>
              <a:srgbClr val="1AB4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59299" y="626213"/>
              <a:ext cx="228599" cy="2285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765497" y="9886029"/>
              <a:ext cx="238124" cy="2381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3616" y="154432"/>
              <a:ext cx="466724" cy="4762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719403" y="116545"/>
              <a:ext cx="568596" cy="5143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5647" y="855865"/>
              <a:ext cx="7191374" cy="90296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73697" y="796855"/>
              <a:ext cx="7191374" cy="9143999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2100">
              <a:lnSpc>
                <a:spcPct val="100000"/>
              </a:lnSpc>
              <a:spcBef>
                <a:spcPts val="100"/>
              </a:spcBef>
            </a:pPr>
            <a:r>
              <a:rPr spc="-760" dirty="0"/>
              <a:t>BOOK</a:t>
            </a:r>
            <a:r>
              <a:rPr spc="-315" dirty="0"/>
              <a:t> </a:t>
            </a:r>
            <a:r>
              <a:rPr spc="-944" dirty="0"/>
              <a:t>KEY</a:t>
            </a:r>
            <a:r>
              <a:rPr spc="-300" dirty="0"/>
              <a:t> </a:t>
            </a:r>
            <a:r>
              <a:rPr spc="-950" dirty="0"/>
              <a:t>ANSWER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529590" cy="10287000"/>
          </a:xfrm>
          <a:custGeom>
            <a:avLst/>
            <a:gdLst/>
            <a:ahLst/>
            <a:cxnLst/>
            <a:rect l="l" t="t" r="r" b="b"/>
            <a:pathLst>
              <a:path w="529590" h="10287000">
                <a:moveTo>
                  <a:pt x="529564" y="10286998"/>
                </a:moveTo>
                <a:lnTo>
                  <a:pt x="0" y="10286998"/>
                </a:lnTo>
                <a:lnTo>
                  <a:pt x="0" y="0"/>
                </a:lnTo>
                <a:lnTo>
                  <a:pt x="529564" y="0"/>
                </a:lnTo>
                <a:lnTo>
                  <a:pt x="529564" y="10286998"/>
                </a:lnTo>
                <a:close/>
              </a:path>
            </a:pathLst>
          </a:custGeom>
          <a:solidFill>
            <a:srgbClr val="FEE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1" y="0"/>
            <a:ext cx="18288000" cy="10287000"/>
            <a:chOff x="-1" y="0"/>
            <a:chExt cx="18288000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8288000" cy="10287635"/>
            </a:xfrm>
            <a:custGeom>
              <a:avLst/>
              <a:gdLst/>
              <a:ahLst/>
              <a:cxnLst/>
              <a:rect l="l" t="t" r="r" b="b"/>
              <a:pathLst>
                <a:path w="18288000" h="10287635">
                  <a:moveTo>
                    <a:pt x="18288000" y="0"/>
                  </a:moveTo>
                  <a:lnTo>
                    <a:pt x="0" y="0"/>
                  </a:lnTo>
                  <a:lnTo>
                    <a:pt x="0" y="568896"/>
                  </a:lnTo>
                  <a:lnTo>
                    <a:pt x="17761992" y="568896"/>
                  </a:lnTo>
                  <a:lnTo>
                    <a:pt x="17761992" y="9721685"/>
                  </a:lnTo>
                  <a:lnTo>
                    <a:pt x="0" y="9721685"/>
                  </a:lnTo>
                  <a:lnTo>
                    <a:pt x="0" y="10287000"/>
                  </a:lnTo>
                  <a:lnTo>
                    <a:pt x="17761992" y="10287000"/>
                  </a:lnTo>
                  <a:lnTo>
                    <a:pt x="18287988" y="10287013"/>
                  </a:lnTo>
                  <a:lnTo>
                    <a:pt x="18287988" y="9721685"/>
                  </a:lnTo>
                  <a:lnTo>
                    <a:pt x="18287988" y="568896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FEE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62668" y="2315588"/>
              <a:ext cx="228599" cy="2285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5347" y="3155206"/>
              <a:ext cx="238124" cy="2381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12698" y="713532"/>
              <a:ext cx="466724" cy="47624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391670" y="538852"/>
              <a:ext cx="443865" cy="371475"/>
            </a:xfrm>
            <a:custGeom>
              <a:avLst/>
              <a:gdLst/>
              <a:ahLst/>
              <a:cxnLst/>
              <a:rect l="l" t="t" r="r" b="b"/>
              <a:pathLst>
                <a:path w="443864" h="371475">
                  <a:moveTo>
                    <a:pt x="327731" y="360596"/>
                  </a:moveTo>
                  <a:lnTo>
                    <a:pt x="307751" y="341055"/>
                  </a:lnTo>
                  <a:lnTo>
                    <a:pt x="296543" y="315518"/>
                  </a:lnTo>
                  <a:lnTo>
                    <a:pt x="296092" y="286680"/>
                  </a:lnTo>
                  <a:lnTo>
                    <a:pt x="297088" y="251458"/>
                  </a:lnTo>
                  <a:lnTo>
                    <a:pt x="288125" y="218114"/>
                  </a:lnTo>
                  <a:lnTo>
                    <a:pt x="270059" y="188710"/>
                  </a:lnTo>
                  <a:lnTo>
                    <a:pt x="243747" y="165309"/>
                  </a:lnTo>
                  <a:lnTo>
                    <a:pt x="211810" y="150623"/>
                  </a:lnTo>
                  <a:lnTo>
                    <a:pt x="177743" y="145938"/>
                  </a:lnTo>
                  <a:lnTo>
                    <a:pt x="143716" y="151173"/>
                  </a:lnTo>
                  <a:lnTo>
                    <a:pt x="111901" y="166243"/>
                  </a:lnTo>
                  <a:lnTo>
                    <a:pt x="92273" y="175637"/>
                  </a:lnTo>
                  <a:lnTo>
                    <a:pt x="71353" y="178709"/>
                  </a:lnTo>
                  <a:lnTo>
                    <a:pt x="31506" y="166904"/>
                  </a:lnTo>
                  <a:lnTo>
                    <a:pt x="0" y="119703"/>
                  </a:lnTo>
                  <a:lnTo>
                    <a:pt x="53" y="91814"/>
                  </a:lnTo>
                  <a:lnTo>
                    <a:pt x="30941" y="45474"/>
                  </a:lnTo>
                  <a:lnTo>
                    <a:pt x="77159" y="20464"/>
                  </a:lnTo>
                  <a:lnTo>
                    <a:pt x="126316" y="5305"/>
                  </a:lnTo>
                  <a:lnTo>
                    <a:pt x="176975" y="0"/>
                  </a:lnTo>
                  <a:lnTo>
                    <a:pt x="227698" y="4549"/>
                  </a:lnTo>
                  <a:lnTo>
                    <a:pt x="277045" y="18955"/>
                  </a:lnTo>
                  <a:lnTo>
                    <a:pt x="323578" y="43218"/>
                  </a:lnTo>
                  <a:lnTo>
                    <a:pt x="364468" y="76118"/>
                  </a:lnTo>
                  <a:lnTo>
                    <a:pt x="397464" y="115553"/>
                  </a:lnTo>
                  <a:lnTo>
                    <a:pt x="422000" y="160213"/>
                  </a:lnTo>
                  <a:lnTo>
                    <a:pt x="437511" y="208785"/>
                  </a:lnTo>
                  <a:lnTo>
                    <a:pt x="443430" y="259957"/>
                  </a:lnTo>
                  <a:lnTo>
                    <a:pt x="439191" y="312416"/>
                  </a:lnTo>
                  <a:lnTo>
                    <a:pt x="409046" y="359418"/>
                  </a:lnTo>
                  <a:lnTo>
                    <a:pt x="354687" y="371156"/>
                  </a:lnTo>
                  <a:lnTo>
                    <a:pt x="327731" y="360596"/>
                  </a:lnTo>
                  <a:close/>
                </a:path>
              </a:pathLst>
            </a:custGeom>
            <a:solidFill>
              <a:srgbClr val="F1BC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0040" y="2060754"/>
              <a:ext cx="571499" cy="51434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6946" y="639334"/>
              <a:ext cx="334993" cy="33499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2058" y="445436"/>
              <a:ext cx="3114674" cy="27050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4338" y="5572468"/>
              <a:ext cx="4467224" cy="421957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00993" y="5572468"/>
              <a:ext cx="4219574" cy="421957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461868" y="5572468"/>
              <a:ext cx="3876674" cy="411479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587731" y="859429"/>
              <a:ext cx="5316220" cy="1153160"/>
            </a:xfrm>
            <a:custGeom>
              <a:avLst/>
              <a:gdLst/>
              <a:ahLst/>
              <a:cxnLst/>
              <a:rect l="l" t="t" r="r" b="b"/>
              <a:pathLst>
                <a:path w="5316219" h="1153160">
                  <a:moveTo>
                    <a:pt x="5027432" y="1152796"/>
                  </a:moveTo>
                  <a:lnTo>
                    <a:pt x="288463" y="1152796"/>
                  </a:lnTo>
                  <a:lnTo>
                    <a:pt x="241672" y="1149024"/>
                  </a:lnTo>
                  <a:lnTo>
                    <a:pt x="197286" y="1138103"/>
                  </a:lnTo>
                  <a:lnTo>
                    <a:pt x="155897" y="1120627"/>
                  </a:lnTo>
                  <a:lnTo>
                    <a:pt x="118100" y="1097190"/>
                  </a:lnTo>
                  <a:lnTo>
                    <a:pt x="84488" y="1068384"/>
                  </a:lnTo>
                  <a:lnTo>
                    <a:pt x="55656" y="1034803"/>
                  </a:lnTo>
                  <a:lnTo>
                    <a:pt x="32197" y="997041"/>
                  </a:lnTo>
                  <a:lnTo>
                    <a:pt x="14706" y="955690"/>
                  </a:lnTo>
                  <a:lnTo>
                    <a:pt x="3775" y="911344"/>
                  </a:lnTo>
                  <a:lnTo>
                    <a:pt x="0" y="864597"/>
                  </a:lnTo>
                  <a:lnTo>
                    <a:pt x="0" y="288199"/>
                  </a:lnTo>
                  <a:lnTo>
                    <a:pt x="3775" y="241451"/>
                  </a:lnTo>
                  <a:lnTo>
                    <a:pt x="14706" y="197105"/>
                  </a:lnTo>
                  <a:lnTo>
                    <a:pt x="32197" y="155754"/>
                  </a:lnTo>
                  <a:lnTo>
                    <a:pt x="55656" y="117992"/>
                  </a:lnTo>
                  <a:lnTo>
                    <a:pt x="84488" y="84411"/>
                  </a:lnTo>
                  <a:lnTo>
                    <a:pt x="118100" y="55605"/>
                  </a:lnTo>
                  <a:lnTo>
                    <a:pt x="155897" y="32168"/>
                  </a:lnTo>
                  <a:lnTo>
                    <a:pt x="197286" y="14692"/>
                  </a:lnTo>
                  <a:lnTo>
                    <a:pt x="241672" y="3772"/>
                  </a:lnTo>
                  <a:lnTo>
                    <a:pt x="288463" y="0"/>
                  </a:lnTo>
                  <a:lnTo>
                    <a:pt x="5027432" y="0"/>
                  </a:lnTo>
                  <a:lnTo>
                    <a:pt x="5074222" y="3772"/>
                  </a:lnTo>
                  <a:lnTo>
                    <a:pt x="5118609" y="14692"/>
                  </a:lnTo>
                  <a:lnTo>
                    <a:pt x="5159998" y="32168"/>
                  </a:lnTo>
                  <a:lnTo>
                    <a:pt x="5197795" y="55605"/>
                  </a:lnTo>
                  <a:lnTo>
                    <a:pt x="5231406" y="84411"/>
                  </a:lnTo>
                  <a:lnTo>
                    <a:pt x="5260239" y="117992"/>
                  </a:lnTo>
                  <a:lnTo>
                    <a:pt x="5283698" y="155754"/>
                  </a:lnTo>
                  <a:lnTo>
                    <a:pt x="5301189" y="197105"/>
                  </a:lnTo>
                  <a:lnTo>
                    <a:pt x="5312120" y="241451"/>
                  </a:lnTo>
                  <a:lnTo>
                    <a:pt x="5315895" y="288199"/>
                  </a:lnTo>
                  <a:lnTo>
                    <a:pt x="5315895" y="864597"/>
                  </a:lnTo>
                  <a:lnTo>
                    <a:pt x="5312120" y="911344"/>
                  </a:lnTo>
                  <a:lnTo>
                    <a:pt x="5301189" y="955690"/>
                  </a:lnTo>
                  <a:lnTo>
                    <a:pt x="5283698" y="997041"/>
                  </a:lnTo>
                  <a:lnTo>
                    <a:pt x="5260239" y="1034803"/>
                  </a:lnTo>
                  <a:lnTo>
                    <a:pt x="5231406" y="1068384"/>
                  </a:lnTo>
                  <a:lnTo>
                    <a:pt x="5197795" y="1097190"/>
                  </a:lnTo>
                  <a:lnTo>
                    <a:pt x="5159998" y="1120627"/>
                  </a:lnTo>
                  <a:lnTo>
                    <a:pt x="5118609" y="1138103"/>
                  </a:lnTo>
                  <a:lnTo>
                    <a:pt x="5074222" y="1149024"/>
                  </a:lnTo>
                  <a:lnTo>
                    <a:pt x="5027432" y="1152796"/>
                  </a:lnTo>
                  <a:close/>
                </a:path>
              </a:pathLst>
            </a:custGeom>
            <a:solidFill>
              <a:srgbClr val="DBE7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7250613" y="666688"/>
            <a:ext cx="6246495" cy="1264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150" spc="457" baseline="3429" dirty="0">
                <a:solidFill>
                  <a:srgbClr val="1AB4DA"/>
                </a:solidFill>
              </a:rPr>
              <a:t>05</a:t>
            </a:r>
            <a:r>
              <a:rPr sz="12150" spc="1575" baseline="3429" dirty="0">
                <a:solidFill>
                  <a:srgbClr val="1AB4DA"/>
                </a:solidFill>
              </a:rPr>
              <a:t> </a:t>
            </a:r>
            <a:r>
              <a:rPr sz="5450" b="1" spc="-515" dirty="0">
                <a:solidFill>
                  <a:srgbClr val="004AAC"/>
                </a:solidFill>
                <a:latin typeface="Tahoma"/>
                <a:cs typeface="Tahoma"/>
              </a:rPr>
              <a:t>Static</a:t>
            </a:r>
            <a:r>
              <a:rPr sz="5450" b="1" spc="-505" dirty="0">
                <a:solidFill>
                  <a:srgbClr val="004AAC"/>
                </a:solidFill>
                <a:latin typeface="Tahoma"/>
                <a:cs typeface="Tahoma"/>
              </a:rPr>
              <a:t> </a:t>
            </a:r>
            <a:r>
              <a:rPr sz="5450" b="1" spc="-465" dirty="0">
                <a:solidFill>
                  <a:srgbClr val="004AAC"/>
                </a:solidFill>
                <a:latin typeface="Tahoma"/>
                <a:cs typeface="Tahoma"/>
              </a:rPr>
              <a:t>Electricity</a:t>
            </a:r>
            <a:endParaRPr sz="5450">
              <a:latin typeface="Tahoma"/>
              <a:cs typeface="Tahom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36649" y="2602360"/>
            <a:ext cx="11264900" cy="918844"/>
            <a:chOff x="5636649" y="2602360"/>
            <a:chExt cx="11264900" cy="918844"/>
          </a:xfrm>
        </p:grpSpPr>
        <p:sp>
          <p:nvSpPr>
            <p:cNvPr id="18" name="object 18"/>
            <p:cNvSpPr/>
            <p:nvPr/>
          </p:nvSpPr>
          <p:spPr>
            <a:xfrm>
              <a:off x="5688317" y="2654045"/>
              <a:ext cx="11213465" cy="56515"/>
            </a:xfrm>
            <a:custGeom>
              <a:avLst/>
              <a:gdLst/>
              <a:ahLst/>
              <a:cxnLst/>
              <a:rect l="l" t="t" r="r" b="b"/>
              <a:pathLst>
                <a:path w="11213465" h="56514">
                  <a:moveTo>
                    <a:pt x="10643464" y="5473"/>
                  </a:moveTo>
                  <a:lnTo>
                    <a:pt x="3700805" y="5473"/>
                  </a:lnTo>
                  <a:lnTo>
                    <a:pt x="3700805" y="11557"/>
                  </a:lnTo>
                  <a:lnTo>
                    <a:pt x="10643464" y="11557"/>
                  </a:lnTo>
                  <a:lnTo>
                    <a:pt x="10643464" y="5473"/>
                  </a:lnTo>
                  <a:close/>
                </a:path>
                <a:path w="11213465" h="56514">
                  <a:moveTo>
                    <a:pt x="11213008" y="12065"/>
                  </a:moveTo>
                  <a:lnTo>
                    <a:pt x="3513683" y="12065"/>
                  </a:lnTo>
                  <a:lnTo>
                    <a:pt x="3513683" y="5473"/>
                  </a:lnTo>
                  <a:lnTo>
                    <a:pt x="0" y="5473"/>
                  </a:lnTo>
                  <a:lnTo>
                    <a:pt x="0" y="12065"/>
                  </a:lnTo>
                  <a:lnTo>
                    <a:pt x="0" y="56515"/>
                  </a:lnTo>
                  <a:lnTo>
                    <a:pt x="11213008" y="56515"/>
                  </a:lnTo>
                  <a:lnTo>
                    <a:pt x="11213008" y="12065"/>
                  </a:lnTo>
                  <a:close/>
                </a:path>
                <a:path w="11213465" h="56514">
                  <a:moveTo>
                    <a:pt x="11213008" y="0"/>
                  </a:moveTo>
                  <a:lnTo>
                    <a:pt x="10943958" y="0"/>
                  </a:lnTo>
                  <a:lnTo>
                    <a:pt x="10943958" y="11557"/>
                  </a:lnTo>
                  <a:lnTo>
                    <a:pt x="11213008" y="11557"/>
                  </a:lnTo>
                  <a:lnTo>
                    <a:pt x="11213008" y="0"/>
                  </a:lnTo>
                  <a:close/>
                </a:path>
              </a:pathLst>
            </a:custGeom>
            <a:solidFill>
              <a:srgbClr val="CCC2FB">
                <a:alpha val="3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62485" y="2628200"/>
              <a:ext cx="11213465" cy="56515"/>
            </a:xfrm>
            <a:custGeom>
              <a:avLst/>
              <a:gdLst/>
              <a:ahLst/>
              <a:cxnLst/>
              <a:rect l="l" t="t" r="r" b="b"/>
              <a:pathLst>
                <a:path w="11213465" h="56514">
                  <a:moveTo>
                    <a:pt x="10669295" y="31318"/>
                  </a:moveTo>
                  <a:lnTo>
                    <a:pt x="3726637" y="31318"/>
                  </a:lnTo>
                  <a:lnTo>
                    <a:pt x="3726637" y="37401"/>
                  </a:lnTo>
                  <a:lnTo>
                    <a:pt x="10669295" y="37401"/>
                  </a:lnTo>
                  <a:lnTo>
                    <a:pt x="10669295" y="31318"/>
                  </a:lnTo>
                  <a:close/>
                </a:path>
                <a:path w="11213465" h="56514">
                  <a:moveTo>
                    <a:pt x="11213008" y="37465"/>
                  </a:moveTo>
                  <a:lnTo>
                    <a:pt x="3539515" y="37465"/>
                  </a:lnTo>
                  <a:lnTo>
                    <a:pt x="3539515" y="31318"/>
                  </a:lnTo>
                  <a:lnTo>
                    <a:pt x="0" y="31318"/>
                  </a:lnTo>
                  <a:lnTo>
                    <a:pt x="0" y="37465"/>
                  </a:lnTo>
                  <a:lnTo>
                    <a:pt x="0" y="56515"/>
                  </a:lnTo>
                  <a:lnTo>
                    <a:pt x="11213008" y="56515"/>
                  </a:lnTo>
                  <a:lnTo>
                    <a:pt x="11213008" y="37465"/>
                  </a:lnTo>
                  <a:close/>
                </a:path>
                <a:path w="11213465" h="56514">
                  <a:moveTo>
                    <a:pt x="11213008" y="0"/>
                  </a:moveTo>
                  <a:lnTo>
                    <a:pt x="10969790" y="0"/>
                  </a:lnTo>
                  <a:lnTo>
                    <a:pt x="10969790" y="37401"/>
                  </a:lnTo>
                  <a:lnTo>
                    <a:pt x="11213008" y="37401"/>
                  </a:lnTo>
                  <a:lnTo>
                    <a:pt x="11213008" y="0"/>
                  </a:lnTo>
                  <a:close/>
                </a:path>
              </a:pathLst>
            </a:custGeom>
            <a:solidFill>
              <a:srgbClr val="CCC2FB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36641" y="2602369"/>
              <a:ext cx="11213465" cy="57150"/>
            </a:xfrm>
            <a:custGeom>
              <a:avLst/>
              <a:gdLst/>
              <a:ahLst/>
              <a:cxnLst/>
              <a:rect l="l" t="t" r="r" b="b"/>
              <a:pathLst>
                <a:path w="11213465" h="57150">
                  <a:moveTo>
                    <a:pt x="356536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3565360" y="57150"/>
                  </a:lnTo>
                  <a:lnTo>
                    <a:pt x="3565360" y="0"/>
                  </a:lnTo>
                  <a:close/>
                </a:path>
                <a:path w="11213465" h="57150">
                  <a:moveTo>
                    <a:pt x="10695140" y="0"/>
                  </a:moveTo>
                  <a:lnTo>
                    <a:pt x="3752481" y="0"/>
                  </a:lnTo>
                  <a:lnTo>
                    <a:pt x="3752481" y="57150"/>
                  </a:lnTo>
                  <a:lnTo>
                    <a:pt x="10695140" y="57150"/>
                  </a:lnTo>
                  <a:lnTo>
                    <a:pt x="10695140" y="0"/>
                  </a:lnTo>
                  <a:close/>
                </a:path>
                <a:path w="11213465" h="57150">
                  <a:moveTo>
                    <a:pt x="11213008" y="0"/>
                  </a:moveTo>
                  <a:lnTo>
                    <a:pt x="10995635" y="0"/>
                  </a:lnTo>
                  <a:lnTo>
                    <a:pt x="10995635" y="57150"/>
                  </a:lnTo>
                  <a:lnTo>
                    <a:pt x="11213008" y="57150"/>
                  </a:lnTo>
                  <a:lnTo>
                    <a:pt x="11213008" y="0"/>
                  </a:lnTo>
                  <a:close/>
                </a:path>
              </a:pathLst>
            </a:custGeom>
            <a:solidFill>
              <a:srgbClr val="3CBE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260399" y="3463670"/>
              <a:ext cx="7952740" cy="57150"/>
            </a:xfrm>
            <a:custGeom>
              <a:avLst/>
              <a:gdLst/>
              <a:ahLst/>
              <a:cxnLst/>
              <a:rect l="l" t="t" r="r" b="b"/>
              <a:pathLst>
                <a:path w="7952740" h="57150">
                  <a:moveTo>
                    <a:pt x="7952181" y="0"/>
                  </a:moveTo>
                  <a:lnTo>
                    <a:pt x="7806423" y="0"/>
                  </a:lnTo>
                  <a:lnTo>
                    <a:pt x="7806423" y="11430"/>
                  </a:lnTo>
                  <a:lnTo>
                    <a:pt x="7505928" y="11430"/>
                  </a:lnTo>
                  <a:lnTo>
                    <a:pt x="7505928" y="5473"/>
                  </a:lnTo>
                  <a:lnTo>
                    <a:pt x="2482621" y="5473"/>
                  </a:lnTo>
                  <a:lnTo>
                    <a:pt x="2482621" y="11430"/>
                  </a:lnTo>
                  <a:lnTo>
                    <a:pt x="2241651" y="11430"/>
                  </a:lnTo>
                  <a:lnTo>
                    <a:pt x="2241651" y="5473"/>
                  </a:lnTo>
                  <a:lnTo>
                    <a:pt x="0" y="5473"/>
                  </a:lnTo>
                  <a:lnTo>
                    <a:pt x="0" y="11430"/>
                  </a:lnTo>
                  <a:lnTo>
                    <a:pt x="0" y="57150"/>
                  </a:lnTo>
                  <a:lnTo>
                    <a:pt x="7952181" y="57150"/>
                  </a:lnTo>
                  <a:lnTo>
                    <a:pt x="7952181" y="11557"/>
                  </a:lnTo>
                  <a:lnTo>
                    <a:pt x="7952181" y="11430"/>
                  </a:lnTo>
                  <a:lnTo>
                    <a:pt x="7952181" y="0"/>
                  </a:lnTo>
                  <a:close/>
                </a:path>
              </a:pathLst>
            </a:custGeom>
            <a:solidFill>
              <a:srgbClr val="CCC2FB">
                <a:alpha val="3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234555" y="3437825"/>
              <a:ext cx="7952740" cy="57150"/>
            </a:xfrm>
            <a:custGeom>
              <a:avLst/>
              <a:gdLst/>
              <a:ahLst/>
              <a:cxnLst/>
              <a:rect l="l" t="t" r="r" b="b"/>
              <a:pathLst>
                <a:path w="7952740" h="57150">
                  <a:moveTo>
                    <a:pt x="7952181" y="0"/>
                  </a:moveTo>
                  <a:lnTo>
                    <a:pt x="7832268" y="0"/>
                  </a:lnTo>
                  <a:lnTo>
                    <a:pt x="7832268" y="36830"/>
                  </a:lnTo>
                  <a:lnTo>
                    <a:pt x="7531773" y="36830"/>
                  </a:lnTo>
                  <a:lnTo>
                    <a:pt x="7531773" y="31318"/>
                  </a:lnTo>
                  <a:lnTo>
                    <a:pt x="2508466" y="31318"/>
                  </a:lnTo>
                  <a:lnTo>
                    <a:pt x="2508466" y="36830"/>
                  </a:lnTo>
                  <a:lnTo>
                    <a:pt x="2267496" y="36830"/>
                  </a:lnTo>
                  <a:lnTo>
                    <a:pt x="2267496" y="31318"/>
                  </a:lnTo>
                  <a:lnTo>
                    <a:pt x="0" y="31318"/>
                  </a:lnTo>
                  <a:lnTo>
                    <a:pt x="0" y="36830"/>
                  </a:lnTo>
                  <a:lnTo>
                    <a:pt x="0" y="57150"/>
                  </a:lnTo>
                  <a:lnTo>
                    <a:pt x="7952181" y="57150"/>
                  </a:lnTo>
                  <a:lnTo>
                    <a:pt x="7952181" y="37401"/>
                  </a:lnTo>
                  <a:lnTo>
                    <a:pt x="7952181" y="36830"/>
                  </a:lnTo>
                  <a:lnTo>
                    <a:pt x="7952181" y="0"/>
                  </a:lnTo>
                  <a:close/>
                </a:path>
              </a:pathLst>
            </a:custGeom>
            <a:solidFill>
              <a:srgbClr val="CCC2FB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208710" y="3411994"/>
              <a:ext cx="7952740" cy="57150"/>
            </a:xfrm>
            <a:custGeom>
              <a:avLst/>
              <a:gdLst/>
              <a:ahLst/>
              <a:cxnLst/>
              <a:rect l="l" t="t" r="r" b="b"/>
              <a:pathLst>
                <a:path w="7952740" h="57150">
                  <a:moveTo>
                    <a:pt x="2293340" y="0"/>
                  </a:moveTo>
                  <a:lnTo>
                    <a:pt x="0" y="0"/>
                  </a:lnTo>
                  <a:lnTo>
                    <a:pt x="0" y="57150"/>
                  </a:lnTo>
                  <a:lnTo>
                    <a:pt x="2293340" y="57150"/>
                  </a:lnTo>
                  <a:lnTo>
                    <a:pt x="2293340" y="0"/>
                  </a:lnTo>
                  <a:close/>
                </a:path>
                <a:path w="7952740" h="57150">
                  <a:moveTo>
                    <a:pt x="7557617" y="0"/>
                  </a:moveTo>
                  <a:lnTo>
                    <a:pt x="2534310" y="0"/>
                  </a:lnTo>
                  <a:lnTo>
                    <a:pt x="2534310" y="57150"/>
                  </a:lnTo>
                  <a:lnTo>
                    <a:pt x="7557617" y="57150"/>
                  </a:lnTo>
                  <a:lnTo>
                    <a:pt x="7557617" y="0"/>
                  </a:lnTo>
                  <a:close/>
                </a:path>
                <a:path w="7952740" h="57150">
                  <a:moveTo>
                    <a:pt x="7952181" y="0"/>
                  </a:moveTo>
                  <a:lnTo>
                    <a:pt x="7858112" y="0"/>
                  </a:lnTo>
                  <a:lnTo>
                    <a:pt x="7858112" y="57150"/>
                  </a:lnTo>
                  <a:lnTo>
                    <a:pt x="7952181" y="57150"/>
                  </a:lnTo>
                  <a:lnTo>
                    <a:pt x="7952181" y="0"/>
                  </a:lnTo>
                  <a:close/>
                </a:path>
              </a:pathLst>
            </a:custGeom>
            <a:solidFill>
              <a:srgbClr val="3CBE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5212584" y="3463665"/>
              <a:ext cx="116839" cy="57150"/>
            </a:xfrm>
            <a:custGeom>
              <a:avLst/>
              <a:gdLst/>
              <a:ahLst/>
              <a:cxnLst/>
              <a:rect l="l" t="t" r="r" b="b"/>
              <a:pathLst>
                <a:path w="116840" h="57150">
                  <a:moveTo>
                    <a:pt x="116830" y="57149"/>
                  </a:moveTo>
                  <a:lnTo>
                    <a:pt x="0" y="57149"/>
                  </a:lnTo>
                  <a:lnTo>
                    <a:pt x="0" y="0"/>
                  </a:lnTo>
                  <a:lnTo>
                    <a:pt x="116830" y="0"/>
                  </a:lnTo>
                  <a:lnTo>
                    <a:pt x="116830" y="57149"/>
                  </a:lnTo>
                  <a:close/>
                </a:path>
              </a:pathLst>
            </a:custGeom>
            <a:solidFill>
              <a:srgbClr val="CCC2FB">
                <a:alpha val="3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5186744" y="3437825"/>
              <a:ext cx="116839" cy="57150"/>
            </a:xfrm>
            <a:custGeom>
              <a:avLst/>
              <a:gdLst/>
              <a:ahLst/>
              <a:cxnLst/>
              <a:rect l="l" t="t" r="r" b="b"/>
              <a:pathLst>
                <a:path w="116840" h="57150">
                  <a:moveTo>
                    <a:pt x="116830" y="57149"/>
                  </a:moveTo>
                  <a:lnTo>
                    <a:pt x="0" y="57149"/>
                  </a:lnTo>
                  <a:lnTo>
                    <a:pt x="0" y="0"/>
                  </a:lnTo>
                  <a:lnTo>
                    <a:pt x="116830" y="0"/>
                  </a:lnTo>
                  <a:lnTo>
                    <a:pt x="116830" y="57149"/>
                  </a:lnTo>
                  <a:close/>
                </a:path>
              </a:pathLst>
            </a:custGeom>
            <a:solidFill>
              <a:srgbClr val="CCC2FB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5160904" y="3411985"/>
              <a:ext cx="116839" cy="57150"/>
            </a:xfrm>
            <a:custGeom>
              <a:avLst/>
              <a:gdLst/>
              <a:ahLst/>
              <a:cxnLst/>
              <a:rect l="l" t="t" r="r" b="b"/>
              <a:pathLst>
                <a:path w="116840" h="57150">
                  <a:moveTo>
                    <a:pt x="116830" y="57149"/>
                  </a:moveTo>
                  <a:lnTo>
                    <a:pt x="0" y="57149"/>
                  </a:lnTo>
                  <a:lnTo>
                    <a:pt x="0" y="0"/>
                  </a:lnTo>
                  <a:lnTo>
                    <a:pt x="116830" y="0"/>
                  </a:lnTo>
                  <a:lnTo>
                    <a:pt x="116830" y="57149"/>
                  </a:lnTo>
                  <a:close/>
                </a:path>
              </a:pathLst>
            </a:custGeom>
            <a:solidFill>
              <a:srgbClr val="3CBE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990106" y="1858864"/>
            <a:ext cx="15924530" cy="3275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218555" marR="5080" indent="-1572260">
              <a:lnSpc>
                <a:spcPct val="115500"/>
              </a:lnSpc>
              <a:spcBef>
                <a:spcPts val="95"/>
              </a:spcBef>
            </a:pPr>
            <a:r>
              <a:rPr sz="4600" b="1" spc="-965" dirty="0">
                <a:solidFill>
                  <a:srgbClr val="3CBEE9"/>
                </a:solidFill>
                <a:latin typeface="Trebuchet MS"/>
                <a:cs typeface="Trebuchet MS"/>
              </a:rPr>
              <a:t>I</a:t>
            </a:r>
            <a:r>
              <a:rPr sz="6900" b="1" spc="-839" baseline="-4830" dirty="0">
                <a:solidFill>
                  <a:srgbClr val="CCC2FB"/>
                </a:solidFill>
                <a:latin typeface="Trebuchet MS"/>
                <a:cs typeface="Trebuchet MS"/>
              </a:rPr>
              <a:t>I</a:t>
            </a:r>
            <a:r>
              <a:rPr sz="4600" b="1" spc="-1635" dirty="0">
                <a:solidFill>
                  <a:srgbClr val="3CBEE9"/>
                </a:solidFill>
                <a:latin typeface="Trebuchet MS"/>
                <a:cs typeface="Trebuchet MS"/>
              </a:rPr>
              <a:t>s</a:t>
            </a:r>
            <a:r>
              <a:rPr sz="6900" b="1" spc="-172" baseline="-4830" dirty="0">
                <a:solidFill>
                  <a:srgbClr val="CCC2FB"/>
                </a:solidFill>
                <a:latin typeface="Trebuchet MS"/>
                <a:cs typeface="Trebuchet MS"/>
              </a:rPr>
              <a:t>s</a:t>
            </a:r>
            <a:r>
              <a:rPr sz="6900" b="1" spc="-1200" baseline="-4830" dirty="0">
                <a:solidFill>
                  <a:srgbClr val="CCC2FB"/>
                </a:solidFill>
                <a:latin typeface="Trebuchet MS"/>
                <a:cs typeface="Trebuchet MS"/>
              </a:rPr>
              <a:t> </a:t>
            </a:r>
            <a:r>
              <a:rPr sz="4600" b="1" spc="-1675" dirty="0">
                <a:solidFill>
                  <a:srgbClr val="3CBEE9"/>
                </a:solidFill>
                <a:latin typeface="Trebuchet MS"/>
                <a:cs typeface="Trebuchet MS"/>
              </a:rPr>
              <a:t>t</a:t>
            </a:r>
            <a:r>
              <a:rPr sz="6900" b="1" spc="-1312" baseline="-4830" dirty="0">
                <a:solidFill>
                  <a:srgbClr val="CCC2FB"/>
                </a:solidFill>
                <a:latin typeface="Trebuchet MS"/>
                <a:cs typeface="Trebuchet MS"/>
              </a:rPr>
              <a:t>t</a:t>
            </a:r>
            <a:r>
              <a:rPr sz="4600" b="1" spc="-2530" dirty="0">
                <a:solidFill>
                  <a:srgbClr val="3CBEE9"/>
                </a:solidFill>
                <a:latin typeface="Trebuchet MS"/>
                <a:cs typeface="Trebuchet MS"/>
              </a:rPr>
              <a:t>h</a:t>
            </a:r>
            <a:r>
              <a:rPr sz="6900" b="1" spc="-1372" baseline="-4830" dirty="0">
                <a:solidFill>
                  <a:srgbClr val="CCC2FB"/>
                </a:solidFill>
                <a:latin typeface="Trebuchet MS"/>
                <a:cs typeface="Trebuchet MS"/>
              </a:rPr>
              <a:t>h</a:t>
            </a:r>
            <a:r>
              <a:rPr sz="4600" b="1" spc="-2445" dirty="0">
                <a:solidFill>
                  <a:srgbClr val="3CBEE9"/>
                </a:solidFill>
                <a:latin typeface="Trebuchet MS"/>
                <a:cs typeface="Trebuchet MS"/>
              </a:rPr>
              <a:t>e</a:t>
            </a:r>
            <a:r>
              <a:rPr sz="6900" b="1" spc="-517" baseline="-4830" dirty="0">
                <a:solidFill>
                  <a:srgbClr val="CCC2FB"/>
                </a:solidFill>
                <a:latin typeface="Trebuchet MS"/>
                <a:cs typeface="Trebuchet MS"/>
              </a:rPr>
              <a:t>e</a:t>
            </a:r>
            <a:r>
              <a:rPr sz="6900" b="1" spc="-1192" baseline="-4830" dirty="0">
                <a:solidFill>
                  <a:srgbClr val="CCC2FB"/>
                </a:solidFill>
                <a:latin typeface="Trebuchet MS"/>
                <a:cs typeface="Trebuchet MS"/>
              </a:rPr>
              <a:t> </a:t>
            </a:r>
            <a:r>
              <a:rPr sz="4600" b="1" spc="-1610" dirty="0">
                <a:solidFill>
                  <a:srgbClr val="3CBEE9"/>
                </a:solidFill>
                <a:latin typeface="Trebuchet MS"/>
                <a:cs typeface="Trebuchet MS"/>
              </a:rPr>
              <a:t>t</a:t>
            </a:r>
            <a:r>
              <a:rPr sz="6900" b="1" spc="-1214" baseline="-4830" dirty="0">
                <a:solidFill>
                  <a:srgbClr val="CCC2FB"/>
                </a:solidFill>
                <a:latin typeface="Trebuchet MS"/>
                <a:cs typeface="Trebuchet MS"/>
              </a:rPr>
              <a:t>t</a:t>
            </a:r>
            <a:r>
              <a:rPr sz="4600" b="1" spc="-1700" dirty="0">
                <a:solidFill>
                  <a:srgbClr val="3CBEE9"/>
                </a:solidFill>
                <a:latin typeface="Trebuchet MS"/>
                <a:cs typeface="Trebuchet MS"/>
              </a:rPr>
              <a:t>r</a:t>
            </a:r>
            <a:r>
              <a:rPr sz="6900" b="1" spc="-1275" baseline="-4830" dirty="0">
                <a:solidFill>
                  <a:srgbClr val="CCC2FB"/>
                </a:solidFill>
                <a:latin typeface="Trebuchet MS"/>
                <a:cs typeface="Trebuchet MS"/>
              </a:rPr>
              <a:t>r</a:t>
            </a:r>
            <a:r>
              <a:rPr sz="4600" b="1" spc="-2210" dirty="0">
                <a:solidFill>
                  <a:srgbClr val="3CBEE9"/>
                </a:solidFill>
                <a:latin typeface="Trebuchet MS"/>
                <a:cs typeface="Trebuchet MS"/>
              </a:rPr>
              <a:t>a</a:t>
            </a:r>
            <a:r>
              <a:rPr sz="6900" b="1" spc="-1245" baseline="-4830" dirty="0">
                <a:solidFill>
                  <a:srgbClr val="CCC2FB"/>
                </a:solidFill>
                <a:latin typeface="Trebuchet MS"/>
                <a:cs typeface="Trebuchet MS"/>
              </a:rPr>
              <a:t>a</a:t>
            </a:r>
            <a:r>
              <a:rPr sz="4600" b="1" spc="-2470" dirty="0">
                <a:solidFill>
                  <a:srgbClr val="3CBEE9"/>
                </a:solidFill>
                <a:latin typeface="Trebuchet MS"/>
                <a:cs typeface="Trebuchet MS"/>
              </a:rPr>
              <a:t>n</a:t>
            </a:r>
            <a:r>
              <a:rPr sz="6900" b="1" spc="-1275" baseline="-4830" dirty="0">
                <a:solidFill>
                  <a:srgbClr val="CCC2FB"/>
                </a:solidFill>
                <a:latin typeface="Trebuchet MS"/>
                <a:cs typeface="Trebuchet MS"/>
              </a:rPr>
              <a:t>n</a:t>
            </a:r>
            <a:r>
              <a:rPr sz="4600" b="1" spc="-1800" dirty="0">
                <a:solidFill>
                  <a:srgbClr val="3CBEE9"/>
                </a:solidFill>
                <a:latin typeface="Trebuchet MS"/>
                <a:cs typeface="Trebuchet MS"/>
              </a:rPr>
              <a:t>s</a:t>
            </a:r>
            <a:r>
              <a:rPr sz="6900" b="1" spc="-1139" baseline="-4830" dirty="0">
                <a:solidFill>
                  <a:srgbClr val="CCC2FB"/>
                </a:solidFill>
                <a:latin typeface="Trebuchet MS"/>
                <a:cs typeface="Trebuchet MS"/>
              </a:rPr>
              <a:t>s</a:t>
            </a:r>
            <a:r>
              <a:rPr sz="4600" b="1" spc="-1470" dirty="0">
                <a:solidFill>
                  <a:srgbClr val="3CBEE9"/>
                </a:solidFill>
                <a:latin typeface="Trebuchet MS"/>
                <a:cs typeface="Trebuchet MS"/>
              </a:rPr>
              <a:t>f</a:t>
            </a:r>
            <a:r>
              <a:rPr sz="6900" b="1" spc="-1214" baseline="-4830" dirty="0">
                <a:solidFill>
                  <a:srgbClr val="CCC2FB"/>
                </a:solidFill>
                <a:latin typeface="Trebuchet MS"/>
                <a:cs typeface="Trebuchet MS"/>
              </a:rPr>
              <a:t>f</a:t>
            </a:r>
            <a:r>
              <a:rPr sz="4600" b="1" spc="-2380" dirty="0">
                <a:solidFill>
                  <a:srgbClr val="3CBEE9"/>
                </a:solidFill>
                <a:latin typeface="Trebuchet MS"/>
                <a:cs typeface="Trebuchet MS"/>
              </a:rPr>
              <a:t>e</a:t>
            </a:r>
            <a:r>
              <a:rPr sz="6900" b="1" spc="-1275" baseline="-4830" dirty="0">
                <a:solidFill>
                  <a:srgbClr val="CCC2FB"/>
                </a:solidFill>
                <a:latin typeface="Trebuchet MS"/>
                <a:cs typeface="Trebuchet MS"/>
              </a:rPr>
              <a:t>e</a:t>
            </a:r>
            <a:r>
              <a:rPr sz="4600" b="1" spc="-1700" dirty="0">
                <a:solidFill>
                  <a:srgbClr val="3CBEE9"/>
                </a:solidFill>
                <a:latin typeface="Trebuchet MS"/>
                <a:cs typeface="Trebuchet MS"/>
              </a:rPr>
              <a:t>r</a:t>
            </a:r>
            <a:r>
              <a:rPr sz="6900" b="1" spc="-419" baseline="-4830" dirty="0">
                <a:solidFill>
                  <a:srgbClr val="CCC2FB"/>
                </a:solidFill>
                <a:latin typeface="Trebuchet MS"/>
                <a:cs typeface="Trebuchet MS"/>
              </a:rPr>
              <a:t>r</a:t>
            </a:r>
            <a:r>
              <a:rPr sz="6900" b="1" spc="-1192" baseline="-4830" dirty="0">
                <a:solidFill>
                  <a:srgbClr val="CCC2FB"/>
                </a:solidFill>
                <a:latin typeface="Trebuchet MS"/>
                <a:cs typeface="Trebuchet MS"/>
              </a:rPr>
              <a:t> </a:t>
            </a:r>
            <a:r>
              <a:rPr sz="4600" b="1" spc="-2365" dirty="0">
                <a:solidFill>
                  <a:srgbClr val="3CBEE9"/>
                </a:solidFill>
                <a:latin typeface="Trebuchet MS"/>
                <a:cs typeface="Trebuchet MS"/>
              </a:rPr>
              <a:t>o</a:t>
            </a:r>
            <a:r>
              <a:rPr sz="6900" b="1" spc="-1222" baseline="-4830" dirty="0">
                <a:solidFill>
                  <a:srgbClr val="CCC2FB"/>
                </a:solidFill>
                <a:latin typeface="Trebuchet MS"/>
                <a:cs typeface="Trebuchet MS"/>
              </a:rPr>
              <a:t>o</a:t>
            </a:r>
            <a:r>
              <a:rPr sz="4600" b="1" spc="-1465" dirty="0">
                <a:solidFill>
                  <a:srgbClr val="3CBEE9"/>
                </a:solidFill>
                <a:latin typeface="Trebuchet MS"/>
                <a:cs typeface="Trebuchet MS"/>
              </a:rPr>
              <a:t>f</a:t>
            </a:r>
            <a:r>
              <a:rPr sz="6900" b="1" spc="-412" baseline="-4830" dirty="0">
                <a:solidFill>
                  <a:srgbClr val="CCC2FB"/>
                </a:solidFill>
                <a:latin typeface="Trebuchet MS"/>
                <a:cs typeface="Trebuchet MS"/>
              </a:rPr>
              <a:t>f</a:t>
            </a:r>
            <a:r>
              <a:rPr sz="6900" b="1" spc="-1192" baseline="-4830" dirty="0">
                <a:solidFill>
                  <a:srgbClr val="CCC2FB"/>
                </a:solidFill>
                <a:latin typeface="Trebuchet MS"/>
                <a:cs typeface="Trebuchet MS"/>
              </a:rPr>
              <a:t> </a:t>
            </a:r>
            <a:r>
              <a:rPr sz="4600" b="1" spc="-2405" dirty="0">
                <a:solidFill>
                  <a:srgbClr val="3CBEE9"/>
                </a:solidFill>
                <a:latin typeface="Trebuchet MS"/>
                <a:cs typeface="Trebuchet MS"/>
              </a:rPr>
              <a:t>p</a:t>
            </a:r>
            <a:r>
              <a:rPr sz="6900" b="1" spc="-1230" baseline="-4830" dirty="0">
                <a:solidFill>
                  <a:srgbClr val="CCC2FB"/>
                </a:solidFill>
                <a:latin typeface="Trebuchet MS"/>
                <a:cs typeface="Trebuchet MS"/>
              </a:rPr>
              <a:t>p</a:t>
            </a:r>
            <a:r>
              <a:rPr sz="4600" b="1" spc="-2195" dirty="0">
                <a:solidFill>
                  <a:srgbClr val="3CBEE9"/>
                </a:solidFill>
                <a:latin typeface="Trebuchet MS"/>
                <a:cs typeface="Trebuchet MS"/>
              </a:rPr>
              <a:t>a</a:t>
            </a:r>
            <a:r>
              <a:rPr sz="6900" b="1" spc="-1222" baseline="-4830" dirty="0">
                <a:solidFill>
                  <a:srgbClr val="CCC2FB"/>
                </a:solidFill>
                <a:latin typeface="Trebuchet MS"/>
                <a:cs typeface="Trebuchet MS"/>
              </a:rPr>
              <a:t>a</a:t>
            </a:r>
            <a:r>
              <a:rPr sz="4600" b="1" spc="-1685" dirty="0">
                <a:solidFill>
                  <a:srgbClr val="3CBEE9"/>
                </a:solidFill>
                <a:latin typeface="Trebuchet MS"/>
                <a:cs typeface="Trebuchet MS"/>
              </a:rPr>
              <a:t>r</a:t>
            </a:r>
            <a:r>
              <a:rPr sz="6900" b="1" spc="-1252" baseline="-4830" dirty="0">
                <a:solidFill>
                  <a:srgbClr val="CCC2FB"/>
                </a:solidFill>
                <a:latin typeface="Trebuchet MS"/>
                <a:cs typeface="Trebuchet MS"/>
              </a:rPr>
              <a:t>r</a:t>
            </a:r>
            <a:r>
              <a:rPr sz="4600" b="1" spc="-1595" dirty="0">
                <a:solidFill>
                  <a:srgbClr val="3CBEE9"/>
                </a:solidFill>
                <a:latin typeface="Trebuchet MS"/>
                <a:cs typeface="Trebuchet MS"/>
              </a:rPr>
              <a:t>t</a:t>
            </a:r>
            <a:r>
              <a:rPr sz="6900" b="1" spc="-1192" baseline="-4830" dirty="0">
                <a:solidFill>
                  <a:srgbClr val="CCC2FB"/>
                </a:solidFill>
                <a:latin typeface="Trebuchet MS"/>
                <a:cs typeface="Trebuchet MS"/>
              </a:rPr>
              <a:t>t</a:t>
            </a:r>
            <a:r>
              <a:rPr sz="4600" b="1" spc="-1110" dirty="0">
                <a:solidFill>
                  <a:srgbClr val="3CBEE9"/>
                </a:solidFill>
                <a:latin typeface="Trebuchet MS"/>
                <a:cs typeface="Trebuchet MS"/>
              </a:rPr>
              <a:t>i</a:t>
            </a:r>
            <a:r>
              <a:rPr sz="6900" b="1" spc="-1245" baseline="-4830" dirty="0">
                <a:solidFill>
                  <a:srgbClr val="CCC2FB"/>
                </a:solidFill>
                <a:latin typeface="Trebuchet MS"/>
                <a:cs typeface="Trebuchet MS"/>
              </a:rPr>
              <a:t>i</a:t>
            </a:r>
            <a:r>
              <a:rPr sz="4600" b="1" spc="-2075" dirty="0">
                <a:solidFill>
                  <a:srgbClr val="3CBEE9"/>
                </a:solidFill>
                <a:latin typeface="Trebuchet MS"/>
                <a:cs typeface="Trebuchet MS"/>
              </a:rPr>
              <a:t>c</a:t>
            </a:r>
            <a:r>
              <a:rPr sz="6900" b="1" spc="-1245" baseline="-4830" dirty="0">
                <a:solidFill>
                  <a:srgbClr val="CCC2FB"/>
                </a:solidFill>
                <a:latin typeface="Trebuchet MS"/>
                <a:cs typeface="Trebuchet MS"/>
              </a:rPr>
              <a:t>c</a:t>
            </a:r>
            <a:r>
              <a:rPr sz="4600" b="1" spc="-1100" dirty="0">
                <a:solidFill>
                  <a:srgbClr val="3CBEE9"/>
                </a:solidFill>
                <a:latin typeface="Trebuchet MS"/>
                <a:cs typeface="Trebuchet MS"/>
              </a:rPr>
              <a:t>l</a:t>
            </a:r>
            <a:r>
              <a:rPr sz="6900" b="1" spc="-1230" baseline="-4830" dirty="0">
                <a:solidFill>
                  <a:srgbClr val="CCC2FB"/>
                </a:solidFill>
                <a:latin typeface="Trebuchet MS"/>
                <a:cs typeface="Trebuchet MS"/>
              </a:rPr>
              <a:t>l</a:t>
            </a:r>
            <a:r>
              <a:rPr sz="4600" b="1" spc="-2365" dirty="0">
                <a:solidFill>
                  <a:srgbClr val="3CBEE9"/>
                </a:solidFill>
                <a:latin typeface="Trebuchet MS"/>
                <a:cs typeface="Trebuchet MS"/>
              </a:rPr>
              <a:t>e</a:t>
            </a:r>
            <a:r>
              <a:rPr sz="6900" b="1" spc="-1252" baseline="-4830" dirty="0">
                <a:solidFill>
                  <a:srgbClr val="CCC2FB"/>
                </a:solidFill>
                <a:latin typeface="Trebuchet MS"/>
                <a:cs typeface="Trebuchet MS"/>
              </a:rPr>
              <a:t>e</a:t>
            </a:r>
            <a:r>
              <a:rPr sz="4600" b="1" spc="-1785" dirty="0">
                <a:solidFill>
                  <a:srgbClr val="3CBEE9"/>
                </a:solidFill>
                <a:latin typeface="Trebuchet MS"/>
                <a:cs typeface="Trebuchet MS"/>
              </a:rPr>
              <a:t>s</a:t>
            </a:r>
            <a:r>
              <a:rPr sz="6900" b="1" spc="-397" baseline="-4830" dirty="0">
                <a:solidFill>
                  <a:srgbClr val="CCC2FB"/>
                </a:solidFill>
                <a:latin typeface="Trebuchet MS"/>
                <a:cs typeface="Trebuchet MS"/>
              </a:rPr>
              <a:t>s</a:t>
            </a:r>
            <a:r>
              <a:rPr sz="6900" b="1" spc="-1192" baseline="-4830" dirty="0">
                <a:solidFill>
                  <a:srgbClr val="CCC2FB"/>
                </a:solidFill>
                <a:latin typeface="Trebuchet MS"/>
                <a:cs typeface="Trebuchet MS"/>
              </a:rPr>
              <a:t> </a:t>
            </a:r>
            <a:r>
              <a:rPr sz="4600" b="1" spc="-1620" dirty="0">
                <a:solidFill>
                  <a:srgbClr val="3CBEE9"/>
                </a:solidFill>
                <a:latin typeface="Trebuchet MS"/>
                <a:cs typeface="Trebuchet MS"/>
              </a:rPr>
              <a:t>t</a:t>
            </a:r>
            <a:r>
              <a:rPr sz="6900" b="1" spc="-1230" baseline="-4830" dirty="0">
                <a:solidFill>
                  <a:srgbClr val="CCC2FB"/>
                </a:solidFill>
                <a:latin typeface="Trebuchet MS"/>
                <a:cs typeface="Trebuchet MS"/>
              </a:rPr>
              <a:t>t</a:t>
            </a:r>
            <a:r>
              <a:rPr sz="4600" b="1" spc="-2475" dirty="0">
                <a:solidFill>
                  <a:srgbClr val="3CBEE9"/>
                </a:solidFill>
                <a:latin typeface="Trebuchet MS"/>
                <a:cs typeface="Trebuchet MS"/>
              </a:rPr>
              <a:t>h</a:t>
            </a:r>
            <a:r>
              <a:rPr sz="6900" b="1" spc="-1289" baseline="-4830" dirty="0">
                <a:solidFill>
                  <a:srgbClr val="CCC2FB"/>
                </a:solidFill>
                <a:latin typeface="Trebuchet MS"/>
                <a:cs typeface="Trebuchet MS"/>
              </a:rPr>
              <a:t>h</a:t>
            </a:r>
            <a:r>
              <a:rPr sz="4600" b="1" spc="-2220" dirty="0">
                <a:solidFill>
                  <a:srgbClr val="3CBEE9"/>
                </a:solidFill>
                <a:latin typeface="Trebuchet MS"/>
                <a:cs typeface="Trebuchet MS"/>
              </a:rPr>
              <a:t>a</a:t>
            </a:r>
            <a:r>
              <a:rPr sz="6900" b="1" spc="-1260" baseline="-4830" dirty="0">
                <a:solidFill>
                  <a:srgbClr val="CCC2FB"/>
                </a:solidFill>
                <a:latin typeface="Trebuchet MS"/>
                <a:cs typeface="Trebuchet MS"/>
              </a:rPr>
              <a:t>a</a:t>
            </a:r>
            <a:r>
              <a:rPr sz="4600" b="1" spc="-1620" dirty="0">
                <a:solidFill>
                  <a:srgbClr val="3CBEE9"/>
                </a:solidFill>
                <a:latin typeface="Trebuchet MS"/>
                <a:cs typeface="Trebuchet MS"/>
              </a:rPr>
              <a:t>t</a:t>
            </a:r>
            <a:r>
              <a:rPr sz="6900" b="1" spc="-434" baseline="-4830" dirty="0">
                <a:solidFill>
                  <a:srgbClr val="CCC2FB"/>
                </a:solidFill>
                <a:latin typeface="Trebuchet MS"/>
                <a:cs typeface="Trebuchet MS"/>
              </a:rPr>
              <a:t>t</a:t>
            </a:r>
            <a:r>
              <a:rPr sz="6900" b="1" spc="-1192" baseline="-4830" dirty="0">
                <a:solidFill>
                  <a:srgbClr val="CCC2FB"/>
                </a:solidFill>
                <a:latin typeface="Trebuchet MS"/>
                <a:cs typeface="Trebuchet MS"/>
              </a:rPr>
              <a:t> </a:t>
            </a:r>
            <a:r>
              <a:rPr sz="4600" b="1" spc="-2530" dirty="0">
                <a:solidFill>
                  <a:srgbClr val="3CBEE9"/>
                </a:solidFill>
                <a:latin typeface="Trebuchet MS"/>
                <a:cs typeface="Trebuchet MS"/>
              </a:rPr>
              <a:t>h</a:t>
            </a:r>
            <a:r>
              <a:rPr sz="6900" b="1" spc="-1372" baseline="-4830" dirty="0">
                <a:solidFill>
                  <a:srgbClr val="CCC2FB"/>
                </a:solidFill>
                <a:latin typeface="Trebuchet MS"/>
                <a:cs typeface="Trebuchet MS"/>
              </a:rPr>
              <a:t>h</a:t>
            </a:r>
            <a:r>
              <a:rPr sz="4600" b="1" spc="-2275" dirty="0">
                <a:solidFill>
                  <a:srgbClr val="3CBEE9"/>
                </a:solidFill>
                <a:latin typeface="Trebuchet MS"/>
                <a:cs typeface="Trebuchet MS"/>
              </a:rPr>
              <a:t>a</a:t>
            </a:r>
            <a:r>
              <a:rPr sz="6900" b="1" spc="-1342" baseline="-4830" dirty="0">
                <a:solidFill>
                  <a:srgbClr val="CCC2FB"/>
                </a:solidFill>
                <a:latin typeface="Trebuchet MS"/>
                <a:cs typeface="Trebuchet MS"/>
              </a:rPr>
              <a:t>a</a:t>
            </a:r>
            <a:r>
              <a:rPr sz="4600" b="1" spc="-2290" dirty="0">
                <a:solidFill>
                  <a:srgbClr val="3CBEE9"/>
                </a:solidFill>
                <a:latin typeface="Trebuchet MS"/>
                <a:cs typeface="Trebuchet MS"/>
              </a:rPr>
              <a:t>v</a:t>
            </a:r>
            <a:r>
              <a:rPr sz="6900" b="1" spc="-1289" baseline="-4830" dirty="0">
                <a:solidFill>
                  <a:srgbClr val="CCC2FB"/>
                </a:solidFill>
                <a:latin typeface="Trebuchet MS"/>
                <a:cs typeface="Trebuchet MS"/>
              </a:rPr>
              <a:t>v</a:t>
            </a:r>
            <a:r>
              <a:rPr sz="4600" b="1" spc="-2445" dirty="0">
                <a:solidFill>
                  <a:srgbClr val="3CBEE9"/>
                </a:solidFill>
                <a:latin typeface="Trebuchet MS"/>
                <a:cs typeface="Trebuchet MS"/>
              </a:rPr>
              <a:t>e</a:t>
            </a:r>
            <a:r>
              <a:rPr sz="6900" b="1" spc="-517" baseline="-4830" dirty="0">
                <a:solidFill>
                  <a:srgbClr val="CCC2FB"/>
                </a:solidFill>
                <a:latin typeface="Trebuchet MS"/>
                <a:cs typeface="Trebuchet MS"/>
              </a:rPr>
              <a:t>e</a:t>
            </a:r>
            <a:r>
              <a:rPr sz="6900" b="1" spc="-1192" baseline="-4830" dirty="0">
                <a:solidFill>
                  <a:srgbClr val="CCC2FB"/>
                </a:solidFill>
                <a:latin typeface="Trebuchet MS"/>
                <a:cs typeface="Trebuchet MS"/>
              </a:rPr>
              <a:t> </a:t>
            </a:r>
            <a:r>
              <a:rPr sz="4600" b="1" spc="-2315" dirty="0">
                <a:solidFill>
                  <a:srgbClr val="3CBEE9"/>
                </a:solidFill>
                <a:latin typeface="Trebuchet MS"/>
                <a:cs typeface="Trebuchet MS"/>
              </a:rPr>
              <a:t>a</a:t>
            </a:r>
            <a:r>
              <a:rPr sz="6900" b="1" spc="-1402" baseline="-4830" dirty="0">
                <a:solidFill>
                  <a:srgbClr val="CCC2FB"/>
                </a:solidFill>
                <a:latin typeface="Trebuchet MS"/>
                <a:cs typeface="Trebuchet MS"/>
              </a:rPr>
              <a:t>a</a:t>
            </a:r>
            <a:r>
              <a:rPr sz="4600" b="1" spc="-2575" dirty="0">
                <a:solidFill>
                  <a:srgbClr val="3CBEE9"/>
                </a:solidFill>
                <a:latin typeface="Trebuchet MS"/>
                <a:cs typeface="Trebuchet MS"/>
              </a:rPr>
              <a:t>n</a:t>
            </a:r>
            <a:r>
              <a:rPr sz="6900" b="1" spc="-577" baseline="-4830" dirty="0">
                <a:solidFill>
                  <a:srgbClr val="CCC2FB"/>
                </a:solidFill>
                <a:latin typeface="Trebuchet MS"/>
                <a:cs typeface="Trebuchet MS"/>
              </a:rPr>
              <a:t>n</a:t>
            </a:r>
            <a:r>
              <a:rPr sz="6900" b="1" spc="-1192" baseline="-4830" dirty="0">
                <a:solidFill>
                  <a:srgbClr val="CCC2FB"/>
                </a:solidFill>
                <a:latin typeface="Trebuchet MS"/>
                <a:cs typeface="Trebuchet MS"/>
              </a:rPr>
              <a:t> </a:t>
            </a:r>
            <a:r>
              <a:rPr sz="4600" b="1" spc="-2390" dirty="0">
                <a:solidFill>
                  <a:srgbClr val="3CBEE9"/>
                </a:solidFill>
                <a:latin typeface="Trebuchet MS"/>
                <a:cs typeface="Trebuchet MS"/>
              </a:rPr>
              <a:t>e</a:t>
            </a:r>
            <a:r>
              <a:rPr sz="6900" b="1" spc="-1289" baseline="-4830" dirty="0">
                <a:solidFill>
                  <a:srgbClr val="CCC2FB"/>
                </a:solidFill>
                <a:latin typeface="Trebuchet MS"/>
                <a:cs typeface="Trebuchet MS"/>
              </a:rPr>
              <a:t>e</a:t>
            </a:r>
            <a:r>
              <a:rPr sz="4600" b="1" spc="-1125" dirty="0">
                <a:solidFill>
                  <a:srgbClr val="3CBEE9"/>
                </a:solidFill>
                <a:latin typeface="Trebuchet MS"/>
                <a:cs typeface="Trebuchet MS"/>
              </a:rPr>
              <a:t>l</a:t>
            </a:r>
            <a:r>
              <a:rPr sz="6900" b="1" spc="-1267" baseline="-4830" dirty="0">
                <a:solidFill>
                  <a:srgbClr val="CCC2FB"/>
                </a:solidFill>
                <a:latin typeface="Trebuchet MS"/>
                <a:cs typeface="Trebuchet MS"/>
              </a:rPr>
              <a:t>l</a:t>
            </a:r>
            <a:r>
              <a:rPr sz="4600" b="1" spc="-2390" dirty="0">
                <a:solidFill>
                  <a:srgbClr val="3CBEE9"/>
                </a:solidFill>
                <a:latin typeface="Trebuchet MS"/>
                <a:cs typeface="Trebuchet MS"/>
              </a:rPr>
              <a:t>e</a:t>
            </a:r>
            <a:r>
              <a:rPr sz="6900" b="1" spc="-1289" baseline="-4830" dirty="0">
                <a:solidFill>
                  <a:srgbClr val="CCC2FB"/>
                </a:solidFill>
                <a:latin typeface="Trebuchet MS"/>
                <a:cs typeface="Trebuchet MS"/>
              </a:rPr>
              <a:t>e</a:t>
            </a:r>
            <a:r>
              <a:rPr sz="4600" b="1" spc="-2100" dirty="0">
                <a:solidFill>
                  <a:srgbClr val="3CBEE9"/>
                </a:solidFill>
                <a:latin typeface="Trebuchet MS"/>
                <a:cs typeface="Trebuchet MS"/>
              </a:rPr>
              <a:t>c</a:t>
            </a:r>
            <a:r>
              <a:rPr sz="6900" b="1" spc="-1282" baseline="-4830" dirty="0">
                <a:solidFill>
                  <a:srgbClr val="CCC2FB"/>
                </a:solidFill>
                <a:latin typeface="Trebuchet MS"/>
                <a:cs typeface="Trebuchet MS"/>
              </a:rPr>
              <a:t>c</a:t>
            </a:r>
            <a:r>
              <a:rPr sz="4600" b="1" spc="-1620" dirty="0">
                <a:solidFill>
                  <a:srgbClr val="3CBEE9"/>
                </a:solidFill>
                <a:latin typeface="Trebuchet MS"/>
                <a:cs typeface="Trebuchet MS"/>
              </a:rPr>
              <a:t>t</a:t>
            </a:r>
            <a:r>
              <a:rPr sz="6900" b="1" spc="-1230" baseline="-4830" dirty="0">
                <a:solidFill>
                  <a:srgbClr val="CCC2FB"/>
                </a:solidFill>
                <a:latin typeface="Trebuchet MS"/>
                <a:cs typeface="Trebuchet MS"/>
              </a:rPr>
              <a:t>t</a:t>
            </a:r>
            <a:r>
              <a:rPr sz="4600" b="1" spc="-1710" dirty="0">
                <a:solidFill>
                  <a:srgbClr val="3CBEE9"/>
                </a:solidFill>
                <a:latin typeface="Trebuchet MS"/>
                <a:cs typeface="Trebuchet MS"/>
              </a:rPr>
              <a:t>r</a:t>
            </a:r>
            <a:r>
              <a:rPr sz="6900" b="1" spc="-1289" baseline="-4830" dirty="0">
                <a:solidFill>
                  <a:srgbClr val="CCC2FB"/>
                </a:solidFill>
                <a:latin typeface="Trebuchet MS"/>
                <a:cs typeface="Trebuchet MS"/>
              </a:rPr>
              <a:t>r</a:t>
            </a:r>
            <a:r>
              <a:rPr sz="4600" b="1" spc="-1135" dirty="0">
                <a:solidFill>
                  <a:srgbClr val="3CBEE9"/>
                </a:solidFill>
                <a:latin typeface="Trebuchet MS"/>
                <a:cs typeface="Trebuchet MS"/>
              </a:rPr>
              <a:t>i</a:t>
            </a:r>
            <a:r>
              <a:rPr sz="6900" b="1" spc="-1282" baseline="-4830" dirty="0">
                <a:solidFill>
                  <a:srgbClr val="CCC2FB"/>
                </a:solidFill>
                <a:latin typeface="Trebuchet MS"/>
                <a:cs typeface="Trebuchet MS"/>
              </a:rPr>
              <a:t>i</a:t>
            </a:r>
            <a:r>
              <a:rPr sz="4600" b="1" spc="-2100" dirty="0">
                <a:solidFill>
                  <a:srgbClr val="3CBEE9"/>
                </a:solidFill>
                <a:latin typeface="Trebuchet MS"/>
                <a:cs typeface="Trebuchet MS"/>
              </a:rPr>
              <a:t>c</a:t>
            </a:r>
            <a:r>
              <a:rPr sz="6900" b="1" spc="-434" baseline="-4830" dirty="0">
                <a:solidFill>
                  <a:srgbClr val="CCC2FB"/>
                </a:solidFill>
                <a:latin typeface="Trebuchet MS"/>
                <a:cs typeface="Trebuchet MS"/>
              </a:rPr>
              <a:t>c</a:t>
            </a:r>
            <a:r>
              <a:rPr sz="6900" b="1" spc="-1192" baseline="-4830" dirty="0">
                <a:solidFill>
                  <a:srgbClr val="CCC2FB"/>
                </a:solidFill>
                <a:latin typeface="Trebuchet MS"/>
                <a:cs typeface="Trebuchet MS"/>
              </a:rPr>
              <a:t> </a:t>
            </a:r>
            <a:r>
              <a:rPr sz="4600" b="1" spc="-2130" dirty="0">
                <a:solidFill>
                  <a:srgbClr val="3CBEE9"/>
                </a:solidFill>
                <a:latin typeface="Trebuchet MS"/>
                <a:cs typeface="Trebuchet MS"/>
              </a:rPr>
              <a:t>c</a:t>
            </a:r>
            <a:r>
              <a:rPr sz="6900" b="1" spc="-1327" baseline="-4830" dirty="0">
                <a:solidFill>
                  <a:srgbClr val="CCC2FB"/>
                </a:solidFill>
                <a:latin typeface="Trebuchet MS"/>
                <a:cs typeface="Trebuchet MS"/>
              </a:rPr>
              <a:t>c</a:t>
            </a:r>
            <a:r>
              <a:rPr sz="4600" b="1" spc="-2505" dirty="0">
                <a:solidFill>
                  <a:srgbClr val="3CBEE9"/>
                </a:solidFill>
                <a:latin typeface="Trebuchet MS"/>
                <a:cs typeface="Trebuchet MS"/>
              </a:rPr>
              <a:t>h</a:t>
            </a:r>
            <a:r>
              <a:rPr sz="6900" b="1" spc="-1335" baseline="-4830" dirty="0">
                <a:solidFill>
                  <a:srgbClr val="CCC2FB"/>
                </a:solidFill>
                <a:latin typeface="Trebuchet MS"/>
                <a:cs typeface="Trebuchet MS"/>
              </a:rPr>
              <a:t>h</a:t>
            </a:r>
            <a:r>
              <a:rPr sz="4600" b="1" spc="-2250" dirty="0">
                <a:solidFill>
                  <a:srgbClr val="3CBEE9"/>
                </a:solidFill>
                <a:latin typeface="Trebuchet MS"/>
                <a:cs typeface="Trebuchet MS"/>
              </a:rPr>
              <a:t>a</a:t>
            </a:r>
            <a:r>
              <a:rPr sz="6900" b="1" spc="-1305" baseline="-4830" dirty="0">
                <a:solidFill>
                  <a:srgbClr val="CCC2FB"/>
                </a:solidFill>
                <a:latin typeface="Trebuchet MS"/>
                <a:cs typeface="Trebuchet MS"/>
              </a:rPr>
              <a:t>a</a:t>
            </a:r>
            <a:r>
              <a:rPr sz="4600" b="1" spc="-1739" dirty="0">
                <a:solidFill>
                  <a:srgbClr val="3CBEE9"/>
                </a:solidFill>
                <a:latin typeface="Trebuchet MS"/>
                <a:cs typeface="Trebuchet MS"/>
              </a:rPr>
              <a:t>r</a:t>
            </a:r>
            <a:r>
              <a:rPr sz="6900" b="1" spc="-1335" baseline="-4830" dirty="0">
                <a:solidFill>
                  <a:srgbClr val="CCC2FB"/>
                </a:solidFill>
                <a:latin typeface="Trebuchet MS"/>
                <a:cs typeface="Trebuchet MS"/>
              </a:rPr>
              <a:t>r</a:t>
            </a:r>
            <a:r>
              <a:rPr sz="4600" b="1" spc="-2185" dirty="0">
                <a:solidFill>
                  <a:srgbClr val="3CBEE9"/>
                </a:solidFill>
                <a:latin typeface="Trebuchet MS"/>
                <a:cs typeface="Trebuchet MS"/>
              </a:rPr>
              <a:t>g</a:t>
            </a:r>
            <a:r>
              <a:rPr sz="6900" b="1" spc="-1200" baseline="-4830" dirty="0">
                <a:solidFill>
                  <a:srgbClr val="CCC2FB"/>
                </a:solidFill>
                <a:latin typeface="Trebuchet MS"/>
                <a:cs typeface="Trebuchet MS"/>
              </a:rPr>
              <a:t>g</a:t>
            </a:r>
            <a:r>
              <a:rPr sz="4600" b="1" spc="-2420" dirty="0">
                <a:solidFill>
                  <a:srgbClr val="3CBEE9"/>
                </a:solidFill>
                <a:latin typeface="Trebuchet MS"/>
                <a:cs typeface="Trebuchet MS"/>
              </a:rPr>
              <a:t>e</a:t>
            </a:r>
            <a:r>
              <a:rPr sz="6900" b="1" spc="-480" baseline="-4830" dirty="0">
                <a:solidFill>
                  <a:srgbClr val="CCC2FB"/>
                </a:solidFill>
                <a:latin typeface="Trebuchet MS"/>
                <a:cs typeface="Trebuchet MS"/>
              </a:rPr>
              <a:t>e</a:t>
            </a:r>
            <a:r>
              <a:rPr sz="6900" b="1" spc="1725" baseline="-4830" dirty="0">
                <a:solidFill>
                  <a:srgbClr val="CCC2FB"/>
                </a:solidFill>
                <a:latin typeface="Trebuchet MS"/>
                <a:cs typeface="Trebuchet MS"/>
              </a:rPr>
              <a:t> </a:t>
            </a:r>
            <a:r>
              <a:rPr sz="4600" b="1" spc="-2535" dirty="0">
                <a:solidFill>
                  <a:srgbClr val="3CBEE9"/>
                </a:solidFill>
                <a:latin typeface="Trebuchet MS"/>
                <a:cs typeface="Trebuchet MS"/>
              </a:rPr>
              <a:t>b</a:t>
            </a:r>
            <a:r>
              <a:rPr sz="6900" b="1" spc="-1447" baseline="-4830" dirty="0">
                <a:solidFill>
                  <a:srgbClr val="CCC2FB"/>
                </a:solidFill>
                <a:latin typeface="Trebuchet MS"/>
                <a:cs typeface="Trebuchet MS"/>
              </a:rPr>
              <a:t>b</a:t>
            </a:r>
            <a:r>
              <a:rPr sz="4600" b="1" spc="-2500" dirty="0">
                <a:solidFill>
                  <a:srgbClr val="3CBEE9"/>
                </a:solidFill>
                <a:latin typeface="Trebuchet MS"/>
                <a:cs typeface="Trebuchet MS"/>
              </a:rPr>
              <a:t>e</a:t>
            </a:r>
            <a:r>
              <a:rPr sz="6900" b="1" spc="-1455" baseline="-4830" dirty="0">
                <a:solidFill>
                  <a:srgbClr val="CCC2FB"/>
                </a:solidFill>
                <a:latin typeface="Trebuchet MS"/>
                <a:cs typeface="Trebuchet MS"/>
              </a:rPr>
              <a:t>e</a:t>
            </a:r>
            <a:r>
              <a:rPr sz="4600" b="1" spc="-1730" dirty="0">
                <a:solidFill>
                  <a:srgbClr val="3CBEE9"/>
                </a:solidFill>
                <a:latin typeface="Trebuchet MS"/>
                <a:cs typeface="Trebuchet MS"/>
              </a:rPr>
              <a:t>t</a:t>
            </a:r>
            <a:r>
              <a:rPr sz="6900" b="1" spc="-1395" baseline="-4830" dirty="0">
                <a:solidFill>
                  <a:srgbClr val="CCC2FB"/>
                </a:solidFill>
                <a:latin typeface="Trebuchet MS"/>
                <a:cs typeface="Trebuchet MS"/>
              </a:rPr>
              <a:t>t</a:t>
            </a:r>
            <a:r>
              <a:rPr sz="4600" b="1" spc="-409" dirty="0">
                <a:solidFill>
                  <a:srgbClr val="3CBEE9"/>
                </a:solidFill>
                <a:latin typeface="Trebuchet MS"/>
                <a:cs typeface="Trebuchet MS"/>
              </a:rPr>
              <a:t>w</a:t>
            </a:r>
            <a:r>
              <a:rPr sz="4600" b="1" spc="-2500" dirty="0">
                <a:solidFill>
                  <a:srgbClr val="3CBEE9"/>
                </a:solidFill>
                <a:latin typeface="Trebuchet MS"/>
                <a:cs typeface="Trebuchet MS"/>
              </a:rPr>
              <a:t>e</a:t>
            </a:r>
            <a:r>
              <a:rPr sz="6900" b="1" spc="-1455" baseline="-4830" dirty="0">
                <a:solidFill>
                  <a:srgbClr val="CCC2FB"/>
                </a:solidFill>
                <a:latin typeface="Trebuchet MS"/>
                <a:cs typeface="Trebuchet MS"/>
              </a:rPr>
              <a:t>e</a:t>
            </a:r>
            <a:r>
              <a:rPr sz="4600" b="1" spc="-2500" dirty="0">
                <a:solidFill>
                  <a:srgbClr val="3CBEE9"/>
                </a:solidFill>
                <a:latin typeface="Trebuchet MS"/>
                <a:cs typeface="Trebuchet MS"/>
              </a:rPr>
              <a:t>e</a:t>
            </a:r>
            <a:r>
              <a:rPr sz="6900" b="1" spc="-1455" baseline="-4830" dirty="0">
                <a:solidFill>
                  <a:srgbClr val="CCC2FB"/>
                </a:solidFill>
                <a:latin typeface="Trebuchet MS"/>
                <a:cs typeface="Trebuchet MS"/>
              </a:rPr>
              <a:t>e</a:t>
            </a:r>
            <a:r>
              <a:rPr sz="4600" b="1" spc="-2590" dirty="0">
                <a:solidFill>
                  <a:srgbClr val="3CBEE9"/>
                </a:solidFill>
                <a:latin typeface="Trebuchet MS"/>
                <a:cs typeface="Trebuchet MS"/>
              </a:rPr>
              <a:t>n</a:t>
            </a:r>
            <a:r>
              <a:rPr sz="6900" b="1" spc="-600" baseline="-4830" dirty="0">
                <a:solidFill>
                  <a:srgbClr val="CCC2FB"/>
                </a:solidFill>
                <a:latin typeface="Trebuchet MS"/>
                <a:cs typeface="Trebuchet MS"/>
              </a:rPr>
              <a:t>n</a:t>
            </a:r>
            <a:r>
              <a:rPr sz="6900" b="1" spc="-1214" baseline="-4830" dirty="0">
                <a:solidFill>
                  <a:srgbClr val="CCC2FB"/>
                </a:solidFill>
                <a:latin typeface="Trebuchet MS"/>
                <a:cs typeface="Trebuchet MS"/>
              </a:rPr>
              <a:t> </a:t>
            </a:r>
            <a:r>
              <a:rPr sz="4600" b="1" spc="-2380" dirty="0">
                <a:solidFill>
                  <a:srgbClr val="3CBEE9"/>
                </a:solidFill>
                <a:latin typeface="Trebuchet MS"/>
                <a:cs typeface="Trebuchet MS"/>
              </a:rPr>
              <a:t>o</a:t>
            </a:r>
            <a:r>
              <a:rPr sz="6900" b="1" spc="-1245" baseline="-4830" dirty="0">
                <a:solidFill>
                  <a:srgbClr val="CCC2FB"/>
                </a:solidFill>
                <a:latin typeface="Trebuchet MS"/>
                <a:cs typeface="Trebuchet MS"/>
              </a:rPr>
              <a:t>o</a:t>
            </a:r>
            <a:r>
              <a:rPr sz="4600" b="1" spc="-2425" dirty="0">
                <a:solidFill>
                  <a:srgbClr val="3CBEE9"/>
                </a:solidFill>
                <a:latin typeface="Trebuchet MS"/>
                <a:cs typeface="Trebuchet MS"/>
              </a:rPr>
              <a:t>b</a:t>
            </a:r>
            <a:r>
              <a:rPr sz="6900" b="1" spc="-1282" baseline="-4830" dirty="0">
                <a:solidFill>
                  <a:srgbClr val="CCC2FB"/>
                </a:solidFill>
                <a:latin typeface="Trebuchet MS"/>
                <a:cs typeface="Trebuchet MS"/>
              </a:rPr>
              <a:t>b</a:t>
            </a:r>
            <a:r>
              <a:rPr sz="4600" b="1" spc="-1325" dirty="0">
                <a:solidFill>
                  <a:srgbClr val="3CBEE9"/>
                </a:solidFill>
                <a:latin typeface="Trebuchet MS"/>
                <a:cs typeface="Trebuchet MS"/>
              </a:rPr>
              <a:t>j</a:t>
            </a:r>
            <a:r>
              <a:rPr sz="6900" b="1" spc="-1462" baseline="-4830" dirty="0">
                <a:solidFill>
                  <a:srgbClr val="CCC2FB"/>
                </a:solidFill>
                <a:latin typeface="Trebuchet MS"/>
                <a:cs typeface="Trebuchet MS"/>
              </a:rPr>
              <a:t>j</a:t>
            </a:r>
            <a:r>
              <a:rPr sz="4600" b="1" spc="-2390" dirty="0">
                <a:solidFill>
                  <a:srgbClr val="3CBEE9"/>
                </a:solidFill>
                <a:latin typeface="Trebuchet MS"/>
                <a:cs typeface="Trebuchet MS"/>
              </a:rPr>
              <a:t>e</a:t>
            </a:r>
            <a:r>
              <a:rPr sz="6900" b="1" spc="-1289" baseline="-4830" dirty="0">
                <a:solidFill>
                  <a:srgbClr val="CCC2FB"/>
                </a:solidFill>
                <a:latin typeface="Trebuchet MS"/>
                <a:cs typeface="Trebuchet MS"/>
              </a:rPr>
              <a:t>e</a:t>
            </a:r>
            <a:r>
              <a:rPr sz="4600" b="1" spc="-2100" dirty="0">
                <a:solidFill>
                  <a:srgbClr val="3CBEE9"/>
                </a:solidFill>
                <a:latin typeface="Trebuchet MS"/>
                <a:cs typeface="Trebuchet MS"/>
              </a:rPr>
              <a:t>c</a:t>
            </a:r>
            <a:r>
              <a:rPr sz="6900" b="1" spc="-1282" baseline="-4830" dirty="0">
                <a:solidFill>
                  <a:srgbClr val="CCC2FB"/>
                </a:solidFill>
                <a:latin typeface="Trebuchet MS"/>
                <a:cs typeface="Trebuchet MS"/>
              </a:rPr>
              <a:t>c</a:t>
            </a:r>
            <a:r>
              <a:rPr sz="4600" b="1" spc="-1620" dirty="0">
                <a:solidFill>
                  <a:srgbClr val="3CBEE9"/>
                </a:solidFill>
                <a:latin typeface="Trebuchet MS"/>
                <a:cs typeface="Trebuchet MS"/>
              </a:rPr>
              <a:t>t</a:t>
            </a:r>
            <a:r>
              <a:rPr sz="6900" b="1" spc="-1230" baseline="-4830" dirty="0">
                <a:solidFill>
                  <a:srgbClr val="CCC2FB"/>
                </a:solidFill>
                <a:latin typeface="Trebuchet MS"/>
                <a:cs typeface="Trebuchet MS"/>
              </a:rPr>
              <a:t>t</a:t>
            </a:r>
            <a:r>
              <a:rPr sz="4600" b="1" spc="-1810" dirty="0">
                <a:solidFill>
                  <a:srgbClr val="3CBEE9"/>
                </a:solidFill>
                <a:latin typeface="Trebuchet MS"/>
                <a:cs typeface="Trebuchet MS"/>
              </a:rPr>
              <a:t>s</a:t>
            </a:r>
            <a:r>
              <a:rPr sz="6900" b="1" spc="-434" baseline="-4830" dirty="0">
                <a:solidFill>
                  <a:srgbClr val="CCC2FB"/>
                </a:solidFill>
                <a:latin typeface="Trebuchet MS"/>
                <a:cs typeface="Trebuchet MS"/>
              </a:rPr>
              <a:t>s</a:t>
            </a:r>
            <a:r>
              <a:rPr sz="6900" b="1" spc="-1207" baseline="-4830" dirty="0">
                <a:solidFill>
                  <a:srgbClr val="CCC2FB"/>
                </a:solidFill>
                <a:latin typeface="Trebuchet MS"/>
                <a:cs typeface="Trebuchet MS"/>
              </a:rPr>
              <a:t> </a:t>
            </a:r>
            <a:r>
              <a:rPr sz="4600" b="1" spc="-1620" dirty="0">
                <a:solidFill>
                  <a:srgbClr val="3CBEE9"/>
                </a:solidFill>
                <a:latin typeface="Trebuchet MS"/>
                <a:cs typeface="Trebuchet MS"/>
              </a:rPr>
              <a:t>t</a:t>
            </a:r>
            <a:r>
              <a:rPr sz="6900" b="1" spc="-1230" baseline="-4830" dirty="0">
                <a:solidFill>
                  <a:srgbClr val="CCC2FB"/>
                </a:solidFill>
                <a:latin typeface="Trebuchet MS"/>
                <a:cs typeface="Trebuchet MS"/>
              </a:rPr>
              <a:t>t</a:t>
            </a:r>
            <a:r>
              <a:rPr sz="4600" b="1" spc="-2475" dirty="0">
                <a:solidFill>
                  <a:srgbClr val="3CBEE9"/>
                </a:solidFill>
                <a:latin typeface="Trebuchet MS"/>
                <a:cs typeface="Trebuchet MS"/>
              </a:rPr>
              <a:t>h</a:t>
            </a:r>
            <a:r>
              <a:rPr sz="6900" b="1" spc="-1289" baseline="-4830" dirty="0">
                <a:solidFill>
                  <a:srgbClr val="CCC2FB"/>
                </a:solidFill>
                <a:latin typeface="Trebuchet MS"/>
                <a:cs typeface="Trebuchet MS"/>
              </a:rPr>
              <a:t>h</a:t>
            </a:r>
            <a:r>
              <a:rPr sz="4600" b="1" spc="-2220" dirty="0">
                <a:solidFill>
                  <a:srgbClr val="3CBEE9"/>
                </a:solidFill>
                <a:latin typeface="Trebuchet MS"/>
                <a:cs typeface="Trebuchet MS"/>
              </a:rPr>
              <a:t>a</a:t>
            </a:r>
            <a:r>
              <a:rPr sz="6900" b="1" spc="-1260" baseline="-4830" dirty="0">
                <a:solidFill>
                  <a:srgbClr val="CCC2FB"/>
                </a:solidFill>
                <a:latin typeface="Trebuchet MS"/>
                <a:cs typeface="Trebuchet MS"/>
              </a:rPr>
              <a:t>a</a:t>
            </a:r>
            <a:r>
              <a:rPr sz="4600" b="1" spc="-1620" dirty="0">
                <a:solidFill>
                  <a:srgbClr val="3CBEE9"/>
                </a:solidFill>
                <a:latin typeface="Trebuchet MS"/>
                <a:cs typeface="Trebuchet MS"/>
              </a:rPr>
              <a:t>t</a:t>
            </a:r>
            <a:r>
              <a:rPr sz="6900" b="1" spc="-434" baseline="-4830" dirty="0">
                <a:solidFill>
                  <a:srgbClr val="CCC2FB"/>
                </a:solidFill>
                <a:latin typeface="Trebuchet MS"/>
                <a:cs typeface="Trebuchet MS"/>
              </a:rPr>
              <a:t>t</a:t>
            </a:r>
            <a:r>
              <a:rPr sz="6900" b="1" spc="-1207" baseline="-4830" dirty="0">
                <a:solidFill>
                  <a:srgbClr val="CCC2FB"/>
                </a:solidFill>
                <a:latin typeface="Trebuchet MS"/>
                <a:cs typeface="Trebuchet MS"/>
              </a:rPr>
              <a:t> </a:t>
            </a:r>
            <a:r>
              <a:rPr sz="4600" b="1" spc="-2270" dirty="0">
                <a:solidFill>
                  <a:srgbClr val="3CBEE9"/>
                </a:solidFill>
                <a:latin typeface="Trebuchet MS"/>
                <a:cs typeface="Trebuchet MS"/>
              </a:rPr>
              <a:t>a</a:t>
            </a:r>
            <a:r>
              <a:rPr sz="6900" b="1" spc="-1335" baseline="-4830" dirty="0">
                <a:solidFill>
                  <a:srgbClr val="CCC2FB"/>
                </a:solidFill>
                <a:latin typeface="Trebuchet MS"/>
                <a:cs typeface="Trebuchet MS"/>
              </a:rPr>
              <a:t>a</a:t>
            </a:r>
            <a:r>
              <a:rPr sz="4600" b="1" spc="-1760" dirty="0">
                <a:solidFill>
                  <a:srgbClr val="3CBEE9"/>
                </a:solidFill>
                <a:latin typeface="Trebuchet MS"/>
                <a:cs typeface="Trebuchet MS"/>
              </a:rPr>
              <a:t>r</a:t>
            </a:r>
            <a:r>
              <a:rPr sz="6900" b="1" spc="-1364" baseline="-4830" dirty="0">
                <a:solidFill>
                  <a:srgbClr val="CCC2FB"/>
                </a:solidFill>
                <a:latin typeface="Trebuchet MS"/>
                <a:cs typeface="Trebuchet MS"/>
              </a:rPr>
              <a:t>r</a:t>
            </a:r>
            <a:r>
              <a:rPr sz="4600" b="1" spc="-2440" dirty="0">
                <a:solidFill>
                  <a:srgbClr val="3CBEE9"/>
                </a:solidFill>
                <a:latin typeface="Trebuchet MS"/>
                <a:cs typeface="Trebuchet MS"/>
              </a:rPr>
              <a:t>e</a:t>
            </a:r>
            <a:r>
              <a:rPr sz="6900" b="1" spc="-509" baseline="-4830" dirty="0">
                <a:solidFill>
                  <a:srgbClr val="CCC2FB"/>
                </a:solidFill>
                <a:latin typeface="Trebuchet MS"/>
                <a:cs typeface="Trebuchet MS"/>
              </a:rPr>
              <a:t>e</a:t>
            </a:r>
            <a:r>
              <a:rPr sz="6900" b="1" spc="-1207" baseline="-4830" dirty="0">
                <a:solidFill>
                  <a:srgbClr val="CCC2FB"/>
                </a:solidFill>
                <a:latin typeface="Trebuchet MS"/>
                <a:cs typeface="Trebuchet MS"/>
              </a:rPr>
              <a:t> </a:t>
            </a:r>
            <a:r>
              <a:rPr sz="4600" b="1" spc="-2505" dirty="0">
                <a:solidFill>
                  <a:srgbClr val="3CBEE9"/>
                </a:solidFill>
                <a:latin typeface="Trebuchet MS"/>
                <a:cs typeface="Trebuchet MS"/>
              </a:rPr>
              <a:t>n</a:t>
            </a:r>
            <a:r>
              <a:rPr sz="6900" b="1" spc="-1327" baseline="-4830" dirty="0">
                <a:solidFill>
                  <a:srgbClr val="CCC2FB"/>
                </a:solidFill>
                <a:latin typeface="Trebuchet MS"/>
                <a:cs typeface="Trebuchet MS"/>
              </a:rPr>
              <a:t>n</a:t>
            </a:r>
            <a:r>
              <a:rPr sz="4600" b="1" spc="-2405" dirty="0">
                <a:solidFill>
                  <a:srgbClr val="3CBEE9"/>
                </a:solidFill>
                <a:latin typeface="Trebuchet MS"/>
                <a:cs typeface="Trebuchet MS"/>
              </a:rPr>
              <a:t>o</a:t>
            </a:r>
            <a:r>
              <a:rPr sz="6900" b="1" spc="-1282" baseline="-4830" dirty="0">
                <a:solidFill>
                  <a:srgbClr val="CCC2FB"/>
                </a:solidFill>
                <a:latin typeface="Trebuchet MS"/>
                <a:cs typeface="Trebuchet MS"/>
              </a:rPr>
              <a:t>o</a:t>
            </a:r>
            <a:r>
              <a:rPr sz="4600" b="1" spc="-1645" dirty="0">
                <a:solidFill>
                  <a:srgbClr val="3CBEE9"/>
                </a:solidFill>
                <a:latin typeface="Trebuchet MS"/>
                <a:cs typeface="Trebuchet MS"/>
              </a:rPr>
              <a:t>t</a:t>
            </a:r>
            <a:r>
              <a:rPr sz="6900" b="1" spc="-472" baseline="-4830" dirty="0">
                <a:solidFill>
                  <a:srgbClr val="CCC2FB"/>
                </a:solidFill>
                <a:latin typeface="Trebuchet MS"/>
                <a:cs typeface="Trebuchet MS"/>
              </a:rPr>
              <a:t>t</a:t>
            </a:r>
            <a:r>
              <a:rPr sz="6900" b="1" spc="-1207" baseline="-4830" dirty="0">
                <a:solidFill>
                  <a:srgbClr val="CCC2FB"/>
                </a:solidFill>
                <a:latin typeface="Trebuchet MS"/>
                <a:cs typeface="Trebuchet MS"/>
              </a:rPr>
              <a:t> </a:t>
            </a:r>
            <a:r>
              <a:rPr sz="4600" b="1" spc="-1645" dirty="0">
                <a:solidFill>
                  <a:srgbClr val="3CBEE9"/>
                </a:solidFill>
                <a:latin typeface="Trebuchet MS"/>
                <a:cs typeface="Trebuchet MS"/>
              </a:rPr>
              <a:t>t</a:t>
            </a:r>
            <a:r>
              <a:rPr sz="6900" b="1" spc="-1267" baseline="-4830" dirty="0">
                <a:solidFill>
                  <a:srgbClr val="CCC2FB"/>
                </a:solidFill>
                <a:latin typeface="Trebuchet MS"/>
                <a:cs typeface="Trebuchet MS"/>
              </a:rPr>
              <a:t>t</a:t>
            </a:r>
            <a:r>
              <a:rPr sz="4600" b="1" spc="-2405" dirty="0">
                <a:solidFill>
                  <a:srgbClr val="3CBEE9"/>
                </a:solidFill>
                <a:latin typeface="Trebuchet MS"/>
                <a:cs typeface="Trebuchet MS"/>
              </a:rPr>
              <a:t>o</a:t>
            </a:r>
            <a:r>
              <a:rPr sz="6900" b="1" spc="-1282" baseline="-4830" dirty="0">
                <a:solidFill>
                  <a:srgbClr val="CCC2FB"/>
                </a:solidFill>
                <a:latin typeface="Trebuchet MS"/>
                <a:cs typeface="Trebuchet MS"/>
              </a:rPr>
              <a:t>o</a:t>
            </a:r>
            <a:r>
              <a:rPr sz="4600" b="1" spc="-325" dirty="0">
                <a:solidFill>
                  <a:srgbClr val="3CBEE9"/>
                </a:solidFill>
                <a:latin typeface="Trebuchet MS"/>
                <a:cs typeface="Trebuchet MS"/>
              </a:rPr>
              <a:t>u</a:t>
            </a:r>
            <a:r>
              <a:rPr sz="4600" b="1" spc="-2125" dirty="0">
                <a:solidFill>
                  <a:srgbClr val="3CBEE9"/>
                </a:solidFill>
                <a:latin typeface="Trebuchet MS"/>
                <a:cs typeface="Trebuchet MS"/>
              </a:rPr>
              <a:t>c</a:t>
            </a:r>
            <a:r>
              <a:rPr sz="6900" b="1" spc="-1320" baseline="-4830" dirty="0">
                <a:solidFill>
                  <a:srgbClr val="CCC2FB"/>
                </a:solidFill>
                <a:latin typeface="Trebuchet MS"/>
                <a:cs typeface="Trebuchet MS"/>
              </a:rPr>
              <a:t>c</a:t>
            </a:r>
            <a:r>
              <a:rPr sz="4600" b="1" spc="-2500" dirty="0">
                <a:solidFill>
                  <a:srgbClr val="3CBEE9"/>
                </a:solidFill>
                <a:latin typeface="Trebuchet MS"/>
                <a:cs typeface="Trebuchet MS"/>
              </a:rPr>
              <a:t>h</a:t>
            </a:r>
            <a:r>
              <a:rPr sz="6900" b="1" spc="-1327" baseline="-4830" dirty="0">
                <a:solidFill>
                  <a:srgbClr val="CCC2FB"/>
                </a:solidFill>
                <a:latin typeface="Trebuchet MS"/>
                <a:cs typeface="Trebuchet MS"/>
              </a:rPr>
              <a:t>h</a:t>
            </a:r>
            <a:r>
              <a:rPr sz="4600" b="1" spc="-1160" dirty="0">
                <a:solidFill>
                  <a:srgbClr val="3CBEE9"/>
                </a:solidFill>
                <a:latin typeface="Trebuchet MS"/>
                <a:cs typeface="Trebuchet MS"/>
              </a:rPr>
              <a:t>i</a:t>
            </a:r>
            <a:r>
              <a:rPr sz="6900" b="1" spc="-1320" baseline="-4830" dirty="0">
                <a:solidFill>
                  <a:srgbClr val="CCC2FB"/>
                </a:solidFill>
                <a:latin typeface="Trebuchet MS"/>
                <a:cs typeface="Trebuchet MS"/>
              </a:rPr>
              <a:t>i</a:t>
            </a:r>
            <a:r>
              <a:rPr sz="4600" b="1" spc="-2505" dirty="0">
                <a:solidFill>
                  <a:srgbClr val="3CBEE9"/>
                </a:solidFill>
                <a:latin typeface="Trebuchet MS"/>
                <a:cs typeface="Trebuchet MS"/>
              </a:rPr>
              <a:t>n</a:t>
            </a:r>
            <a:r>
              <a:rPr sz="6900" b="1" spc="-1327" baseline="-4830" dirty="0">
                <a:solidFill>
                  <a:srgbClr val="CCC2FB"/>
                </a:solidFill>
                <a:latin typeface="Trebuchet MS"/>
                <a:cs typeface="Trebuchet MS"/>
              </a:rPr>
              <a:t>n</a:t>
            </a:r>
            <a:r>
              <a:rPr sz="4600" b="1" spc="-2180" dirty="0">
                <a:solidFill>
                  <a:srgbClr val="3CBEE9"/>
                </a:solidFill>
                <a:latin typeface="Trebuchet MS"/>
                <a:cs typeface="Trebuchet MS"/>
              </a:rPr>
              <a:t>g</a:t>
            </a:r>
            <a:r>
              <a:rPr sz="6900" b="1" spc="-1192" baseline="-4830" dirty="0">
                <a:solidFill>
                  <a:srgbClr val="CCC2FB"/>
                </a:solidFill>
                <a:latin typeface="Trebuchet MS"/>
                <a:cs typeface="Trebuchet MS"/>
              </a:rPr>
              <a:t>g</a:t>
            </a:r>
            <a:r>
              <a:rPr sz="4600" b="1" spc="-1670" dirty="0">
                <a:solidFill>
                  <a:srgbClr val="3CBEE9"/>
                </a:solidFill>
                <a:latin typeface="Trebuchet MS"/>
                <a:cs typeface="Trebuchet MS"/>
              </a:rPr>
              <a:t>.</a:t>
            </a:r>
            <a:r>
              <a:rPr sz="6900" b="1" spc="-2504" baseline="-2415" dirty="0">
                <a:solidFill>
                  <a:srgbClr val="CCC2FB"/>
                </a:solidFill>
                <a:latin typeface="Trebuchet MS"/>
                <a:cs typeface="Trebuchet MS"/>
              </a:rPr>
              <a:t>.</a:t>
            </a:r>
            <a:r>
              <a:rPr sz="6900" b="1" spc="-472" baseline="-4830" dirty="0">
                <a:solidFill>
                  <a:srgbClr val="CCC2FB"/>
                </a:solidFill>
                <a:latin typeface="Trebuchet MS"/>
                <a:cs typeface="Trebuchet MS"/>
              </a:rPr>
              <a:t>.</a:t>
            </a:r>
            <a:endParaRPr sz="6900" baseline="-483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15"/>
              </a:spcBef>
            </a:pPr>
            <a:endParaRPr sz="4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5400" spc="-10" dirty="0">
                <a:solidFill>
                  <a:srgbClr val="5DD957"/>
                </a:solidFill>
                <a:latin typeface="Tahoma"/>
                <a:cs typeface="Tahoma"/>
              </a:rPr>
              <a:t>EXamPleS</a:t>
            </a:r>
            <a:endParaRPr sz="540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167273" y="1373715"/>
            <a:ext cx="1130300" cy="4959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050" b="1" spc="-380" dirty="0">
                <a:latin typeface="Trebuchet MS"/>
                <a:cs typeface="Trebuchet MS"/>
              </a:rPr>
              <a:t>page</a:t>
            </a:r>
            <a:r>
              <a:rPr sz="3050" b="1" spc="-300" dirty="0">
                <a:latin typeface="Trebuchet MS"/>
                <a:cs typeface="Trebuchet MS"/>
              </a:rPr>
              <a:t> </a:t>
            </a:r>
            <a:r>
              <a:rPr sz="3050" b="1" spc="-375" dirty="0">
                <a:latin typeface="Trebuchet MS"/>
                <a:cs typeface="Trebuchet MS"/>
              </a:rPr>
              <a:t>62</a:t>
            </a:r>
            <a:endParaRPr sz="30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300"/>
              </a:lnSpc>
              <a:spcBef>
                <a:spcPts val="95"/>
              </a:spcBef>
            </a:pPr>
            <a:r>
              <a:rPr sz="3350" spc="-185" dirty="0">
                <a:solidFill>
                  <a:srgbClr val="FEEBD4"/>
                </a:solidFill>
                <a:latin typeface="Arial Black"/>
                <a:cs typeface="Arial Black"/>
              </a:rPr>
              <a:t>When</a:t>
            </a:r>
            <a:r>
              <a:rPr sz="3350" spc="-300" dirty="0">
                <a:solidFill>
                  <a:srgbClr val="FEEBD4"/>
                </a:solidFill>
                <a:latin typeface="Arial Black"/>
                <a:cs typeface="Arial Black"/>
              </a:rPr>
              <a:t> </a:t>
            </a:r>
            <a:r>
              <a:rPr sz="3350" spc="-140" dirty="0">
                <a:solidFill>
                  <a:srgbClr val="FEEBD4"/>
                </a:solidFill>
                <a:latin typeface="Arial Black"/>
                <a:cs typeface="Arial Black"/>
              </a:rPr>
              <a:t>you</a:t>
            </a:r>
            <a:r>
              <a:rPr sz="3350" spc="-300" dirty="0">
                <a:solidFill>
                  <a:srgbClr val="FEEBD4"/>
                </a:solidFill>
                <a:latin typeface="Arial Black"/>
                <a:cs typeface="Arial Black"/>
              </a:rPr>
              <a:t> </a:t>
            </a:r>
            <a:r>
              <a:rPr sz="3350" spc="-350" dirty="0">
                <a:solidFill>
                  <a:srgbClr val="FEEBD4"/>
                </a:solidFill>
                <a:latin typeface="Arial Black"/>
                <a:cs typeface="Arial Black"/>
              </a:rPr>
              <a:t>walk</a:t>
            </a:r>
            <a:r>
              <a:rPr sz="3350" spc="-300" dirty="0">
                <a:solidFill>
                  <a:srgbClr val="FEEBD4"/>
                </a:solidFill>
                <a:latin typeface="Arial Black"/>
                <a:cs typeface="Arial Black"/>
              </a:rPr>
              <a:t> </a:t>
            </a:r>
            <a:r>
              <a:rPr sz="3350" spc="-290" dirty="0">
                <a:solidFill>
                  <a:srgbClr val="FEEBD4"/>
                </a:solidFill>
                <a:latin typeface="Arial Black"/>
                <a:cs typeface="Arial Black"/>
              </a:rPr>
              <a:t>across</a:t>
            </a:r>
            <a:r>
              <a:rPr sz="3350" spc="-295" dirty="0">
                <a:solidFill>
                  <a:srgbClr val="FEEBD4"/>
                </a:solidFill>
                <a:latin typeface="Arial Black"/>
                <a:cs typeface="Arial Black"/>
              </a:rPr>
              <a:t> </a:t>
            </a:r>
            <a:r>
              <a:rPr sz="3350" spc="-254" dirty="0">
                <a:solidFill>
                  <a:srgbClr val="FEEBD4"/>
                </a:solidFill>
                <a:latin typeface="Arial Black"/>
                <a:cs typeface="Arial Black"/>
              </a:rPr>
              <a:t>some</a:t>
            </a:r>
            <a:r>
              <a:rPr sz="3350" spc="-300" dirty="0">
                <a:solidFill>
                  <a:srgbClr val="FEEBD4"/>
                </a:solidFill>
                <a:latin typeface="Arial Black"/>
                <a:cs typeface="Arial Black"/>
              </a:rPr>
              <a:t> </a:t>
            </a:r>
            <a:r>
              <a:rPr sz="3350" spc="-235" dirty="0">
                <a:solidFill>
                  <a:srgbClr val="FEEBD4"/>
                </a:solidFill>
                <a:latin typeface="Arial Black"/>
                <a:cs typeface="Arial Black"/>
              </a:rPr>
              <a:t>carpets,</a:t>
            </a:r>
            <a:r>
              <a:rPr sz="3350" spc="-300" dirty="0">
                <a:solidFill>
                  <a:srgbClr val="FEEBD4"/>
                </a:solidFill>
                <a:latin typeface="Arial Black"/>
                <a:cs typeface="Arial Black"/>
              </a:rPr>
              <a:t> </a:t>
            </a:r>
            <a:r>
              <a:rPr sz="3350" spc="-190" dirty="0">
                <a:solidFill>
                  <a:srgbClr val="FEEBD4"/>
                </a:solidFill>
                <a:latin typeface="Arial Black"/>
                <a:cs typeface="Arial Black"/>
              </a:rPr>
              <a:t>negatively</a:t>
            </a:r>
            <a:r>
              <a:rPr sz="3350" spc="-300" dirty="0">
                <a:solidFill>
                  <a:srgbClr val="FEEBD4"/>
                </a:solidFill>
                <a:latin typeface="Arial Black"/>
                <a:cs typeface="Arial Black"/>
              </a:rPr>
              <a:t> </a:t>
            </a:r>
            <a:r>
              <a:rPr sz="3350" spc="-35" dirty="0">
                <a:solidFill>
                  <a:srgbClr val="FEEBD4"/>
                </a:solidFill>
                <a:latin typeface="Arial Black"/>
                <a:cs typeface="Arial Black"/>
              </a:rPr>
              <a:t>charged </a:t>
            </a:r>
            <a:r>
              <a:rPr sz="3350" spc="-204" dirty="0">
                <a:solidFill>
                  <a:srgbClr val="FEEBD4"/>
                </a:solidFill>
                <a:latin typeface="Arial Black"/>
                <a:cs typeface="Arial Black"/>
              </a:rPr>
              <a:t>particles</a:t>
            </a:r>
            <a:r>
              <a:rPr sz="3350" spc="-300" dirty="0">
                <a:solidFill>
                  <a:srgbClr val="FEEBD4"/>
                </a:solidFill>
                <a:latin typeface="Arial Black"/>
                <a:cs typeface="Arial Black"/>
              </a:rPr>
              <a:t> </a:t>
            </a:r>
            <a:r>
              <a:rPr sz="3350" spc="-140" dirty="0">
                <a:solidFill>
                  <a:srgbClr val="FEEBD4"/>
                </a:solidFill>
                <a:latin typeface="Arial Black"/>
                <a:cs typeface="Arial Black"/>
              </a:rPr>
              <a:t>in</a:t>
            </a:r>
            <a:r>
              <a:rPr sz="3350" spc="-295" dirty="0">
                <a:solidFill>
                  <a:srgbClr val="FEEBD4"/>
                </a:solidFill>
                <a:latin typeface="Arial Black"/>
                <a:cs typeface="Arial Black"/>
              </a:rPr>
              <a:t> </a:t>
            </a:r>
            <a:r>
              <a:rPr sz="3350" spc="-165" dirty="0">
                <a:solidFill>
                  <a:srgbClr val="FEEBD4"/>
                </a:solidFill>
                <a:latin typeface="Arial Black"/>
                <a:cs typeface="Arial Black"/>
              </a:rPr>
              <a:t>the</a:t>
            </a:r>
            <a:r>
              <a:rPr sz="3350" spc="-295" dirty="0">
                <a:solidFill>
                  <a:srgbClr val="FEEBD4"/>
                </a:solidFill>
                <a:latin typeface="Arial Black"/>
                <a:cs typeface="Arial Black"/>
              </a:rPr>
              <a:t> </a:t>
            </a:r>
            <a:r>
              <a:rPr sz="3350" spc="-204" dirty="0">
                <a:solidFill>
                  <a:srgbClr val="FEEBD4"/>
                </a:solidFill>
                <a:latin typeface="Arial Black"/>
                <a:cs typeface="Arial Black"/>
              </a:rPr>
              <a:t>carpet</a:t>
            </a:r>
            <a:r>
              <a:rPr sz="3350" spc="-295" dirty="0">
                <a:solidFill>
                  <a:srgbClr val="FEEBD4"/>
                </a:solidFill>
                <a:latin typeface="Arial Black"/>
                <a:cs typeface="Arial Black"/>
              </a:rPr>
              <a:t> </a:t>
            </a:r>
            <a:r>
              <a:rPr sz="3350" spc="-204" dirty="0">
                <a:solidFill>
                  <a:srgbClr val="FEEBD4"/>
                </a:solidFill>
                <a:latin typeface="Arial Black"/>
                <a:cs typeface="Arial Black"/>
              </a:rPr>
              <a:t>move</a:t>
            </a:r>
            <a:r>
              <a:rPr sz="3350" spc="-295" dirty="0">
                <a:solidFill>
                  <a:srgbClr val="FEEBD4"/>
                </a:solidFill>
                <a:latin typeface="Arial Black"/>
                <a:cs typeface="Arial Black"/>
              </a:rPr>
              <a:t> </a:t>
            </a:r>
            <a:r>
              <a:rPr sz="3350" spc="-120" dirty="0">
                <a:solidFill>
                  <a:srgbClr val="FEEBD4"/>
                </a:solidFill>
                <a:latin typeface="Arial Black"/>
                <a:cs typeface="Arial Black"/>
              </a:rPr>
              <a:t>to</a:t>
            </a:r>
            <a:r>
              <a:rPr sz="3350" spc="-295" dirty="0">
                <a:solidFill>
                  <a:srgbClr val="FEEBD4"/>
                </a:solidFill>
                <a:latin typeface="Arial Black"/>
                <a:cs typeface="Arial Black"/>
              </a:rPr>
              <a:t> </a:t>
            </a:r>
            <a:r>
              <a:rPr sz="3350" spc="-130" dirty="0">
                <a:solidFill>
                  <a:srgbClr val="FEEBD4"/>
                </a:solidFill>
                <a:latin typeface="Arial Black"/>
                <a:cs typeface="Arial Black"/>
              </a:rPr>
              <a:t>your</a:t>
            </a:r>
            <a:r>
              <a:rPr sz="3350" spc="-295" dirty="0">
                <a:solidFill>
                  <a:srgbClr val="FEEBD4"/>
                </a:solidFill>
                <a:latin typeface="Arial Black"/>
                <a:cs typeface="Arial Black"/>
              </a:rPr>
              <a:t> </a:t>
            </a:r>
            <a:r>
              <a:rPr sz="3350" spc="-125" dirty="0">
                <a:solidFill>
                  <a:srgbClr val="FEEBD4"/>
                </a:solidFill>
                <a:latin typeface="Arial Black"/>
                <a:cs typeface="Arial Black"/>
              </a:rPr>
              <a:t>body.</a:t>
            </a:r>
            <a:r>
              <a:rPr sz="3350" spc="-295" dirty="0">
                <a:solidFill>
                  <a:srgbClr val="FEEBD4"/>
                </a:solidFill>
                <a:latin typeface="Arial Black"/>
                <a:cs typeface="Arial Black"/>
              </a:rPr>
              <a:t> </a:t>
            </a:r>
            <a:r>
              <a:rPr sz="3350" spc="-220" dirty="0">
                <a:solidFill>
                  <a:srgbClr val="FEEBD4"/>
                </a:solidFill>
                <a:latin typeface="Arial Black"/>
                <a:cs typeface="Arial Black"/>
              </a:rPr>
              <a:t>Your</a:t>
            </a:r>
            <a:r>
              <a:rPr sz="3350" spc="-300" dirty="0">
                <a:solidFill>
                  <a:srgbClr val="FEEBD4"/>
                </a:solidFill>
                <a:latin typeface="Arial Black"/>
                <a:cs typeface="Arial Black"/>
              </a:rPr>
              <a:t> </a:t>
            </a:r>
            <a:r>
              <a:rPr sz="3350" spc="-114" dirty="0">
                <a:solidFill>
                  <a:srgbClr val="FEEBD4"/>
                </a:solidFill>
                <a:latin typeface="Arial Black"/>
                <a:cs typeface="Arial Black"/>
              </a:rPr>
              <a:t>body</a:t>
            </a:r>
            <a:r>
              <a:rPr sz="3350" spc="-295" dirty="0">
                <a:solidFill>
                  <a:srgbClr val="FEEBD4"/>
                </a:solidFill>
                <a:latin typeface="Arial Black"/>
                <a:cs typeface="Arial Black"/>
              </a:rPr>
              <a:t> </a:t>
            </a:r>
            <a:r>
              <a:rPr sz="3350" spc="-20" dirty="0">
                <a:solidFill>
                  <a:srgbClr val="FEEBD4"/>
                </a:solidFill>
                <a:latin typeface="Arial Black"/>
                <a:cs typeface="Arial Black"/>
              </a:rPr>
              <a:t>then </a:t>
            </a:r>
            <a:r>
              <a:rPr sz="3350" spc="-285" dirty="0">
                <a:solidFill>
                  <a:srgbClr val="FEEBD4"/>
                </a:solidFill>
                <a:latin typeface="Arial Black"/>
                <a:cs typeface="Arial Black"/>
              </a:rPr>
              <a:t>has</a:t>
            </a:r>
            <a:r>
              <a:rPr sz="3350" spc="-305" dirty="0">
                <a:solidFill>
                  <a:srgbClr val="FEEBD4"/>
                </a:solidFill>
                <a:latin typeface="Arial Black"/>
                <a:cs typeface="Arial Black"/>
              </a:rPr>
              <a:t> </a:t>
            </a:r>
            <a:r>
              <a:rPr sz="3350" spc="-340" dirty="0">
                <a:solidFill>
                  <a:srgbClr val="FEEBD4"/>
                </a:solidFill>
                <a:latin typeface="Arial Black"/>
                <a:cs typeface="Arial Black"/>
              </a:rPr>
              <a:t>a</a:t>
            </a:r>
            <a:r>
              <a:rPr sz="3350" spc="-300" dirty="0">
                <a:solidFill>
                  <a:srgbClr val="FEEBD4"/>
                </a:solidFill>
                <a:latin typeface="Arial Black"/>
                <a:cs typeface="Arial Black"/>
              </a:rPr>
              <a:t> </a:t>
            </a:r>
            <a:r>
              <a:rPr sz="3350" spc="-225" dirty="0">
                <a:solidFill>
                  <a:srgbClr val="FEEBD4"/>
                </a:solidFill>
                <a:latin typeface="Arial Black"/>
                <a:cs typeface="Arial Black"/>
              </a:rPr>
              <a:t>negative</a:t>
            </a:r>
            <a:r>
              <a:rPr sz="3350" spc="-305" dirty="0">
                <a:solidFill>
                  <a:srgbClr val="FEEBD4"/>
                </a:solidFill>
                <a:latin typeface="Arial Black"/>
                <a:cs typeface="Arial Black"/>
              </a:rPr>
              <a:t> </a:t>
            </a:r>
            <a:r>
              <a:rPr sz="3350" spc="-260" dirty="0">
                <a:solidFill>
                  <a:srgbClr val="FEEBD4"/>
                </a:solidFill>
                <a:latin typeface="Arial Black"/>
                <a:cs typeface="Arial Black"/>
              </a:rPr>
              <a:t>charge.</a:t>
            </a:r>
            <a:r>
              <a:rPr sz="3350" spc="-300" dirty="0">
                <a:solidFill>
                  <a:srgbClr val="FEEBD4"/>
                </a:solidFill>
                <a:latin typeface="Arial Black"/>
                <a:cs typeface="Arial Black"/>
              </a:rPr>
              <a:t> </a:t>
            </a:r>
            <a:r>
              <a:rPr sz="3350" spc="-185" dirty="0">
                <a:solidFill>
                  <a:srgbClr val="FEEBD4"/>
                </a:solidFill>
                <a:latin typeface="Arial Black"/>
                <a:cs typeface="Arial Black"/>
              </a:rPr>
              <a:t>When</a:t>
            </a:r>
            <a:r>
              <a:rPr sz="3350" spc="-300" dirty="0">
                <a:solidFill>
                  <a:srgbClr val="FEEBD4"/>
                </a:solidFill>
                <a:latin typeface="Arial Black"/>
                <a:cs typeface="Arial Black"/>
              </a:rPr>
              <a:t> </a:t>
            </a:r>
            <a:r>
              <a:rPr sz="3350" spc="-130" dirty="0">
                <a:solidFill>
                  <a:srgbClr val="FEEBD4"/>
                </a:solidFill>
                <a:latin typeface="Arial Black"/>
                <a:cs typeface="Arial Black"/>
              </a:rPr>
              <a:t>your</a:t>
            </a:r>
            <a:r>
              <a:rPr sz="3350" spc="-305" dirty="0">
                <a:solidFill>
                  <a:srgbClr val="FEEBD4"/>
                </a:solidFill>
                <a:latin typeface="Arial Black"/>
                <a:cs typeface="Arial Black"/>
              </a:rPr>
              <a:t> </a:t>
            </a:r>
            <a:r>
              <a:rPr sz="3350" spc="-165" dirty="0">
                <a:solidFill>
                  <a:srgbClr val="FEEBD4"/>
                </a:solidFill>
                <a:latin typeface="Arial Black"/>
                <a:cs typeface="Arial Black"/>
              </a:rPr>
              <a:t>finger</a:t>
            </a:r>
            <a:r>
              <a:rPr sz="3350" spc="-300" dirty="0">
                <a:solidFill>
                  <a:srgbClr val="FEEBD4"/>
                </a:solidFill>
                <a:latin typeface="Arial Black"/>
                <a:cs typeface="Arial Black"/>
              </a:rPr>
              <a:t> </a:t>
            </a:r>
            <a:r>
              <a:rPr sz="3350" spc="-295" dirty="0">
                <a:solidFill>
                  <a:srgbClr val="FEEBD4"/>
                </a:solidFill>
                <a:latin typeface="Arial Black"/>
                <a:cs typeface="Arial Black"/>
              </a:rPr>
              <a:t>comes</a:t>
            </a:r>
            <a:r>
              <a:rPr sz="3350" spc="-300" dirty="0">
                <a:solidFill>
                  <a:srgbClr val="FEEBD4"/>
                </a:solidFill>
                <a:latin typeface="Arial Black"/>
                <a:cs typeface="Arial Black"/>
              </a:rPr>
              <a:t> </a:t>
            </a:r>
            <a:r>
              <a:rPr sz="3350" spc="-204" dirty="0">
                <a:solidFill>
                  <a:srgbClr val="FEEBD4"/>
                </a:solidFill>
                <a:latin typeface="Arial Black"/>
                <a:cs typeface="Arial Black"/>
              </a:rPr>
              <a:t>near</a:t>
            </a:r>
            <a:r>
              <a:rPr sz="3350" spc="-305" dirty="0">
                <a:solidFill>
                  <a:srgbClr val="FEEBD4"/>
                </a:solidFill>
                <a:latin typeface="Arial Black"/>
                <a:cs typeface="Arial Black"/>
              </a:rPr>
              <a:t> </a:t>
            </a:r>
            <a:r>
              <a:rPr sz="3350" spc="-340" dirty="0">
                <a:solidFill>
                  <a:srgbClr val="FEEBD4"/>
                </a:solidFill>
                <a:latin typeface="Arial Black"/>
                <a:cs typeface="Arial Black"/>
              </a:rPr>
              <a:t>a</a:t>
            </a:r>
            <a:r>
              <a:rPr sz="3350" spc="-300" dirty="0">
                <a:solidFill>
                  <a:srgbClr val="FEEBD4"/>
                </a:solidFill>
                <a:latin typeface="Arial Black"/>
                <a:cs typeface="Arial Black"/>
              </a:rPr>
              <a:t> </a:t>
            </a:r>
            <a:r>
              <a:rPr sz="3350" spc="-20" dirty="0">
                <a:solidFill>
                  <a:srgbClr val="FEEBD4"/>
                </a:solidFill>
                <a:latin typeface="Arial Black"/>
                <a:cs typeface="Arial Black"/>
              </a:rPr>
              <a:t>door </a:t>
            </a:r>
            <a:r>
              <a:rPr sz="3350" spc="-190" dirty="0">
                <a:solidFill>
                  <a:srgbClr val="FEEBD4"/>
                </a:solidFill>
                <a:latin typeface="Arial Black"/>
                <a:cs typeface="Arial Black"/>
              </a:rPr>
              <a:t>knob,</a:t>
            </a:r>
            <a:r>
              <a:rPr sz="3350" spc="-290" dirty="0">
                <a:solidFill>
                  <a:srgbClr val="FEEBD4"/>
                </a:solidFill>
                <a:latin typeface="Arial Black"/>
                <a:cs typeface="Arial Black"/>
              </a:rPr>
              <a:t> </a:t>
            </a:r>
            <a:r>
              <a:rPr sz="3350" spc="-165" dirty="0">
                <a:solidFill>
                  <a:srgbClr val="FEEBD4"/>
                </a:solidFill>
                <a:latin typeface="Arial Black"/>
                <a:cs typeface="Arial Black"/>
              </a:rPr>
              <a:t>the</a:t>
            </a:r>
            <a:r>
              <a:rPr sz="3350" spc="-290" dirty="0">
                <a:solidFill>
                  <a:srgbClr val="FEEBD4"/>
                </a:solidFill>
                <a:latin typeface="Arial Black"/>
                <a:cs typeface="Arial Black"/>
              </a:rPr>
              <a:t> </a:t>
            </a:r>
            <a:r>
              <a:rPr sz="3350" spc="-220" dirty="0">
                <a:solidFill>
                  <a:srgbClr val="FEEBD4"/>
                </a:solidFill>
                <a:latin typeface="Arial Black"/>
                <a:cs typeface="Arial Black"/>
              </a:rPr>
              <a:t>electric</a:t>
            </a:r>
            <a:r>
              <a:rPr sz="3350" spc="-285" dirty="0">
                <a:solidFill>
                  <a:srgbClr val="FEEBD4"/>
                </a:solidFill>
                <a:latin typeface="Arial Black"/>
                <a:cs typeface="Arial Black"/>
              </a:rPr>
              <a:t> </a:t>
            </a:r>
            <a:r>
              <a:rPr sz="3350" spc="-180" dirty="0">
                <a:solidFill>
                  <a:srgbClr val="FEEBD4"/>
                </a:solidFill>
                <a:latin typeface="Arial Black"/>
                <a:cs typeface="Arial Black"/>
              </a:rPr>
              <a:t>force</a:t>
            </a:r>
            <a:r>
              <a:rPr sz="3350" spc="-290" dirty="0">
                <a:solidFill>
                  <a:srgbClr val="FEEBD4"/>
                </a:solidFill>
                <a:latin typeface="Arial Black"/>
                <a:cs typeface="Arial Black"/>
              </a:rPr>
              <a:t> </a:t>
            </a:r>
            <a:r>
              <a:rPr sz="3350" spc="-235" dirty="0">
                <a:solidFill>
                  <a:srgbClr val="FEEBD4"/>
                </a:solidFill>
                <a:latin typeface="Arial Black"/>
                <a:cs typeface="Arial Black"/>
              </a:rPr>
              <a:t>between</a:t>
            </a:r>
            <a:r>
              <a:rPr sz="3350" spc="-290" dirty="0">
                <a:solidFill>
                  <a:srgbClr val="FEEBD4"/>
                </a:solidFill>
                <a:latin typeface="Arial Black"/>
                <a:cs typeface="Arial Black"/>
              </a:rPr>
              <a:t> </a:t>
            </a:r>
            <a:r>
              <a:rPr sz="3350" spc="-140" dirty="0">
                <a:solidFill>
                  <a:srgbClr val="FEEBD4"/>
                </a:solidFill>
                <a:latin typeface="Arial Black"/>
                <a:cs typeface="Arial Black"/>
              </a:rPr>
              <a:t>you</a:t>
            </a:r>
            <a:r>
              <a:rPr sz="3350" spc="-285" dirty="0">
                <a:solidFill>
                  <a:srgbClr val="FEEBD4"/>
                </a:solidFill>
                <a:latin typeface="Arial Black"/>
                <a:cs typeface="Arial Black"/>
              </a:rPr>
              <a:t> </a:t>
            </a:r>
            <a:r>
              <a:rPr sz="3350" spc="-185" dirty="0">
                <a:solidFill>
                  <a:srgbClr val="FEEBD4"/>
                </a:solidFill>
                <a:latin typeface="Arial Black"/>
                <a:cs typeface="Arial Black"/>
              </a:rPr>
              <a:t>and</a:t>
            </a:r>
            <a:r>
              <a:rPr sz="3350" spc="-290" dirty="0">
                <a:solidFill>
                  <a:srgbClr val="FEEBD4"/>
                </a:solidFill>
                <a:latin typeface="Arial Black"/>
                <a:cs typeface="Arial Black"/>
              </a:rPr>
              <a:t> </a:t>
            </a:r>
            <a:r>
              <a:rPr sz="3350" spc="-165" dirty="0">
                <a:solidFill>
                  <a:srgbClr val="FEEBD4"/>
                </a:solidFill>
                <a:latin typeface="Arial Black"/>
                <a:cs typeface="Arial Black"/>
              </a:rPr>
              <a:t>the</a:t>
            </a:r>
            <a:r>
              <a:rPr sz="3350" spc="-285" dirty="0">
                <a:solidFill>
                  <a:srgbClr val="FEEBD4"/>
                </a:solidFill>
                <a:latin typeface="Arial Black"/>
                <a:cs typeface="Arial Black"/>
              </a:rPr>
              <a:t> </a:t>
            </a:r>
            <a:r>
              <a:rPr sz="3350" spc="-10" dirty="0">
                <a:solidFill>
                  <a:srgbClr val="FEEBD4"/>
                </a:solidFill>
                <a:latin typeface="Arial Black"/>
                <a:cs typeface="Arial Black"/>
              </a:rPr>
              <a:t>doorknob </a:t>
            </a:r>
            <a:r>
              <a:rPr sz="3350" spc="-330" dirty="0">
                <a:solidFill>
                  <a:srgbClr val="FEEBD4"/>
                </a:solidFill>
                <a:latin typeface="Arial Black"/>
                <a:cs typeface="Arial Black"/>
              </a:rPr>
              <a:t>causes</a:t>
            </a:r>
            <a:r>
              <a:rPr sz="3350" spc="-295" dirty="0">
                <a:solidFill>
                  <a:srgbClr val="FEEBD4"/>
                </a:solidFill>
                <a:latin typeface="Arial Black"/>
                <a:cs typeface="Arial Black"/>
              </a:rPr>
              <a:t> </a:t>
            </a:r>
            <a:r>
              <a:rPr sz="3350" spc="-340" dirty="0">
                <a:solidFill>
                  <a:srgbClr val="FEEBD4"/>
                </a:solidFill>
                <a:latin typeface="Arial Black"/>
                <a:cs typeface="Arial Black"/>
              </a:rPr>
              <a:t>a</a:t>
            </a:r>
            <a:r>
              <a:rPr sz="3350" spc="-295" dirty="0">
                <a:solidFill>
                  <a:srgbClr val="FEEBD4"/>
                </a:solidFill>
                <a:latin typeface="Arial Black"/>
                <a:cs typeface="Arial Black"/>
              </a:rPr>
              <a:t> </a:t>
            </a:r>
            <a:r>
              <a:rPr sz="3350" spc="-235" dirty="0">
                <a:solidFill>
                  <a:srgbClr val="FEEBD4"/>
                </a:solidFill>
                <a:latin typeface="Arial Black"/>
                <a:cs typeface="Arial Black"/>
              </a:rPr>
              <a:t>static</a:t>
            </a:r>
            <a:r>
              <a:rPr sz="3350" spc="-295" dirty="0">
                <a:solidFill>
                  <a:srgbClr val="FEEBD4"/>
                </a:solidFill>
                <a:latin typeface="Arial Black"/>
                <a:cs typeface="Arial Black"/>
              </a:rPr>
              <a:t> </a:t>
            </a:r>
            <a:r>
              <a:rPr sz="3350" spc="-250" dirty="0">
                <a:solidFill>
                  <a:srgbClr val="FEEBD4"/>
                </a:solidFill>
                <a:latin typeface="Arial Black"/>
                <a:cs typeface="Arial Black"/>
              </a:rPr>
              <a:t>discharge</a:t>
            </a:r>
            <a:r>
              <a:rPr sz="3350" spc="-295" dirty="0">
                <a:solidFill>
                  <a:srgbClr val="FEEBD4"/>
                </a:solidFill>
                <a:latin typeface="Arial Black"/>
                <a:cs typeface="Arial Black"/>
              </a:rPr>
              <a:t> </a:t>
            </a:r>
            <a:r>
              <a:rPr sz="3350" spc="-120" dirty="0">
                <a:solidFill>
                  <a:srgbClr val="FEEBD4"/>
                </a:solidFill>
                <a:latin typeface="Arial Black"/>
                <a:cs typeface="Arial Black"/>
              </a:rPr>
              <a:t>to</a:t>
            </a:r>
            <a:r>
              <a:rPr sz="3350" spc="-295" dirty="0">
                <a:solidFill>
                  <a:srgbClr val="FEEBD4"/>
                </a:solidFill>
                <a:latin typeface="Arial Black"/>
                <a:cs typeface="Arial Black"/>
              </a:rPr>
              <a:t> </a:t>
            </a:r>
            <a:r>
              <a:rPr sz="3350" spc="-10" dirty="0">
                <a:solidFill>
                  <a:srgbClr val="FEEBD4"/>
                </a:solidFill>
                <a:latin typeface="Arial Black"/>
                <a:cs typeface="Arial Black"/>
              </a:rPr>
              <a:t>occur.</a:t>
            </a:r>
            <a:endParaRPr sz="3350">
              <a:latin typeface="Arial Black"/>
              <a:cs typeface="Arial Black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325420" y="5767323"/>
            <a:ext cx="7457440" cy="2105025"/>
            <a:chOff x="4325420" y="5767323"/>
            <a:chExt cx="7457440" cy="2105025"/>
          </a:xfrm>
        </p:grpSpPr>
        <p:sp>
          <p:nvSpPr>
            <p:cNvPr id="4" name="object 4"/>
            <p:cNvSpPr/>
            <p:nvPr/>
          </p:nvSpPr>
          <p:spPr>
            <a:xfrm>
              <a:off x="4325420" y="5767323"/>
              <a:ext cx="7457440" cy="2105025"/>
            </a:xfrm>
            <a:custGeom>
              <a:avLst/>
              <a:gdLst/>
              <a:ahLst/>
              <a:cxnLst/>
              <a:rect l="l" t="t" r="r" b="b"/>
              <a:pathLst>
                <a:path w="7457440" h="2105025">
                  <a:moveTo>
                    <a:pt x="6517563" y="2105024"/>
                  </a:moveTo>
                  <a:lnTo>
                    <a:pt x="328735" y="2105024"/>
                  </a:lnTo>
                  <a:lnTo>
                    <a:pt x="280157" y="2101461"/>
                  </a:lnTo>
                  <a:lnTo>
                    <a:pt x="233792" y="2091111"/>
                  </a:lnTo>
                  <a:lnTo>
                    <a:pt x="190148" y="2074482"/>
                  </a:lnTo>
                  <a:lnTo>
                    <a:pt x="149735" y="2052083"/>
                  </a:lnTo>
                  <a:lnTo>
                    <a:pt x="113060" y="2024421"/>
                  </a:lnTo>
                  <a:lnTo>
                    <a:pt x="80633" y="1992006"/>
                  </a:lnTo>
                  <a:lnTo>
                    <a:pt x="52961" y="1955345"/>
                  </a:lnTo>
                  <a:lnTo>
                    <a:pt x="30553" y="1914947"/>
                  </a:lnTo>
                  <a:lnTo>
                    <a:pt x="13918" y="1871319"/>
                  </a:lnTo>
                  <a:lnTo>
                    <a:pt x="3564" y="1824972"/>
                  </a:lnTo>
                  <a:lnTo>
                    <a:pt x="0" y="1776412"/>
                  </a:lnTo>
                  <a:lnTo>
                    <a:pt x="0" y="328612"/>
                  </a:lnTo>
                  <a:lnTo>
                    <a:pt x="3564" y="280052"/>
                  </a:lnTo>
                  <a:lnTo>
                    <a:pt x="13918" y="233704"/>
                  </a:lnTo>
                  <a:lnTo>
                    <a:pt x="30553" y="190077"/>
                  </a:lnTo>
                  <a:lnTo>
                    <a:pt x="52961" y="149679"/>
                  </a:lnTo>
                  <a:lnTo>
                    <a:pt x="80633" y="113018"/>
                  </a:lnTo>
                  <a:lnTo>
                    <a:pt x="113060" y="80603"/>
                  </a:lnTo>
                  <a:lnTo>
                    <a:pt x="149735" y="52941"/>
                  </a:lnTo>
                  <a:lnTo>
                    <a:pt x="190148" y="30542"/>
                  </a:lnTo>
                  <a:lnTo>
                    <a:pt x="233792" y="13913"/>
                  </a:lnTo>
                  <a:lnTo>
                    <a:pt x="280157" y="3563"/>
                  </a:lnTo>
                  <a:lnTo>
                    <a:pt x="328735" y="0"/>
                  </a:lnTo>
                  <a:lnTo>
                    <a:pt x="6430019" y="0"/>
                  </a:lnTo>
                  <a:lnTo>
                    <a:pt x="6478597" y="3563"/>
                  </a:lnTo>
                  <a:lnTo>
                    <a:pt x="6524962" y="13913"/>
                  </a:lnTo>
                  <a:lnTo>
                    <a:pt x="6568606" y="30542"/>
                  </a:lnTo>
                  <a:lnTo>
                    <a:pt x="6609019" y="52941"/>
                  </a:lnTo>
                  <a:lnTo>
                    <a:pt x="6645694" y="80603"/>
                  </a:lnTo>
                  <a:lnTo>
                    <a:pt x="6678122" y="113018"/>
                  </a:lnTo>
                  <a:lnTo>
                    <a:pt x="6705793" y="149679"/>
                  </a:lnTo>
                  <a:lnTo>
                    <a:pt x="6728201" y="190077"/>
                  </a:lnTo>
                  <a:lnTo>
                    <a:pt x="6744836" y="233704"/>
                  </a:lnTo>
                  <a:lnTo>
                    <a:pt x="6755190" y="280052"/>
                  </a:lnTo>
                  <a:lnTo>
                    <a:pt x="6758755" y="328612"/>
                  </a:lnTo>
                  <a:lnTo>
                    <a:pt x="6758755" y="395287"/>
                  </a:lnTo>
                  <a:lnTo>
                    <a:pt x="6762319" y="443847"/>
                  </a:lnTo>
                  <a:lnTo>
                    <a:pt x="6772673" y="490195"/>
                  </a:lnTo>
                  <a:lnTo>
                    <a:pt x="6789308" y="533822"/>
                  </a:lnTo>
                  <a:lnTo>
                    <a:pt x="6811716" y="574220"/>
                  </a:lnTo>
                  <a:lnTo>
                    <a:pt x="6839388" y="610881"/>
                  </a:lnTo>
                  <a:lnTo>
                    <a:pt x="6871816" y="643296"/>
                  </a:lnTo>
                  <a:lnTo>
                    <a:pt x="6908490" y="670958"/>
                  </a:lnTo>
                  <a:lnTo>
                    <a:pt x="6948904" y="693357"/>
                  </a:lnTo>
                  <a:lnTo>
                    <a:pt x="6992547" y="709986"/>
                  </a:lnTo>
                  <a:lnTo>
                    <a:pt x="7038912" y="720336"/>
                  </a:lnTo>
                  <a:lnTo>
                    <a:pt x="7087490" y="723899"/>
                  </a:lnTo>
                  <a:lnTo>
                    <a:pt x="7131346" y="723899"/>
                  </a:lnTo>
                  <a:lnTo>
                    <a:pt x="7179494" y="727431"/>
                  </a:lnTo>
                  <a:lnTo>
                    <a:pt x="7225448" y="737689"/>
                  </a:lnTo>
                  <a:lnTo>
                    <a:pt x="7268705" y="754171"/>
                  </a:lnTo>
                  <a:lnTo>
                    <a:pt x="7308760" y="776372"/>
                  </a:lnTo>
                  <a:lnTo>
                    <a:pt x="7345110" y="803788"/>
                  </a:lnTo>
                  <a:lnTo>
                    <a:pt x="7377250" y="835917"/>
                  </a:lnTo>
                  <a:lnTo>
                    <a:pt x="7404677" y="872253"/>
                  </a:lnTo>
                  <a:lnTo>
                    <a:pt x="7426886" y="912293"/>
                  </a:lnTo>
                  <a:lnTo>
                    <a:pt x="7443374" y="955534"/>
                  </a:lnTo>
                  <a:lnTo>
                    <a:pt x="7453636" y="1001471"/>
                  </a:lnTo>
                  <a:lnTo>
                    <a:pt x="7457169" y="1049600"/>
                  </a:lnTo>
                  <a:lnTo>
                    <a:pt x="7457169" y="1069925"/>
                  </a:lnTo>
                  <a:lnTo>
                    <a:pt x="7453197" y="1119761"/>
                  </a:lnTo>
                  <a:lnTo>
                    <a:pt x="7441687" y="1167101"/>
                  </a:lnTo>
                  <a:lnTo>
                    <a:pt x="7423253" y="1211322"/>
                  </a:lnTo>
                  <a:lnTo>
                    <a:pt x="7398507" y="1251798"/>
                  </a:lnTo>
                  <a:lnTo>
                    <a:pt x="7368059" y="1287908"/>
                  </a:lnTo>
                  <a:lnTo>
                    <a:pt x="7332523" y="1319027"/>
                  </a:lnTo>
                  <a:lnTo>
                    <a:pt x="7292511" y="1344531"/>
                  </a:lnTo>
                  <a:lnTo>
                    <a:pt x="7248633" y="1363798"/>
                  </a:lnTo>
                  <a:lnTo>
                    <a:pt x="7201504" y="1376204"/>
                  </a:lnTo>
                  <a:lnTo>
                    <a:pt x="7101964" y="1386045"/>
                  </a:lnTo>
                  <a:lnTo>
                    <a:pt x="7054834" y="1398450"/>
                  </a:lnTo>
                  <a:lnTo>
                    <a:pt x="7010957" y="1417717"/>
                  </a:lnTo>
                  <a:lnTo>
                    <a:pt x="6970944" y="1443222"/>
                  </a:lnTo>
                  <a:lnTo>
                    <a:pt x="6935408" y="1474341"/>
                  </a:lnTo>
                  <a:lnTo>
                    <a:pt x="6904961" y="1510451"/>
                  </a:lnTo>
                  <a:lnTo>
                    <a:pt x="6880214" y="1550927"/>
                  </a:lnTo>
                  <a:lnTo>
                    <a:pt x="6861780" y="1595147"/>
                  </a:lnTo>
                  <a:lnTo>
                    <a:pt x="6850271" y="1642487"/>
                  </a:lnTo>
                  <a:lnTo>
                    <a:pt x="6846298" y="1692324"/>
                  </a:lnTo>
                  <a:lnTo>
                    <a:pt x="6846298" y="1776412"/>
                  </a:lnTo>
                  <a:lnTo>
                    <a:pt x="6842734" y="1824972"/>
                  </a:lnTo>
                  <a:lnTo>
                    <a:pt x="6832380" y="1871319"/>
                  </a:lnTo>
                  <a:lnTo>
                    <a:pt x="6815745" y="1914947"/>
                  </a:lnTo>
                  <a:lnTo>
                    <a:pt x="6793337" y="1955345"/>
                  </a:lnTo>
                  <a:lnTo>
                    <a:pt x="6765665" y="1992006"/>
                  </a:lnTo>
                  <a:lnTo>
                    <a:pt x="6733238" y="2024421"/>
                  </a:lnTo>
                  <a:lnTo>
                    <a:pt x="6696563" y="2052083"/>
                  </a:lnTo>
                  <a:lnTo>
                    <a:pt x="6656150" y="2074482"/>
                  </a:lnTo>
                  <a:lnTo>
                    <a:pt x="6612506" y="2091111"/>
                  </a:lnTo>
                  <a:lnTo>
                    <a:pt x="6566141" y="2101461"/>
                  </a:lnTo>
                  <a:lnTo>
                    <a:pt x="6517563" y="2105024"/>
                  </a:lnTo>
                  <a:close/>
                </a:path>
              </a:pathLst>
            </a:custGeom>
            <a:solidFill>
              <a:srgbClr val="FFEC00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80109" y="6034021"/>
              <a:ext cx="180975" cy="18097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15900"/>
              </a:lnSpc>
              <a:spcBef>
                <a:spcPts val="100"/>
              </a:spcBef>
            </a:pPr>
            <a:r>
              <a:rPr sz="4100" b="1" spc="-484" dirty="0">
                <a:latin typeface="Tahoma"/>
                <a:cs typeface="Tahoma"/>
              </a:rPr>
              <a:t>Another</a:t>
            </a:r>
            <a:r>
              <a:rPr sz="4100" b="1" spc="-375" dirty="0">
                <a:latin typeface="Tahoma"/>
                <a:cs typeface="Tahoma"/>
              </a:rPr>
              <a:t> </a:t>
            </a:r>
            <a:r>
              <a:rPr sz="4100" b="1" spc="-540" dirty="0">
                <a:latin typeface="Tahoma"/>
                <a:cs typeface="Tahoma"/>
              </a:rPr>
              <a:t>example</a:t>
            </a:r>
            <a:r>
              <a:rPr sz="4100" b="1" spc="-370" dirty="0">
                <a:latin typeface="Tahoma"/>
                <a:cs typeface="Tahoma"/>
              </a:rPr>
              <a:t> </a:t>
            </a:r>
            <a:r>
              <a:rPr sz="4100" b="1" spc="-400" dirty="0">
                <a:latin typeface="Tahoma"/>
                <a:cs typeface="Tahoma"/>
              </a:rPr>
              <a:t>of</a:t>
            </a:r>
            <a:r>
              <a:rPr sz="4100" b="1" spc="-375" dirty="0">
                <a:latin typeface="Tahoma"/>
                <a:cs typeface="Tahoma"/>
              </a:rPr>
              <a:t> </a:t>
            </a:r>
            <a:r>
              <a:rPr sz="4100" b="1" spc="-445" dirty="0">
                <a:latin typeface="Tahoma"/>
                <a:cs typeface="Tahoma"/>
              </a:rPr>
              <a:t>static </a:t>
            </a:r>
            <a:r>
              <a:rPr sz="4100" b="1" spc="-405" dirty="0">
                <a:latin typeface="Tahoma"/>
                <a:cs typeface="Tahoma"/>
              </a:rPr>
              <a:t>electricity</a:t>
            </a:r>
            <a:r>
              <a:rPr sz="4100" b="1" spc="-375" dirty="0">
                <a:latin typeface="Tahoma"/>
                <a:cs typeface="Tahoma"/>
              </a:rPr>
              <a:t> </a:t>
            </a:r>
            <a:r>
              <a:rPr sz="4100" b="1" spc="-415" dirty="0">
                <a:latin typeface="Tahoma"/>
                <a:cs typeface="Tahoma"/>
              </a:rPr>
              <a:t>is</a:t>
            </a:r>
            <a:r>
              <a:rPr sz="4100" b="1" spc="-370" dirty="0">
                <a:latin typeface="Tahoma"/>
                <a:cs typeface="Tahoma"/>
              </a:rPr>
              <a:t> </a:t>
            </a:r>
            <a:r>
              <a:rPr sz="4100" b="1" spc="-465" dirty="0">
                <a:solidFill>
                  <a:srgbClr val="008037"/>
                </a:solidFill>
                <a:latin typeface="Tahoma"/>
                <a:cs typeface="Tahoma"/>
              </a:rPr>
              <a:t>Lightning</a:t>
            </a:r>
            <a:r>
              <a:rPr sz="4100" b="1" spc="-375" dirty="0">
                <a:solidFill>
                  <a:srgbClr val="008037"/>
                </a:solidFill>
                <a:latin typeface="Tahoma"/>
                <a:cs typeface="Tahoma"/>
              </a:rPr>
              <a:t> strike</a:t>
            </a:r>
            <a:r>
              <a:rPr sz="4100" b="1" spc="-370" dirty="0">
                <a:solidFill>
                  <a:srgbClr val="008037"/>
                </a:solidFill>
                <a:latin typeface="Tahoma"/>
                <a:cs typeface="Tahoma"/>
              </a:rPr>
              <a:t> </a:t>
            </a:r>
            <a:r>
              <a:rPr sz="4100" b="1" spc="-450" dirty="0">
                <a:solidFill>
                  <a:srgbClr val="008037"/>
                </a:solidFill>
                <a:latin typeface="Tahoma"/>
                <a:cs typeface="Tahoma"/>
              </a:rPr>
              <a:t>but </a:t>
            </a:r>
            <a:r>
              <a:rPr sz="4100" b="1" spc="-305" dirty="0">
                <a:solidFill>
                  <a:srgbClr val="008037"/>
                </a:solidFill>
                <a:latin typeface="Tahoma"/>
                <a:cs typeface="Tahoma"/>
              </a:rPr>
              <a:t>it</a:t>
            </a:r>
            <a:r>
              <a:rPr sz="4100" b="1" spc="-380" dirty="0">
                <a:solidFill>
                  <a:srgbClr val="008037"/>
                </a:solidFill>
                <a:latin typeface="Tahoma"/>
                <a:cs typeface="Tahoma"/>
              </a:rPr>
              <a:t> </a:t>
            </a:r>
            <a:r>
              <a:rPr sz="4100" b="1" spc="-370" dirty="0">
                <a:solidFill>
                  <a:srgbClr val="008037"/>
                </a:solidFill>
                <a:latin typeface="Tahoma"/>
                <a:cs typeface="Tahoma"/>
              </a:rPr>
              <a:t>is</a:t>
            </a:r>
            <a:r>
              <a:rPr sz="4100" b="1" spc="-380" dirty="0">
                <a:solidFill>
                  <a:srgbClr val="008037"/>
                </a:solidFill>
                <a:latin typeface="Tahoma"/>
                <a:cs typeface="Tahoma"/>
              </a:rPr>
              <a:t> </a:t>
            </a:r>
            <a:r>
              <a:rPr sz="4100" b="1" spc="-520" dirty="0">
                <a:solidFill>
                  <a:srgbClr val="008037"/>
                </a:solidFill>
                <a:latin typeface="Tahoma"/>
                <a:cs typeface="Tahoma"/>
              </a:rPr>
              <a:t>much</a:t>
            </a:r>
            <a:r>
              <a:rPr sz="4100" b="1" spc="-380" dirty="0">
                <a:solidFill>
                  <a:srgbClr val="008037"/>
                </a:solidFill>
                <a:latin typeface="Tahoma"/>
                <a:cs typeface="Tahoma"/>
              </a:rPr>
              <a:t> </a:t>
            </a:r>
            <a:r>
              <a:rPr sz="4100" b="1" spc="-475" dirty="0">
                <a:solidFill>
                  <a:srgbClr val="008037"/>
                </a:solidFill>
                <a:latin typeface="Tahoma"/>
                <a:cs typeface="Tahoma"/>
              </a:rPr>
              <a:t>more</a:t>
            </a:r>
            <a:r>
              <a:rPr sz="4100" b="1" spc="-375" dirty="0">
                <a:solidFill>
                  <a:srgbClr val="008037"/>
                </a:solidFill>
                <a:latin typeface="Tahoma"/>
                <a:cs typeface="Tahoma"/>
              </a:rPr>
              <a:t> </a:t>
            </a:r>
            <a:r>
              <a:rPr sz="4100" b="1" spc="-455" dirty="0">
                <a:solidFill>
                  <a:srgbClr val="008037"/>
                </a:solidFill>
                <a:latin typeface="Tahoma"/>
                <a:cs typeface="Tahoma"/>
              </a:rPr>
              <a:t>powerful.</a:t>
            </a:r>
            <a:endParaRPr sz="41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29590" cy="10287000"/>
          </a:xfrm>
          <a:custGeom>
            <a:avLst/>
            <a:gdLst/>
            <a:ahLst/>
            <a:cxnLst/>
            <a:rect l="l" t="t" r="r" b="b"/>
            <a:pathLst>
              <a:path w="529590" h="10287000">
                <a:moveTo>
                  <a:pt x="529564" y="10286998"/>
                </a:moveTo>
                <a:lnTo>
                  <a:pt x="0" y="10286998"/>
                </a:lnTo>
                <a:lnTo>
                  <a:pt x="0" y="0"/>
                </a:lnTo>
                <a:lnTo>
                  <a:pt x="529564" y="0"/>
                </a:lnTo>
                <a:lnTo>
                  <a:pt x="529564" y="10286998"/>
                </a:lnTo>
                <a:close/>
              </a:path>
            </a:pathLst>
          </a:custGeom>
          <a:solidFill>
            <a:srgbClr val="00AC9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1" y="0"/>
            <a:ext cx="18288000" cy="10287000"/>
            <a:chOff x="-1" y="0"/>
            <a:chExt cx="18288000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8288000" y="0"/>
                  </a:moveTo>
                  <a:lnTo>
                    <a:pt x="0" y="0"/>
                  </a:lnTo>
                  <a:lnTo>
                    <a:pt x="0" y="806526"/>
                  </a:lnTo>
                  <a:lnTo>
                    <a:pt x="17761992" y="806526"/>
                  </a:lnTo>
                  <a:lnTo>
                    <a:pt x="17761992" y="9959327"/>
                  </a:lnTo>
                  <a:lnTo>
                    <a:pt x="0" y="9959327"/>
                  </a:lnTo>
                  <a:lnTo>
                    <a:pt x="0" y="10287000"/>
                  </a:lnTo>
                  <a:lnTo>
                    <a:pt x="17761992" y="10287000"/>
                  </a:lnTo>
                  <a:lnTo>
                    <a:pt x="18287988" y="10287000"/>
                  </a:lnTo>
                  <a:lnTo>
                    <a:pt x="18287988" y="9959327"/>
                  </a:lnTo>
                  <a:lnTo>
                    <a:pt x="18287988" y="806526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00AC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20967" y="490728"/>
              <a:ext cx="6507479" cy="15941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9160" y="362818"/>
              <a:ext cx="2853864" cy="31861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471" y="7137457"/>
              <a:ext cx="3083652" cy="308162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19004" y="7150056"/>
              <a:ext cx="2714624" cy="26574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629508" y="500110"/>
              <a:ext cx="1649418" cy="287346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60140" y="4039873"/>
              <a:ext cx="228599" cy="2285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8466" y="4269523"/>
              <a:ext cx="238124" cy="2381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7581" y="7266078"/>
              <a:ext cx="518335" cy="49683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266722" y="9405000"/>
              <a:ext cx="444500" cy="370840"/>
            </a:xfrm>
            <a:custGeom>
              <a:avLst/>
              <a:gdLst/>
              <a:ahLst/>
              <a:cxnLst/>
              <a:rect l="l" t="t" r="r" b="b"/>
              <a:pathLst>
                <a:path w="444500" h="370840">
                  <a:moveTo>
                    <a:pt x="328706" y="360016"/>
                  </a:moveTo>
                  <a:lnTo>
                    <a:pt x="308651" y="340551"/>
                  </a:lnTo>
                  <a:lnTo>
                    <a:pt x="297345" y="315057"/>
                  </a:lnTo>
                  <a:lnTo>
                    <a:pt x="296784" y="286221"/>
                  </a:lnTo>
                  <a:lnTo>
                    <a:pt x="297645" y="250995"/>
                  </a:lnTo>
                  <a:lnTo>
                    <a:pt x="288554" y="217686"/>
                  </a:lnTo>
                  <a:lnTo>
                    <a:pt x="270375" y="188352"/>
                  </a:lnTo>
                  <a:lnTo>
                    <a:pt x="243974" y="165051"/>
                  </a:lnTo>
                  <a:lnTo>
                    <a:pt x="211980" y="150488"/>
                  </a:lnTo>
                  <a:lnTo>
                    <a:pt x="177896" y="145934"/>
                  </a:lnTo>
                  <a:lnTo>
                    <a:pt x="143890" y="151299"/>
                  </a:lnTo>
                  <a:lnTo>
                    <a:pt x="112133" y="166492"/>
                  </a:lnTo>
                  <a:lnTo>
                    <a:pt x="92540" y="175960"/>
                  </a:lnTo>
                  <a:lnTo>
                    <a:pt x="71632" y="179113"/>
                  </a:lnTo>
                  <a:lnTo>
                    <a:pt x="31740" y="167460"/>
                  </a:lnTo>
                  <a:lnTo>
                    <a:pt x="53" y="120381"/>
                  </a:lnTo>
                  <a:lnTo>
                    <a:pt x="0" y="92491"/>
                  </a:lnTo>
                  <a:lnTo>
                    <a:pt x="10340" y="66584"/>
                  </a:lnTo>
                  <a:lnTo>
                    <a:pt x="30710" y="46034"/>
                  </a:lnTo>
                  <a:lnTo>
                    <a:pt x="76831" y="20846"/>
                  </a:lnTo>
                  <a:lnTo>
                    <a:pt x="125931" y="5499"/>
                  </a:lnTo>
                  <a:lnTo>
                    <a:pt x="176569" y="0"/>
                  </a:lnTo>
                  <a:lnTo>
                    <a:pt x="227308" y="4354"/>
                  </a:lnTo>
                  <a:lnTo>
                    <a:pt x="276710" y="18571"/>
                  </a:lnTo>
                  <a:lnTo>
                    <a:pt x="323336" y="42656"/>
                  </a:lnTo>
                  <a:lnTo>
                    <a:pt x="364352" y="75398"/>
                  </a:lnTo>
                  <a:lnTo>
                    <a:pt x="397498" y="114707"/>
                  </a:lnTo>
                  <a:lnTo>
                    <a:pt x="422206" y="159273"/>
                  </a:lnTo>
                  <a:lnTo>
                    <a:pt x="437903" y="207785"/>
                  </a:lnTo>
                  <a:lnTo>
                    <a:pt x="444018" y="258934"/>
                  </a:lnTo>
                  <a:lnTo>
                    <a:pt x="439981" y="311409"/>
                  </a:lnTo>
                  <a:lnTo>
                    <a:pt x="410016" y="358526"/>
                  </a:lnTo>
                  <a:lnTo>
                    <a:pt x="355702" y="370472"/>
                  </a:lnTo>
                  <a:lnTo>
                    <a:pt x="328706" y="360016"/>
                  </a:lnTo>
                  <a:close/>
                </a:path>
              </a:pathLst>
            </a:custGeom>
            <a:solidFill>
              <a:srgbClr val="F1BC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30890" y="9258300"/>
              <a:ext cx="228599" cy="22859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57760" y="5288864"/>
              <a:ext cx="466724" cy="47624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75184" y="5435562"/>
              <a:ext cx="487045" cy="309880"/>
            </a:xfrm>
            <a:custGeom>
              <a:avLst/>
              <a:gdLst/>
              <a:ahLst/>
              <a:cxnLst/>
              <a:rect l="l" t="t" r="r" b="b"/>
              <a:pathLst>
                <a:path w="487044" h="309879">
                  <a:moveTo>
                    <a:pt x="432811" y="218471"/>
                  </a:moveTo>
                  <a:lnTo>
                    <a:pt x="404913" y="220121"/>
                  </a:lnTo>
                  <a:lnTo>
                    <a:pt x="378473" y="211246"/>
                  </a:lnTo>
                  <a:lnTo>
                    <a:pt x="356824" y="192190"/>
                  </a:lnTo>
                  <a:lnTo>
                    <a:pt x="331423" y="167770"/>
                  </a:lnTo>
                  <a:lnTo>
                    <a:pt x="300715" y="151985"/>
                  </a:lnTo>
                  <a:lnTo>
                    <a:pt x="266803" y="145586"/>
                  </a:lnTo>
                  <a:lnTo>
                    <a:pt x="231789" y="149328"/>
                  </a:lnTo>
                  <a:lnTo>
                    <a:pt x="199445" y="163093"/>
                  </a:lnTo>
                  <a:lnTo>
                    <a:pt x="173071" y="185160"/>
                  </a:lnTo>
                  <a:lnTo>
                    <a:pt x="154066" y="213866"/>
                  </a:lnTo>
                  <a:lnTo>
                    <a:pt x="143830" y="247549"/>
                  </a:lnTo>
                  <a:lnTo>
                    <a:pt x="137585" y="268394"/>
                  </a:lnTo>
                  <a:lnTo>
                    <a:pt x="125793" y="285945"/>
                  </a:lnTo>
                  <a:lnTo>
                    <a:pt x="109628" y="299286"/>
                  </a:lnTo>
                  <a:lnTo>
                    <a:pt x="90262" y="307502"/>
                  </a:lnTo>
                  <a:lnTo>
                    <a:pt x="83310" y="308927"/>
                  </a:lnTo>
                  <a:lnTo>
                    <a:pt x="76173" y="309636"/>
                  </a:lnTo>
                  <a:lnTo>
                    <a:pt x="68849" y="309630"/>
                  </a:lnTo>
                  <a:lnTo>
                    <a:pt x="13531" y="280294"/>
                  </a:lnTo>
                  <a:lnTo>
                    <a:pt x="0" y="226272"/>
                  </a:lnTo>
                  <a:lnTo>
                    <a:pt x="12563" y="175245"/>
                  </a:lnTo>
                  <a:lnTo>
                    <a:pt x="34396" y="128666"/>
                  </a:lnTo>
                  <a:lnTo>
                    <a:pt x="64531" y="87601"/>
                  </a:lnTo>
                  <a:lnTo>
                    <a:pt x="102003" y="53115"/>
                  </a:lnTo>
                  <a:lnTo>
                    <a:pt x="145847" y="26274"/>
                  </a:lnTo>
                  <a:lnTo>
                    <a:pt x="195095" y="8145"/>
                  </a:lnTo>
                  <a:lnTo>
                    <a:pt x="246940" y="0"/>
                  </a:lnTo>
                  <a:lnTo>
                    <a:pt x="298317" y="2092"/>
                  </a:lnTo>
                  <a:lnTo>
                    <a:pt x="347872" y="13959"/>
                  </a:lnTo>
                  <a:lnTo>
                    <a:pt x="394255" y="35137"/>
                  </a:lnTo>
                  <a:lnTo>
                    <a:pt x="436112" y="65162"/>
                  </a:lnTo>
                  <a:lnTo>
                    <a:pt x="472092" y="103573"/>
                  </a:lnTo>
                  <a:lnTo>
                    <a:pt x="486614" y="157489"/>
                  </a:lnTo>
                  <a:lnTo>
                    <a:pt x="477769" y="183956"/>
                  </a:lnTo>
                  <a:lnTo>
                    <a:pt x="458752" y="205619"/>
                  </a:lnTo>
                  <a:lnTo>
                    <a:pt x="432811" y="218471"/>
                  </a:lnTo>
                  <a:close/>
                </a:path>
              </a:pathLst>
            </a:custGeom>
            <a:solidFill>
              <a:srgbClr val="F1BC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50272" y="792810"/>
              <a:ext cx="466724" cy="47624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367778" y="2676400"/>
              <a:ext cx="224830" cy="22483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540709" y="792819"/>
              <a:ext cx="331206" cy="33120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961071" y="5802407"/>
              <a:ext cx="598024" cy="5997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186681" y="4038343"/>
              <a:ext cx="654571" cy="65700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4445476" y="4423764"/>
              <a:ext cx="1903730" cy="5398770"/>
            </a:xfrm>
            <a:custGeom>
              <a:avLst/>
              <a:gdLst/>
              <a:ahLst/>
              <a:cxnLst/>
              <a:rect l="l" t="t" r="r" b="b"/>
              <a:pathLst>
                <a:path w="1903730" h="5398770">
                  <a:moveTo>
                    <a:pt x="396417" y="5051653"/>
                  </a:moveTo>
                  <a:lnTo>
                    <a:pt x="372376" y="5004092"/>
                  </a:lnTo>
                  <a:lnTo>
                    <a:pt x="294703" y="4977485"/>
                  </a:lnTo>
                  <a:lnTo>
                    <a:pt x="243205" y="4976520"/>
                  </a:lnTo>
                  <a:lnTo>
                    <a:pt x="192989" y="4985410"/>
                  </a:lnTo>
                  <a:lnTo>
                    <a:pt x="145453" y="5003774"/>
                  </a:lnTo>
                  <a:lnTo>
                    <a:pt x="101968" y="5031206"/>
                  </a:lnTo>
                  <a:lnTo>
                    <a:pt x="63906" y="5067338"/>
                  </a:lnTo>
                  <a:lnTo>
                    <a:pt x="33655" y="5110213"/>
                  </a:lnTo>
                  <a:lnTo>
                    <a:pt x="12788" y="5157203"/>
                  </a:lnTo>
                  <a:lnTo>
                    <a:pt x="1511" y="5206860"/>
                  </a:lnTo>
                  <a:lnTo>
                    <a:pt x="0" y="5257774"/>
                  </a:lnTo>
                  <a:lnTo>
                    <a:pt x="8470" y="5308511"/>
                  </a:lnTo>
                  <a:lnTo>
                    <a:pt x="27076" y="5357660"/>
                  </a:lnTo>
                  <a:lnTo>
                    <a:pt x="44640" y="5380660"/>
                  </a:lnTo>
                  <a:lnTo>
                    <a:pt x="68884" y="5394452"/>
                  </a:lnTo>
                  <a:lnTo>
                    <a:pt x="96520" y="5398236"/>
                  </a:lnTo>
                  <a:lnTo>
                    <a:pt x="124485" y="5390883"/>
                  </a:lnTo>
                  <a:lnTo>
                    <a:pt x="158788" y="5355552"/>
                  </a:lnTo>
                  <a:lnTo>
                    <a:pt x="164261" y="5314251"/>
                  </a:lnTo>
                  <a:lnTo>
                    <a:pt x="157581" y="5293538"/>
                  </a:lnTo>
                  <a:lnTo>
                    <a:pt x="146888" y="5259997"/>
                  </a:lnTo>
                  <a:lnTo>
                    <a:pt x="155435" y="5192446"/>
                  </a:lnTo>
                  <a:lnTo>
                    <a:pt x="200952" y="5139804"/>
                  </a:lnTo>
                  <a:lnTo>
                    <a:pt x="266750" y="5121389"/>
                  </a:lnTo>
                  <a:lnTo>
                    <a:pt x="301523" y="5127079"/>
                  </a:lnTo>
                  <a:lnTo>
                    <a:pt x="330161" y="5130482"/>
                  </a:lnTo>
                  <a:lnTo>
                    <a:pt x="356971" y="5122773"/>
                  </a:lnTo>
                  <a:lnTo>
                    <a:pt x="378993" y="5105590"/>
                  </a:lnTo>
                  <a:lnTo>
                    <a:pt x="393065" y="5080279"/>
                  </a:lnTo>
                  <a:lnTo>
                    <a:pt x="396417" y="5051653"/>
                  </a:lnTo>
                  <a:close/>
                </a:path>
                <a:path w="1903730" h="5398770">
                  <a:moveTo>
                    <a:pt x="1903564" y="75133"/>
                  </a:moveTo>
                  <a:lnTo>
                    <a:pt x="1879523" y="27571"/>
                  </a:lnTo>
                  <a:lnTo>
                    <a:pt x="1801837" y="965"/>
                  </a:lnTo>
                  <a:lnTo>
                    <a:pt x="1750339" y="0"/>
                  </a:lnTo>
                  <a:lnTo>
                    <a:pt x="1700136" y="8890"/>
                  </a:lnTo>
                  <a:lnTo>
                    <a:pt x="1652600" y="27241"/>
                  </a:lnTo>
                  <a:lnTo>
                    <a:pt x="1609102" y="54686"/>
                  </a:lnTo>
                  <a:lnTo>
                    <a:pt x="1571040" y="90817"/>
                  </a:lnTo>
                  <a:lnTo>
                    <a:pt x="1540789" y="133692"/>
                  </a:lnTo>
                  <a:lnTo>
                    <a:pt x="1519923" y="180682"/>
                  </a:lnTo>
                  <a:lnTo>
                    <a:pt x="1508645" y="230339"/>
                  </a:lnTo>
                  <a:lnTo>
                    <a:pt x="1507147" y="281254"/>
                  </a:lnTo>
                  <a:lnTo>
                    <a:pt x="1515605" y="331990"/>
                  </a:lnTo>
                  <a:lnTo>
                    <a:pt x="1534223" y="381139"/>
                  </a:lnTo>
                  <a:lnTo>
                    <a:pt x="1551774" y="404139"/>
                  </a:lnTo>
                  <a:lnTo>
                    <a:pt x="1576019" y="417931"/>
                  </a:lnTo>
                  <a:lnTo>
                    <a:pt x="1603654" y="421703"/>
                  </a:lnTo>
                  <a:lnTo>
                    <a:pt x="1631632" y="414362"/>
                  </a:lnTo>
                  <a:lnTo>
                    <a:pt x="1665922" y="379031"/>
                  </a:lnTo>
                  <a:lnTo>
                    <a:pt x="1671408" y="337731"/>
                  </a:lnTo>
                  <a:lnTo>
                    <a:pt x="1664716" y="317017"/>
                  </a:lnTo>
                  <a:lnTo>
                    <a:pt x="1654022" y="283476"/>
                  </a:lnTo>
                  <a:lnTo>
                    <a:pt x="1662569" y="215925"/>
                  </a:lnTo>
                  <a:lnTo>
                    <a:pt x="1708086" y="163271"/>
                  </a:lnTo>
                  <a:lnTo>
                    <a:pt x="1773885" y="144868"/>
                  </a:lnTo>
                  <a:lnTo>
                    <a:pt x="1808657" y="150558"/>
                  </a:lnTo>
                  <a:lnTo>
                    <a:pt x="1837296" y="153949"/>
                  </a:lnTo>
                  <a:lnTo>
                    <a:pt x="1864106" y="146253"/>
                  </a:lnTo>
                  <a:lnTo>
                    <a:pt x="1886140" y="129057"/>
                  </a:lnTo>
                  <a:lnTo>
                    <a:pt x="1900199" y="103759"/>
                  </a:lnTo>
                  <a:lnTo>
                    <a:pt x="1903564" y="75133"/>
                  </a:lnTo>
                  <a:close/>
                </a:path>
              </a:pathLst>
            </a:custGeom>
            <a:solidFill>
              <a:srgbClr val="F1BC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738452" y="6288750"/>
              <a:ext cx="228599" cy="22859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656269" y="7971011"/>
              <a:ext cx="1047749" cy="129539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6583086" y="3297379"/>
              <a:ext cx="9052560" cy="2411095"/>
            </a:xfrm>
            <a:custGeom>
              <a:avLst/>
              <a:gdLst/>
              <a:ahLst/>
              <a:cxnLst/>
              <a:rect l="l" t="t" r="r" b="b"/>
              <a:pathLst>
                <a:path w="9052560" h="2411095">
                  <a:moveTo>
                    <a:pt x="8324187" y="2410647"/>
                  </a:moveTo>
                  <a:lnTo>
                    <a:pt x="728103" y="2410647"/>
                  </a:lnTo>
                  <a:lnTo>
                    <a:pt x="687917" y="2406672"/>
                  </a:lnTo>
                  <a:lnTo>
                    <a:pt x="649642" y="2395043"/>
                  </a:lnTo>
                  <a:lnTo>
                    <a:pt x="614353" y="2376206"/>
                  </a:lnTo>
                  <a:lnTo>
                    <a:pt x="583126" y="2350606"/>
                  </a:lnTo>
                  <a:lnTo>
                    <a:pt x="557521" y="2319384"/>
                  </a:lnTo>
                  <a:lnTo>
                    <a:pt x="538681" y="2284102"/>
                  </a:lnTo>
                  <a:lnTo>
                    <a:pt x="527050" y="2245833"/>
                  </a:lnTo>
                  <a:lnTo>
                    <a:pt x="523074" y="2205654"/>
                  </a:lnTo>
                  <a:lnTo>
                    <a:pt x="523074" y="1815541"/>
                  </a:lnTo>
                  <a:lnTo>
                    <a:pt x="519098" y="1775362"/>
                  </a:lnTo>
                  <a:lnTo>
                    <a:pt x="507467" y="1737093"/>
                  </a:lnTo>
                  <a:lnTo>
                    <a:pt x="488627" y="1701810"/>
                  </a:lnTo>
                  <a:lnTo>
                    <a:pt x="463022" y="1670589"/>
                  </a:lnTo>
                  <a:lnTo>
                    <a:pt x="431795" y="1644989"/>
                  </a:lnTo>
                  <a:lnTo>
                    <a:pt x="396506" y="1626152"/>
                  </a:lnTo>
                  <a:lnTo>
                    <a:pt x="358230" y="1614523"/>
                  </a:lnTo>
                  <a:lnTo>
                    <a:pt x="318044" y="1610547"/>
                  </a:lnTo>
                  <a:lnTo>
                    <a:pt x="205029" y="1610547"/>
                  </a:lnTo>
                  <a:lnTo>
                    <a:pt x="164843" y="1606572"/>
                  </a:lnTo>
                  <a:lnTo>
                    <a:pt x="126568" y="1594943"/>
                  </a:lnTo>
                  <a:lnTo>
                    <a:pt x="91279" y="1576106"/>
                  </a:lnTo>
                  <a:lnTo>
                    <a:pt x="60051" y="1550506"/>
                  </a:lnTo>
                  <a:lnTo>
                    <a:pt x="34447" y="1519284"/>
                  </a:lnTo>
                  <a:lnTo>
                    <a:pt x="15606" y="1484002"/>
                  </a:lnTo>
                  <a:lnTo>
                    <a:pt x="3975" y="1445733"/>
                  </a:lnTo>
                  <a:lnTo>
                    <a:pt x="0" y="1405554"/>
                  </a:lnTo>
                  <a:lnTo>
                    <a:pt x="0" y="947943"/>
                  </a:lnTo>
                  <a:lnTo>
                    <a:pt x="3975" y="907764"/>
                  </a:lnTo>
                  <a:lnTo>
                    <a:pt x="15606" y="869495"/>
                  </a:lnTo>
                  <a:lnTo>
                    <a:pt x="34447" y="834212"/>
                  </a:lnTo>
                  <a:lnTo>
                    <a:pt x="60051" y="802991"/>
                  </a:lnTo>
                  <a:lnTo>
                    <a:pt x="91279" y="777391"/>
                  </a:lnTo>
                  <a:lnTo>
                    <a:pt x="126568" y="758554"/>
                  </a:lnTo>
                  <a:lnTo>
                    <a:pt x="164843" y="746925"/>
                  </a:lnTo>
                  <a:lnTo>
                    <a:pt x="205029" y="742949"/>
                  </a:lnTo>
                  <a:lnTo>
                    <a:pt x="554276" y="742949"/>
                  </a:lnTo>
                  <a:lnTo>
                    <a:pt x="594462" y="738974"/>
                  </a:lnTo>
                  <a:lnTo>
                    <a:pt x="632738" y="727345"/>
                  </a:lnTo>
                  <a:lnTo>
                    <a:pt x="668027" y="708508"/>
                  </a:lnTo>
                  <a:lnTo>
                    <a:pt x="699254" y="682908"/>
                  </a:lnTo>
                  <a:lnTo>
                    <a:pt x="724858" y="651687"/>
                  </a:lnTo>
                  <a:lnTo>
                    <a:pt x="743699" y="616404"/>
                  </a:lnTo>
                  <a:lnTo>
                    <a:pt x="755330" y="578135"/>
                  </a:lnTo>
                  <a:lnTo>
                    <a:pt x="759306" y="537956"/>
                  </a:lnTo>
                  <a:lnTo>
                    <a:pt x="759306" y="204993"/>
                  </a:lnTo>
                  <a:lnTo>
                    <a:pt x="764721" y="157990"/>
                  </a:lnTo>
                  <a:lnTo>
                    <a:pt x="780145" y="114842"/>
                  </a:lnTo>
                  <a:lnTo>
                    <a:pt x="804348" y="76780"/>
                  </a:lnTo>
                  <a:lnTo>
                    <a:pt x="836100" y="45034"/>
                  </a:lnTo>
                  <a:lnTo>
                    <a:pt x="874168" y="20835"/>
                  </a:lnTo>
                  <a:lnTo>
                    <a:pt x="917324" y="5414"/>
                  </a:lnTo>
                  <a:lnTo>
                    <a:pt x="964335" y="0"/>
                  </a:lnTo>
                  <a:lnTo>
                    <a:pt x="8087955" y="0"/>
                  </a:lnTo>
                  <a:lnTo>
                    <a:pt x="8128141" y="3975"/>
                  </a:lnTo>
                  <a:lnTo>
                    <a:pt x="8166416" y="15604"/>
                  </a:lnTo>
                  <a:lnTo>
                    <a:pt x="8201705" y="34441"/>
                  </a:lnTo>
                  <a:lnTo>
                    <a:pt x="8232933" y="60041"/>
                  </a:lnTo>
                  <a:lnTo>
                    <a:pt x="8258537" y="91262"/>
                  </a:lnTo>
                  <a:lnTo>
                    <a:pt x="8277378" y="126545"/>
                  </a:lnTo>
                  <a:lnTo>
                    <a:pt x="8289009" y="164814"/>
                  </a:lnTo>
                  <a:lnTo>
                    <a:pt x="8292985" y="204993"/>
                  </a:lnTo>
                  <a:lnTo>
                    <a:pt x="8292985" y="537956"/>
                  </a:lnTo>
                  <a:lnTo>
                    <a:pt x="8296961" y="578135"/>
                  </a:lnTo>
                  <a:lnTo>
                    <a:pt x="8308591" y="616404"/>
                  </a:lnTo>
                  <a:lnTo>
                    <a:pt x="8327432" y="651687"/>
                  </a:lnTo>
                  <a:lnTo>
                    <a:pt x="8353036" y="682908"/>
                  </a:lnTo>
                  <a:lnTo>
                    <a:pt x="8384264" y="708508"/>
                  </a:lnTo>
                  <a:lnTo>
                    <a:pt x="8419553" y="727345"/>
                  </a:lnTo>
                  <a:lnTo>
                    <a:pt x="8457828" y="738974"/>
                  </a:lnTo>
                  <a:lnTo>
                    <a:pt x="8498014" y="742949"/>
                  </a:lnTo>
                  <a:lnTo>
                    <a:pt x="8847261" y="742949"/>
                  </a:lnTo>
                  <a:lnTo>
                    <a:pt x="8887447" y="746925"/>
                  </a:lnTo>
                  <a:lnTo>
                    <a:pt x="8925723" y="758554"/>
                  </a:lnTo>
                  <a:lnTo>
                    <a:pt x="8961012" y="777391"/>
                  </a:lnTo>
                  <a:lnTo>
                    <a:pt x="8992239" y="802991"/>
                  </a:lnTo>
                  <a:lnTo>
                    <a:pt x="9017843" y="834212"/>
                  </a:lnTo>
                  <a:lnTo>
                    <a:pt x="9036684" y="869495"/>
                  </a:lnTo>
                  <a:lnTo>
                    <a:pt x="9048315" y="907764"/>
                  </a:lnTo>
                  <a:lnTo>
                    <a:pt x="9052291" y="947943"/>
                  </a:lnTo>
                  <a:lnTo>
                    <a:pt x="9052291" y="1405554"/>
                  </a:lnTo>
                  <a:lnTo>
                    <a:pt x="9048315" y="1445733"/>
                  </a:lnTo>
                  <a:lnTo>
                    <a:pt x="9036684" y="1484002"/>
                  </a:lnTo>
                  <a:lnTo>
                    <a:pt x="9017843" y="1519284"/>
                  </a:lnTo>
                  <a:lnTo>
                    <a:pt x="8992239" y="1550506"/>
                  </a:lnTo>
                  <a:lnTo>
                    <a:pt x="8961012" y="1576106"/>
                  </a:lnTo>
                  <a:lnTo>
                    <a:pt x="8925723" y="1594943"/>
                  </a:lnTo>
                  <a:lnTo>
                    <a:pt x="8887447" y="1606572"/>
                  </a:lnTo>
                  <a:lnTo>
                    <a:pt x="8847261" y="1610547"/>
                  </a:lnTo>
                  <a:lnTo>
                    <a:pt x="8734245" y="1610547"/>
                  </a:lnTo>
                  <a:lnTo>
                    <a:pt x="8694060" y="1614523"/>
                  </a:lnTo>
                  <a:lnTo>
                    <a:pt x="8655785" y="1626152"/>
                  </a:lnTo>
                  <a:lnTo>
                    <a:pt x="8620495" y="1644989"/>
                  </a:lnTo>
                  <a:lnTo>
                    <a:pt x="8589268" y="1670589"/>
                  </a:lnTo>
                  <a:lnTo>
                    <a:pt x="8563664" y="1701810"/>
                  </a:lnTo>
                  <a:lnTo>
                    <a:pt x="8544823" y="1737093"/>
                  </a:lnTo>
                  <a:lnTo>
                    <a:pt x="8533192" y="1775362"/>
                  </a:lnTo>
                  <a:lnTo>
                    <a:pt x="8529217" y="1815541"/>
                  </a:lnTo>
                  <a:lnTo>
                    <a:pt x="8529217" y="2205654"/>
                  </a:lnTo>
                  <a:lnTo>
                    <a:pt x="8525241" y="2245833"/>
                  </a:lnTo>
                  <a:lnTo>
                    <a:pt x="8513610" y="2284102"/>
                  </a:lnTo>
                  <a:lnTo>
                    <a:pt x="8494769" y="2319384"/>
                  </a:lnTo>
                  <a:lnTo>
                    <a:pt x="8469165" y="2350606"/>
                  </a:lnTo>
                  <a:lnTo>
                    <a:pt x="8437937" y="2376206"/>
                  </a:lnTo>
                  <a:lnTo>
                    <a:pt x="8402648" y="2395043"/>
                  </a:lnTo>
                  <a:lnTo>
                    <a:pt x="8364373" y="2406672"/>
                  </a:lnTo>
                  <a:lnTo>
                    <a:pt x="8324187" y="2410647"/>
                  </a:lnTo>
                  <a:close/>
                </a:path>
              </a:pathLst>
            </a:custGeom>
            <a:solidFill>
              <a:srgbClr val="B0D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63134" y="6101839"/>
              <a:ext cx="180975" cy="18097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2735504" y="5900247"/>
              <a:ext cx="503555" cy="484505"/>
            </a:xfrm>
            <a:custGeom>
              <a:avLst/>
              <a:gdLst/>
              <a:ahLst/>
              <a:cxnLst/>
              <a:rect l="l" t="t" r="r" b="b"/>
              <a:pathLst>
                <a:path w="503555" h="484504">
                  <a:moveTo>
                    <a:pt x="219789" y="396841"/>
                  </a:moveTo>
                  <a:lnTo>
                    <a:pt x="248708" y="442952"/>
                  </a:lnTo>
                  <a:lnTo>
                    <a:pt x="213703" y="465786"/>
                  </a:lnTo>
                  <a:lnTo>
                    <a:pt x="169340" y="481351"/>
                  </a:lnTo>
                  <a:lnTo>
                    <a:pt x="140099" y="484403"/>
                  </a:lnTo>
                  <a:lnTo>
                    <a:pt x="106872" y="482495"/>
                  </a:lnTo>
                  <a:lnTo>
                    <a:pt x="54093" y="467232"/>
                  </a:lnTo>
                  <a:lnTo>
                    <a:pt x="19430" y="437198"/>
                  </a:lnTo>
                  <a:lnTo>
                    <a:pt x="2158" y="395827"/>
                  </a:lnTo>
                  <a:lnTo>
                    <a:pt x="0" y="371135"/>
                  </a:lnTo>
                  <a:lnTo>
                    <a:pt x="0" y="113268"/>
                  </a:lnTo>
                  <a:lnTo>
                    <a:pt x="8113" y="66997"/>
                  </a:lnTo>
                  <a:lnTo>
                    <a:pt x="32454" y="31008"/>
                  </a:lnTo>
                  <a:lnTo>
                    <a:pt x="72379" y="7752"/>
                  </a:lnTo>
                  <a:lnTo>
                    <a:pt x="126925" y="0"/>
                  </a:lnTo>
                  <a:lnTo>
                    <a:pt x="144266" y="582"/>
                  </a:lnTo>
                  <a:lnTo>
                    <a:pt x="191351" y="9318"/>
                  </a:lnTo>
                  <a:lnTo>
                    <a:pt x="230091" y="26399"/>
                  </a:lnTo>
                  <a:lnTo>
                    <a:pt x="240836" y="33578"/>
                  </a:lnTo>
                  <a:lnTo>
                    <a:pt x="240836" y="140260"/>
                  </a:lnTo>
                  <a:lnTo>
                    <a:pt x="181551" y="140260"/>
                  </a:lnTo>
                  <a:lnTo>
                    <a:pt x="181551" y="66515"/>
                  </a:lnTo>
                  <a:lnTo>
                    <a:pt x="175144" y="64557"/>
                  </a:lnTo>
                  <a:lnTo>
                    <a:pt x="132970" y="56122"/>
                  </a:lnTo>
                  <a:lnTo>
                    <a:pt x="126282" y="55911"/>
                  </a:lnTo>
                  <a:lnTo>
                    <a:pt x="98939" y="59576"/>
                  </a:lnTo>
                  <a:lnTo>
                    <a:pt x="79408" y="70571"/>
                  </a:lnTo>
                  <a:lnTo>
                    <a:pt x="67689" y="88897"/>
                  </a:lnTo>
                  <a:lnTo>
                    <a:pt x="63783" y="114553"/>
                  </a:lnTo>
                  <a:lnTo>
                    <a:pt x="63783" y="369849"/>
                  </a:lnTo>
                  <a:lnTo>
                    <a:pt x="85794" y="414032"/>
                  </a:lnTo>
                  <a:lnTo>
                    <a:pt x="124595" y="427588"/>
                  </a:lnTo>
                  <a:lnTo>
                    <a:pt x="140099" y="428492"/>
                  </a:lnTo>
                  <a:lnTo>
                    <a:pt x="147972" y="428161"/>
                  </a:lnTo>
                  <a:lnTo>
                    <a:pt x="186732" y="417326"/>
                  </a:lnTo>
                  <a:lnTo>
                    <a:pt x="215397" y="400804"/>
                  </a:lnTo>
                  <a:lnTo>
                    <a:pt x="219789" y="396841"/>
                  </a:lnTo>
                  <a:close/>
                </a:path>
                <a:path w="503555" h="484504">
                  <a:moveTo>
                    <a:pt x="392776" y="484403"/>
                  </a:moveTo>
                  <a:lnTo>
                    <a:pt x="351364" y="479141"/>
                  </a:lnTo>
                  <a:lnTo>
                    <a:pt x="309602" y="451347"/>
                  </a:lnTo>
                  <a:lnTo>
                    <a:pt x="295413" y="397484"/>
                  </a:lnTo>
                  <a:lnTo>
                    <a:pt x="296457" y="382552"/>
                  </a:lnTo>
                  <a:lnTo>
                    <a:pt x="312122" y="347517"/>
                  </a:lnTo>
                  <a:lnTo>
                    <a:pt x="343843" y="323779"/>
                  </a:lnTo>
                  <a:lnTo>
                    <a:pt x="386871" y="306507"/>
                  </a:lnTo>
                  <a:lnTo>
                    <a:pt x="423088" y="295301"/>
                  </a:lnTo>
                  <a:lnTo>
                    <a:pt x="427104" y="294176"/>
                  </a:lnTo>
                  <a:lnTo>
                    <a:pt x="431174" y="292891"/>
                  </a:lnTo>
                  <a:lnTo>
                    <a:pt x="435352" y="291606"/>
                  </a:lnTo>
                  <a:lnTo>
                    <a:pt x="439208" y="290535"/>
                  </a:lnTo>
                  <a:lnTo>
                    <a:pt x="442742" y="289678"/>
                  </a:lnTo>
                  <a:lnTo>
                    <a:pt x="442742" y="259955"/>
                  </a:lnTo>
                  <a:lnTo>
                    <a:pt x="434870" y="219628"/>
                  </a:lnTo>
                  <a:lnTo>
                    <a:pt x="401933" y="209988"/>
                  </a:lnTo>
                  <a:lnTo>
                    <a:pt x="394007" y="209988"/>
                  </a:lnTo>
                  <a:lnTo>
                    <a:pt x="386617" y="210684"/>
                  </a:lnTo>
                  <a:lnTo>
                    <a:pt x="379762" y="212077"/>
                  </a:lnTo>
                  <a:lnTo>
                    <a:pt x="373014" y="213362"/>
                  </a:lnTo>
                  <a:lnTo>
                    <a:pt x="367230" y="214433"/>
                  </a:lnTo>
                  <a:lnTo>
                    <a:pt x="362410" y="215290"/>
                  </a:lnTo>
                  <a:lnTo>
                    <a:pt x="362410" y="266542"/>
                  </a:lnTo>
                  <a:lnTo>
                    <a:pt x="309873" y="266542"/>
                  </a:lnTo>
                  <a:lnTo>
                    <a:pt x="309873" y="168537"/>
                  </a:lnTo>
                  <a:lnTo>
                    <a:pt x="357409" y="159449"/>
                  </a:lnTo>
                  <a:lnTo>
                    <a:pt x="401933" y="156647"/>
                  </a:lnTo>
                  <a:lnTo>
                    <a:pt x="426244" y="158254"/>
                  </a:lnTo>
                  <a:lnTo>
                    <a:pt x="464563" y="171107"/>
                  </a:lnTo>
                  <a:lnTo>
                    <a:pt x="497127" y="214447"/>
                  </a:lnTo>
                  <a:lnTo>
                    <a:pt x="503313" y="259312"/>
                  </a:lnTo>
                  <a:lnTo>
                    <a:pt x="503313" y="462714"/>
                  </a:lnTo>
                  <a:lnTo>
                    <a:pt x="499778" y="463999"/>
                  </a:lnTo>
                  <a:lnTo>
                    <a:pt x="492655" y="466623"/>
                  </a:lnTo>
                  <a:lnTo>
                    <a:pt x="453868" y="478509"/>
                  </a:lnTo>
                  <a:lnTo>
                    <a:pt x="406020" y="484413"/>
                  </a:lnTo>
                  <a:lnTo>
                    <a:pt x="392776" y="484403"/>
                  </a:lnTo>
                  <a:close/>
                </a:path>
              </a:pathLst>
            </a:custGeom>
            <a:ln w="35788">
              <a:solidFill>
                <a:srgbClr val="7DD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074236" y="6218624"/>
              <a:ext cx="123189" cy="136525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3308596" y="6056895"/>
              <a:ext cx="1029335" cy="328295"/>
            </a:xfrm>
            <a:custGeom>
              <a:avLst/>
              <a:gdLst/>
              <a:ahLst/>
              <a:cxnLst/>
              <a:rect l="l" t="t" r="r" b="b"/>
              <a:pathLst>
                <a:path w="1029335" h="328295">
                  <a:moveTo>
                    <a:pt x="153916" y="106038"/>
                  </a:moveTo>
                  <a:lnTo>
                    <a:pt x="151125" y="82983"/>
                  </a:lnTo>
                  <a:lnTo>
                    <a:pt x="142750" y="66515"/>
                  </a:lnTo>
                  <a:lnTo>
                    <a:pt x="128792" y="56634"/>
                  </a:lnTo>
                  <a:lnTo>
                    <a:pt x="109251" y="53340"/>
                  </a:lnTo>
                  <a:lnTo>
                    <a:pt x="101148" y="53571"/>
                  </a:lnTo>
                  <a:lnTo>
                    <a:pt x="63516" y="60999"/>
                  </a:lnTo>
                  <a:lnTo>
                    <a:pt x="60409" y="61855"/>
                  </a:lnTo>
                  <a:lnTo>
                    <a:pt x="60409" y="321168"/>
                  </a:lnTo>
                  <a:lnTo>
                    <a:pt x="0" y="321168"/>
                  </a:lnTo>
                  <a:lnTo>
                    <a:pt x="0" y="19761"/>
                  </a:lnTo>
                  <a:lnTo>
                    <a:pt x="11537" y="16468"/>
                  </a:lnTo>
                  <a:lnTo>
                    <a:pt x="50609" y="6587"/>
                  </a:lnTo>
                  <a:lnTo>
                    <a:pt x="95284" y="411"/>
                  </a:lnTo>
                  <a:lnTo>
                    <a:pt x="111179" y="0"/>
                  </a:lnTo>
                  <a:lnTo>
                    <a:pt x="137117" y="1897"/>
                  </a:lnTo>
                  <a:lnTo>
                    <a:pt x="176881" y="17080"/>
                  </a:lnTo>
                  <a:lnTo>
                    <a:pt x="208542" y="64386"/>
                  </a:lnTo>
                  <a:lnTo>
                    <a:pt x="214487" y="106038"/>
                  </a:lnTo>
                  <a:lnTo>
                    <a:pt x="214487" y="321168"/>
                  </a:lnTo>
                  <a:lnTo>
                    <a:pt x="153916" y="321168"/>
                  </a:lnTo>
                  <a:lnTo>
                    <a:pt x="153916" y="106038"/>
                  </a:lnTo>
                  <a:close/>
                </a:path>
                <a:path w="1029335" h="328295">
                  <a:moveTo>
                    <a:pt x="484938" y="321168"/>
                  </a:moveTo>
                  <a:lnTo>
                    <a:pt x="400589" y="8515"/>
                  </a:lnTo>
                  <a:lnTo>
                    <a:pt x="463730" y="8515"/>
                  </a:lnTo>
                  <a:lnTo>
                    <a:pt x="515143" y="237622"/>
                  </a:lnTo>
                  <a:lnTo>
                    <a:pt x="560611" y="8515"/>
                  </a:lnTo>
                  <a:lnTo>
                    <a:pt x="613148" y="8515"/>
                  </a:lnTo>
                  <a:lnTo>
                    <a:pt x="655885" y="228304"/>
                  </a:lnTo>
                  <a:lnTo>
                    <a:pt x="709868" y="8515"/>
                  </a:lnTo>
                  <a:lnTo>
                    <a:pt x="771724" y="8515"/>
                  </a:lnTo>
                  <a:lnTo>
                    <a:pt x="687536" y="321168"/>
                  </a:lnTo>
                  <a:lnTo>
                    <a:pt x="627608" y="321168"/>
                  </a:lnTo>
                  <a:lnTo>
                    <a:pt x="586156" y="123711"/>
                  </a:lnTo>
                  <a:lnTo>
                    <a:pt x="544062" y="321168"/>
                  </a:lnTo>
                  <a:lnTo>
                    <a:pt x="484938" y="321168"/>
                  </a:lnTo>
                  <a:close/>
                </a:path>
                <a:path w="1029335" h="328295">
                  <a:moveTo>
                    <a:pt x="812585" y="219789"/>
                  </a:moveTo>
                  <a:lnTo>
                    <a:pt x="812585" y="107966"/>
                  </a:lnTo>
                  <a:lnTo>
                    <a:pt x="814453" y="84559"/>
                  </a:lnTo>
                  <a:lnTo>
                    <a:pt x="829394" y="45277"/>
                  </a:lnTo>
                  <a:lnTo>
                    <a:pt x="858635" y="16538"/>
                  </a:lnTo>
                  <a:lnTo>
                    <a:pt x="898319" y="1837"/>
                  </a:lnTo>
                  <a:lnTo>
                    <a:pt x="921837" y="0"/>
                  </a:lnTo>
                  <a:lnTo>
                    <a:pt x="945484" y="1817"/>
                  </a:lnTo>
                  <a:lnTo>
                    <a:pt x="984767" y="16357"/>
                  </a:lnTo>
                  <a:lnTo>
                    <a:pt x="1012914" y="44855"/>
                  </a:lnTo>
                  <a:lnTo>
                    <a:pt x="1027213" y="84298"/>
                  </a:lnTo>
                  <a:lnTo>
                    <a:pt x="1029000" y="107966"/>
                  </a:lnTo>
                  <a:lnTo>
                    <a:pt x="1029000" y="181069"/>
                  </a:lnTo>
                  <a:lnTo>
                    <a:pt x="873798" y="181069"/>
                  </a:lnTo>
                  <a:lnTo>
                    <a:pt x="873798" y="218503"/>
                  </a:lnTo>
                  <a:lnTo>
                    <a:pt x="888258" y="260919"/>
                  </a:lnTo>
                  <a:lnTo>
                    <a:pt x="933565" y="274415"/>
                  </a:lnTo>
                  <a:lnTo>
                    <a:pt x="944731" y="273963"/>
                  </a:lnTo>
                  <a:lnTo>
                    <a:pt x="981443" y="263449"/>
                  </a:lnTo>
                  <a:lnTo>
                    <a:pt x="1000723" y="250797"/>
                  </a:lnTo>
                  <a:lnTo>
                    <a:pt x="1029000" y="294176"/>
                  </a:lnTo>
                  <a:lnTo>
                    <a:pt x="985781" y="319561"/>
                  </a:lnTo>
                  <a:lnTo>
                    <a:pt x="947433" y="327243"/>
                  </a:lnTo>
                  <a:lnTo>
                    <a:pt x="933565" y="327755"/>
                  </a:lnTo>
                  <a:lnTo>
                    <a:pt x="905760" y="325948"/>
                  </a:lnTo>
                  <a:lnTo>
                    <a:pt x="860694" y="311488"/>
                  </a:lnTo>
                  <a:lnTo>
                    <a:pt x="829937" y="283050"/>
                  </a:lnTo>
                  <a:lnTo>
                    <a:pt x="814513" y="243527"/>
                  </a:lnTo>
                  <a:lnTo>
                    <a:pt x="812585" y="219789"/>
                  </a:lnTo>
                  <a:close/>
                </a:path>
              </a:pathLst>
            </a:custGeom>
            <a:ln w="35788">
              <a:solidFill>
                <a:srgbClr val="7DD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163697" y="6092342"/>
              <a:ext cx="130580" cy="115478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4523101" y="6056895"/>
              <a:ext cx="480059" cy="328295"/>
            </a:xfrm>
            <a:custGeom>
              <a:avLst/>
              <a:gdLst/>
              <a:ahLst/>
              <a:cxnLst/>
              <a:rect l="l" t="t" r="r" b="b"/>
              <a:pathLst>
                <a:path w="480060" h="328295">
                  <a:moveTo>
                    <a:pt x="0" y="279074"/>
                  </a:moveTo>
                  <a:lnTo>
                    <a:pt x="47395" y="246138"/>
                  </a:lnTo>
                  <a:lnTo>
                    <a:pt x="52697" y="252614"/>
                  </a:lnTo>
                  <a:lnTo>
                    <a:pt x="58642" y="258228"/>
                  </a:lnTo>
                  <a:lnTo>
                    <a:pt x="96649" y="273702"/>
                  </a:lnTo>
                  <a:lnTo>
                    <a:pt x="105395" y="274415"/>
                  </a:lnTo>
                  <a:lnTo>
                    <a:pt x="114634" y="274123"/>
                  </a:lnTo>
                  <a:lnTo>
                    <a:pt x="145541" y="248367"/>
                  </a:lnTo>
                  <a:lnTo>
                    <a:pt x="146204" y="240836"/>
                  </a:lnTo>
                  <a:lnTo>
                    <a:pt x="144638" y="227922"/>
                  </a:lnTo>
                  <a:lnTo>
                    <a:pt x="139938" y="216816"/>
                  </a:lnTo>
                  <a:lnTo>
                    <a:pt x="132106" y="207518"/>
                  </a:lnTo>
                  <a:lnTo>
                    <a:pt x="121141" y="200027"/>
                  </a:lnTo>
                  <a:lnTo>
                    <a:pt x="71817" y="175124"/>
                  </a:lnTo>
                  <a:lnTo>
                    <a:pt x="56081" y="166348"/>
                  </a:lnTo>
                  <a:lnTo>
                    <a:pt x="25384" y="137850"/>
                  </a:lnTo>
                  <a:lnTo>
                    <a:pt x="12531" y="92864"/>
                  </a:lnTo>
                  <a:lnTo>
                    <a:pt x="13033" y="79759"/>
                  </a:lnTo>
                  <a:lnTo>
                    <a:pt x="31279" y="35316"/>
                  </a:lnTo>
                  <a:lnTo>
                    <a:pt x="70401" y="6868"/>
                  </a:lnTo>
                  <a:lnTo>
                    <a:pt x="109894" y="0"/>
                  </a:lnTo>
                  <a:lnTo>
                    <a:pt x="123902" y="492"/>
                  </a:lnTo>
                  <a:lnTo>
                    <a:pt x="171007" y="11818"/>
                  </a:lnTo>
                  <a:lnTo>
                    <a:pt x="197456" y="23778"/>
                  </a:lnTo>
                  <a:lnTo>
                    <a:pt x="197456" y="106038"/>
                  </a:lnTo>
                  <a:lnTo>
                    <a:pt x="144758" y="106038"/>
                  </a:lnTo>
                  <a:lnTo>
                    <a:pt x="144758" y="57357"/>
                  </a:lnTo>
                  <a:lnTo>
                    <a:pt x="141759" y="56393"/>
                  </a:lnTo>
                  <a:lnTo>
                    <a:pt x="137046" y="54947"/>
                  </a:lnTo>
                  <a:lnTo>
                    <a:pt x="130620" y="53019"/>
                  </a:lnTo>
                  <a:lnTo>
                    <a:pt x="124300" y="50984"/>
                  </a:lnTo>
                  <a:lnTo>
                    <a:pt x="116963" y="49966"/>
                  </a:lnTo>
                  <a:lnTo>
                    <a:pt x="108608" y="49966"/>
                  </a:lnTo>
                  <a:lnTo>
                    <a:pt x="74186" y="72861"/>
                  </a:lnTo>
                  <a:lnTo>
                    <a:pt x="71817" y="86919"/>
                  </a:lnTo>
                  <a:lnTo>
                    <a:pt x="71817" y="95274"/>
                  </a:lnTo>
                  <a:lnTo>
                    <a:pt x="104592" y="128371"/>
                  </a:lnTo>
                  <a:lnTo>
                    <a:pt x="153434" y="153434"/>
                  </a:lnTo>
                  <a:lnTo>
                    <a:pt x="167191" y="161136"/>
                  </a:lnTo>
                  <a:lnTo>
                    <a:pt x="196171" y="189905"/>
                  </a:lnTo>
                  <a:lnTo>
                    <a:pt x="209988" y="238908"/>
                  </a:lnTo>
                  <a:lnTo>
                    <a:pt x="209426" y="251972"/>
                  </a:lnTo>
                  <a:lnTo>
                    <a:pt x="189724" y="295452"/>
                  </a:lnTo>
                  <a:lnTo>
                    <a:pt x="147128" y="321700"/>
                  </a:lnTo>
                  <a:lnTo>
                    <a:pt x="104592" y="327755"/>
                  </a:lnTo>
                  <a:lnTo>
                    <a:pt x="89048" y="326671"/>
                  </a:lnTo>
                  <a:lnTo>
                    <a:pt x="44825" y="314259"/>
                  </a:lnTo>
                  <a:lnTo>
                    <a:pt x="9007" y="289648"/>
                  </a:lnTo>
                  <a:lnTo>
                    <a:pt x="0" y="279074"/>
                  </a:lnTo>
                  <a:close/>
                </a:path>
                <a:path w="480060" h="328295">
                  <a:moveTo>
                    <a:pt x="263287" y="219789"/>
                  </a:moveTo>
                  <a:lnTo>
                    <a:pt x="263287" y="107966"/>
                  </a:lnTo>
                  <a:lnTo>
                    <a:pt x="265154" y="84559"/>
                  </a:lnTo>
                  <a:lnTo>
                    <a:pt x="280096" y="45277"/>
                  </a:lnTo>
                  <a:lnTo>
                    <a:pt x="309337" y="16538"/>
                  </a:lnTo>
                  <a:lnTo>
                    <a:pt x="349021" y="1837"/>
                  </a:lnTo>
                  <a:lnTo>
                    <a:pt x="372538" y="0"/>
                  </a:lnTo>
                  <a:lnTo>
                    <a:pt x="396186" y="1817"/>
                  </a:lnTo>
                  <a:lnTo>
                    <a:pt x="435469" y="16357"/>
                  </a:lnTo>
                  <a:lnTo>
                    <a:pt x="463615" y="44855"/>
                  </a:lnTo>
                  <a:lnTo>
                    <a:pt x="477914" y="84298"/>
                  </a:lnTo>
                  <a:lnTo>
                    <a:pt x="479702" y="107966"/>
                  </a:lnTo>
                  <a:lnTo>
                    <a:pt x="479702" y="181069"/>
                  </a:lnTo>
                  <a:lnTo>
                    <a:pt x="324500" y="181069"/>
                  </a:lnTo>
                  <a:lnTo>
                    <a:pt x="324500" y="218503"/>
                  </a:lnTo>
                  <a:lnTo>
                    <a:pt x="338960" y="260919"/>
                  </a:lnTo>
                  <a:lnTo>
                    <a:pt x="384267" y="274415"/>
                  </a:lnTo>
                  <a:lnTo>
                    <a:pt x="395433" y="273963"/>
                  </a:lnTo>
                  <a:lnTo>
                    <a:pt x="432145" y="263449"/>
                  </a:lnTo>
                  <a:lnTo>
                    <a:pt x="451425" y="250797"/>
                  </a:lnTo>
                  <a:lnTo>
                    <a:pt x="479702" y="294176"/>
                  </a:lnTo>
                  <a:lnTo>
                    <a:pt x="436483" y="319561"/>
                  </a:lnTo>
                  <a:lnTo>
                    <a:pt x="398134" y="327243"/>
                  </a:lnTo>
                  <a:lnTo>
                    <a:pt x="384267" y="327755"/>
                  </a:lnTo>
                  <a:lnTo>
                    <a:pt x="356462" y="325948"/>
                  </a:lnTo>
                  <a:lnTo>
                    <a:pt x="311396" y="311488"/>
                  </a:lnTo>
                  <a:lnTo>
                    <a:pt x="280638" y="283050"/>
                  </a:lnTo>
                  <a:lnTo>
                    <a:pt x="265215" y="243527"/>
                  </a:lnTo>
                  <a:lnTo>
                    <a:pt x="263287" y="219789"/>
                  </a:lnTo>
                  <a:close/>
                </a:path>
              </a:pathLst>
            </a:custGeom>
            <a:ln w="35788">
              <a:solidFill>
                <a:srgbClr val="7DD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828904" y="6092342"/>
              <a:ext cx="130580" cy="115478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5059446" y="6056895"/>
              <a:ext cx="216535" cy="328295"/>
            </a:xfrm>
            <a:custGeom>
              <a:avLst/>
              <a:gdLst/>
              <a:ahLst/>
              <a:cxnLst/>
              <a:rect l="l" t="t" r="r" b="b"/>
              <a:pathLst>
                <a:path w="216535" h="328295">
                  <a:moveTo>
                    <a:pt x="0" y="219789"/>
                  </a:moveTo>
                  <a:lnTo>
                    <a:pt x="0" y="107966"/>
                  </a:lnTo>
                  <a:lnTo>
                    <a:pt x="1867" y="84559"/>
                  </a:lnTo>
                  <a:lnTo>
                    <a:pt x="16809" y="45277"/>
                  </a:lnTo>
                  <a:lnTo>
                    <a:pt x="46050" y="16538"/>
                  </a:lnTo>
                  <a:lnTo>
                    <a:pt x="85734" y="1837"/>
                  </a:lnTo>
                  <a:lnTo>
                    <a:pt x="109251" y="0"/>
                  </a:lnTo>
                  <a:lnTo>
                    <a:pt x="132899" y="1817"/>
                  </a:lnTo>
                  <a:lnTo>
                    <a:pt x="172182" y="16357"/>
                  </a:lnTo>
                  <a:lnTo>
                    <a:pt x="200328" y="44855"/>
                  </a:lnTo>
                  <a:lnTo>
                    <a:pt x="214627" y="84298"/>
                  </a:lnTo>
                  <a:lnTo>
                    <a:pt x="216415" y="107966"/>
                  </a:lnTo>
                  <a:lnTo>
                    <a:pt x="216415" y="181069"/>
                  </a:lnTo>
                  <a:lnTo>
                    <a:pt x="61213" y="181069"/>
                  </a:lnTo>
                  <a:lnTo>
                    <a:pt x="61213" y="218503"/>
                  </a:lnTo>
                  <a:lnTo>
                    <a:pt x="75672" y="260919"/>
                  </a:lnTo>
                  <a:lnTo>
                    <a:pt x="120980" y="274415"/>
                  </a:lnTo>
                  <a:lnTo>
                    <a:pt x="132146" y="273963"/>
                  </a:lnTo>
                  <a:lnTo>
                    <a:pt x="168858" y="263449"/>
                  </a:lnTo>
                  <a:lnTo>
                    <a:pt x="188138" y="250797"/>
                  </a:lnTo>
                  <a:lnTo>
                    <a:pt x="216415" y="294176"/>
                  </a:lnTo>
                  <a:lnTo>
                    <a:pt x="173196" y="319561"/>
                  </a:lnTo>
                  <a:lnTo>
                    <a:pt x="134847" y="327243"/>
                  </a:lnTo>
                  <a:lnTo>
                    <a:pt x="120980" y="327755"/>
                  </a:lnTo>
                  <a:lnTo>
                    <a:pt x="93175" y="325948"/>
                  </a:lnTo>
                  <a:lnTo>
                    <a:pt x="48108" y="311488"/>
                  </a:lnTo>
                  <a:lnTo>
                    <a:pt x="17351" y="283050"/>
                  </a:lnTo>
                  <a:lnTo>
                    <a:pt x="1927" y="243527"/>
                  </a:lnTo>
                  <a:lnTo>
                    <a:pt x="0" y="219789"/>
                  </a:lnTo>
                  <a:close/>
                </a:path>
              </a:pathLst>
            </a:custGeom>
            <a:ln w="35788">
              <a:solidFill>
                <a:srgbClr val="7DD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101961" y="6092342"/>
              <a:ext cx="130580" cy="115478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5461366" y="5900247"/>
              <a:ext cx="716280" cy="484505"/>
            </a:xfrm>
            <a:custGeom>
              <a:avLst/>
              <a:gdLst/>
              <a:ahLst/>
              <a:cxnLst/>
              <a:rect l="l" t="t" r="r" b="b"/>
              <a:pathLst>
                <a:path w="716279" h="484504">
                  <a:moveTo>
                    <a:pt x="169179" y="477816"/>
                  </a:moveTo>
                  <a:lnTo>
                    <a:pt x="114794" y="477575"/>
                  </a:lnTo>
                  <a:lnTo>
                    <a:pt x="75351" y="462392"/>
                  </a:lnTo>
                  <a:lnTo>
                    <a:pt x="51492" y="431464"/>
                  </a:lnTo>
                  <a:lnTo>
                    <a:pt x="43540" y="384309"/>
                  </a:lnTo>
                  <a:lnTo>
                    <a:pt x="43540" y="218503"/>
                  </a:lnTo>
                  <a:lnTo>
                    <a:pt x="0" y="218503"/>
                  </a:lnTo>
                  <a:lnTo>
                    <a:pt x="0" y="165163"/>
                  </a:lnTo>
                  <a:lnTo>
                    <a:pt x="43540" y="165163"/>
                  </a:lnTo>
                  <a:lnTo>
                    <a:pt x="43540" y="56714"/>
                  </a:lnTo>
                  <a:lnTo>
                    <a:pt x="103950" y="56714"/>
                  </a:lnTo>
                  <a:lnTo>
                    <a:pt x="103950" y="165163"/>
                  </a:lnTo>
                  <a:lnTo>
                    <a:pt x="162592" y="165163"/>
                  </a:lnTo>
                  <a:lnTo>
                    <a:pt x="162592" y="218503"/>
                  </a:lnTo>
                  <a:lnTo>
                    <a:pt x="103950" y="218503"/>
                  </a:lnTo>
                  <a:lnTo>
                    <a:pt x="103950" y="376437"/>
                  </a:lnTo>
                  <a:lnTo>
                    <a:pt x="112264" y="413761"/>
                  </a:lnTo>
                  <a:lnTo>
                    <a:pt x="152711" y="427839"/>
                  </a:lnTo>
                  <a:lnTo>
                    <a:pt x="169179" y="427849"/>
                  </a:lnTo>
                  <a:lnTo>
                    <a:pt x="169179" y="477816"/>
                  </a:lnTo>
                  <a:close/>
                </a:path>
                <a:path w="716279" h="484504">
                  <a:moveTo>
                    <a:pt x="222500" y="477816"/>
                  </a:moveTo>
                  <a:lnTo>
                    <a:pt x="222500" y="0"/>
                  </a:lnTo>
                  <a:lnTo>
                    <a:pt x="281624" y="0"/>
                  </a:lnTo>
                  <a:lnTo>
                    <a:pt x="281624" y="163877"/>
                  </a:lnTo>
                  <a:lnTo>
                    <a:pt x="288031" y="162351"/>
                  </a:lnTo>
                  <a:lnTo>
                    <a:pt x="331742" y="156778"/>
                  </a:lnTo>
                  <a:lnTo>
                    <a:pt x="339624" y="156647"/>
                  </a:lnTo>
                  <a:lnTo>
                    <a:pt x="363463" y="157943"/>
                  </a:lnTo>
                  <a:lnTo>
                    <a:pt x="400416" y="168306"/>
                  </a:lnTo>
                  <a:lnTo>
                    <a:pt x="430641" y="204285"/>
                  </a:lnTo>
                  <a:lnTo>
                    <a:pt x="436345" y="243567"/>
                  </a:lnTo>
                  <a:lnTo>
                    <a:pt x="436345" y="477816"/>
                  </a:lnTo>
                  <a:lnTo>
                    <a:pt x="375774" y="477816"/>
                  </a:lnTo>
                  <a:lnTo>
                    <a:pt x="375774" y="250154"/>
                  </a:lnTo>
                  <a:lnTo>
                    <a:pt x="375071" y="240354"/>
                  </a:lnTo>
                  <a:lnTo>
                    <a:pt x="341934" y="210591"/>
                  </a:lnTo>
                  <a:lnTo>
                    <a:pt x="331752" y="209988"/>
                  </a:lnTo>
                  <a:lnTo>
                    <a:pt x="323518" y="210199"/>
                  </a:lnTo>
                  <a:lnTo>
                    <a:pt x="283338" y="217004"/>
                  </a:lnTo>
                  <a:lnTo>
                    <a:pt x="282910" y="217861"/>
                  </a:lnTo>
                  <a:lnTo>
                    <a:pt x="282910" y="477816"/>
                  </a:lnTo>
                  <a:lnTo>
                    <a:pt x="222500" y="477816"/>
                  </a:lnTo>
                  <a:close/>
                </a:path>
                <a:path w="716279" h="484504">
                  <a:moveTo>
                    <a:pt x="499498" y="376437"/>
                  </a:moveTo>
                  <a:lnTo>
                    <a:pt x="499498" y="264614"/>
                  </a:lnTo>
                  <a:lnTo>
                    <a:pt x="501366" y="241207"/>
                  </a:lnTo>
                  <a:lnTo>
                    <a:pt x="516307" y="201925"/>
                  </a:lnTo>
                  <a:lnTo>
                    <a:pt x="545548" y="173186"/>
                  </a:lnTo>
                  <a:lnTo>
                    <a:pt x="585232" y="158485"/>
                  </a:lnTo>
                  <a:lnTo>
                    <a:pt x="608750" y="156647"/>
                  </a:lnTo>
                  <a:lnTo>
                    <a:pt x="632397" y="158465"/>
                  </a:lnTo>
                  <a:lnTo>
                    <a:pt x="671680" y="173005"/>
                  </a:lnTo>
                  <a:lnTo>
                    <a:pt x="699826" y="201503"/>
                  </a:lnTo>
                  <a:lnTo>
                    <a:pt x="714126" y="240946"/>
                  </a:lnTo>
                  <a:lnTo>
                    <a:pt x="715913" y="264614"/>
                  </a:lnTo>
                  <a:lnTo>
                    <a:pt x="715913" y="337717"/>
                  </a:lnTo>
                  <a:lnTo>
                    <a:pt x="560711" y="337717"/>
                  </a:lnTo>
                  <a:lnTo>
                    <a:pt x="560711" y="375151"/>
                  </a:lnTo>
                  <a:lnTo>
                    <a:pt x="575171" y="417567"/>
                  </a:lnTo>
                  <a:lnTo>
                    <a:pt x="620478" y="431063"/>
                  </a:lnTo>
                  <a:lnTo>
                    <a:pt x="631644" y="430611"/>
                  </a:lnTo>
                  <a:lnTo>
                    <a:pt x="668356" y="420097"/>
                  </a:lnTo>
                  <a:lnTo>
                    <a:pt x="687636" y="407445"/>
                  </a:lnTo>
                  <a:lnTo>
                    <a:pt x="715913" y="450824"/>
                  </a:lnTo>
                  <a:lnTo>
                    <a:pt x="672694" y="476209"/>
                  </a:lnTo>
                  <a:lnTo>
                    <a:pt x="634346" y="483891"/>
                  </a:lnTo>
                  <a:lnTo>
                    <a:pt x="620478" y="484403"/>
                  </a:lnTo>
                  <a:lnTo>
                    <a:pt x="592673" y="482596"/>
                  </a:lnTo>
                  <a:lnTo>
                    <a:pt x="547607" y="468136"/>
                  </a:lnTo>
                  <a:lnTo>
                    <a:pt x="516849" y="439698"/>
                  </a:lnTo>
                  <a:lnTo>
                    <a:pt x="501426" y="400175"/>
                  </a:lnTo>
                  <a:lnTo>
                    <a:pt x="499498" y="376437"/>
                  </a:lnTo>
                  <a:close/>
                </a:path>
              </a:pathLst>
            </a:custGeom>
            <a:ln w="35788">
              <a:solidFill>
                <a:srgbClr val="7DD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003380" y="6092342"/>
              <a:ext cx="130580" cy="115478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6395721" y="5902978"/>
              <a:ext cx="624205" cy="481965"/>
            </a:xfrm>
            <a:custGeom>
              <a:avLst/>
              <a:gdLst/>
              <a:ahLst/>
              <a:cxnLst/>
              <a:rect l="l" t="t" r="r" b="b"/>
              <a:pathLst>
                <a:path w="624204" h="481964">
                  <a:moveTo>
                    <a:pt x="63784" y="419173"/>
                  </a:moveTo>
                  <a:lnTo>
                    <a:pt x="217218" y="419173"/>
                  </a:lnTo>
                  <a:lnTo>
                    <a:pt x="217218" y="475085"/>
                  </a:lnTo>
                  <a:lnTo>
                    <a:pt x="0" y="475085"/>
                  </a:lnTo>
                  <a:lnTo>
                    <a:pt x="0" y="3213"/>
                  </a:lnTo>
                  <a:lnTo>
                    <a:pt x="216576" y="3213"/>
                  </a:lnTo>
                  <a:lnTo>
                    <a:pt x="216576" y="59124"/>
                  </a:lnTo>
                  <a:lnTo>
                    <a:pt x="63784" y="59124"/>
                  </a:lnTo>
                  <a:lnTo>
                    <a:pt x="63784" y="203240"/>
                  </a:lnTo>
                  <a:lnTo>
                    <a:pt x="204044" y="203240"/>
                  </a:lnTo>
                  <a:lnTo>
                    <a:pt x="204044" y="259312"/>
                  </a:lnTo>
                  <a:lnTo>
                    <a:pt x="63784" y="259312"/>
                  </a:lnTo>
                  <a:lnTo>
                    <a:pt x="63784" y="419173"/>
                  </a:lnTo>
                  <a:close/>
                </a:path>
                <a:path w="624204" h="481964">
                  <a:moveTo>
                    <a:pt x="277074" y="475085"/>
                  </a:moveTo>
                  <a:lnTo>
                    <a:pt x="277074" y="0"/>
                  </a:lnTo>
                  <a:lnTo>
                    <a:pt x="337484" y="0"/>
                  </a:lnTo>
                  <a:lnTo>
                    <a:pt x="337484" y="475085"/>
                  </a:lnTo>
                  <a:lnTo>
                    <a:pt x="277074" y="475085"/>
                  </a:lnTo>
                  <a:close/>
                </a:path>
                <a:path w="624204" h="481964">
                  <a:moveTo>
                    <a:pt x="407345" y="373705"/>
                  </a:moveTo>
                  <a:lnTo>
                    <a:pt x="407345" y="261883"/>
                  </a:lnTo>
                  <a:lnTo>
                    <a:pt x="409212" y="238476"/>
                  </a:lnTo>
                  <a:lnTo>
                    <a:pt x="424154" y="199193"/>
                  </a:lnTo>
                  <a:lnTo>
                    <a:pt x="453395" y="170455"/>
                  </a:lnTo>
                  <a:lnTo>
                    <a:pt x="493079" y="155754"/>
                  </a:lnTo>
                  <a:lnTo>
                    <a:pt x="516597" y="153916"/>
                  </a:lnTo>
                  <a:lnTo>
                    <a:pt x="540245" y="155734"/>
                  </a:lnTo>
                  <a:lnTo>
                    <a:pt x="579527" y="170274"/>
                  </a:lnTo>
                  <a:lnTo>
                    <a:pt x="607673" y="198772"/>
                  </a:lnTo>
                  <a:lnTo>
                    <a:pt x="621973" y="238215"/>
                  </a:lnTo>
                  <a:lnTo>
                    <a:pt x="623760" y="261883"/>
                  </a:lnTo>
                  <a:lnTo>
                    <a:pt x="623760" y="334985"/>
                  </a:lnTo>
                  <a:lnTo>
                    <a:pt x="468558" y="334985"/>
                  </a:lnTo>
                  <a:lnTo>
                    <a:pt x="468558" y="372420"/>
                  </a:lnTo>
                  <a:lnTo>
                    <a:pt x="483017" y="414835"/>
                  </a:lnTo>
                  <a:lnTo>
                    <a:pt x="528325" y="428331"/>
                  </a:lnTo>
                  <a:lnTo>
                    <a:pt x="539491" y="427879"/>
                  </a:lnTo>
                  <a:lnTo>
                    <a:pt x="576203" y="417366"/>
                  </a:lnTo>
                  <a:lnTo>
                    <a:pt x="595483" y="404714"/>
                  </a:lnTo>
                  <a:lnTo>
                    <a:pt x="623760" y="448093"/>
                  </a:lnTo>
                  <a:lnTo>
                    <a:pt x="580541" y="473478"/>
                  </a:lnTo>
                  <a:lnTo>
                    <a:pt x="542192" y="481160"/>
                  </a:lnTo>
                  <a:lnTo>
                    <a:pt x="528325" y="481672"/>
                  </a:lnTo>
                  <a:lnTo>
                    <a:pt x="500520" y="479864"/>
                  </a:lnTo>
                  <a:lnTo>
                    <a:pt x="455454" y="465405"/>
                  </a:lnTo>
                  <a:lnTo>
                    <a:pt x="424696" y="436967"/>
                  </a:lnTo>
                  <a:lnTo>
                    <a:pt x="409273" y="397444"/>
                  </a:lnTo>
                  <a:lnTo>
                    <a:pt x="407345" y="373705"/>
                  </a:lnTo>
                  <a:close/>
                </a:path>
              </a:pathLst>
            </a:custGeom>
            <a:ln w="35788">
              <a:solidFill>
                <a:srgbClr val="7DD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845581" y="6092342"/>
              <a:ext cx="130580" cy="115478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7076123" y="5906192"/>
              <a:ext cx="2633345" cy="591820"/>
            </a:xfrm>
            <a:custGeom>
              <a:avLst/>
              <a:gdLst/>
              <a:ahLst/>
              <a:cxnLst/>
              <a:rect l="l" t="t" r="r" b="b"/>
              <a:pathLst>
                <a:path w="2633345" h="591820">
                  <a:moveTo>
                    <a:pt x="176249" y="401500"/>
                  </a:moveTo>
                  <a:lnTo>
                    <a:pt x="204525" y="444880"/>
                  </a:lnTo>
                  <a:lnTo>
                    <a:pt x="194725" y="452913"/>
                  </a:lnTo>
                  <a:lnTo>
                    <a:pt x="184282" y="459822"/>
                  </a:lnTo>
                  <a:lnTo>
                    <a:pt x="136444" y="476410"/>
                  </a:lnTo>
                  <a:lnTo>
                    <a:pt x="109252" y="478459"/>
                  </a:lnTo>
                  <a:lnTo>
                    <a:pt x="83646" y="476631"/>
                  </a:lnTo>
                  <a:lnTo>
                    <a:pt x="42676" y="462011"/>
                  </a:lnTo>
                  <a:lnTo>
                    <a:pt x="15363" y="433272"/>
                  </a:lnTo>
                  <a:lnTo>
                    <a:pt x="1707" y="393909"/>
                  </a:lnTo>
                  <a:lnTo>
                    <a:pt x="0" y="370492"/>
                  </a:lnTo>
                  <a:lnTo>
                    <a:pt x="0" y="258669"/>
                  </a:lnTo>
                  <a:lnTo>
                    <a:pt x="7230" y="211434"/>
                  </a:lnTo>
                  <a:lnTo>
                    <a:pt x="28919" y="177695"/>
                  </a:lnTo>
                  <a:lnTo>
                    <a:pt x="62940" y="157451"/>
                  </a:lnTo>
                  <a:lnTo>
                    <a:pt x="107163" y="150703"/>
                  </a:lnTo>
                  <a:lnTo>
                    <a:pt x="116672" y="150894"/>
                  </a:lnTo>
                  <a:lnTo>
                    <a:pt x="161748" y="156688"/>
                  </a:lnTo>
                  <a:lnTo>
                    <a:pt x="192154" y="263329"/>
                  </a:lnTo>
                  <a:lnTo>
                    <a:pt x="138814" y="263329"/>
                  </a:lnTo>
                  <a:lnTo>
                    <a:pt x="138814" y="208703"/>
                  </a:lnTo>
                  <a:lnTo>
                    <a:pt x="133137" y="207310"/>
                  </a:lnTo>
                  <a:lnTo>
                    <a:pt x="128210" y="206186"/>
                  </a:lnTo>
                  <a:lnTo>
                    <a:pt x="124033" y="205329"/>
                  </a:lnTo>
                  <a:lnTo>
                    <a:pt x="119856" y="204472"/>
                  </a:lnTo>
                  <a:lnTo>
                    <a:pt x="114446" y="204043"/>
                  </a:lnTo>
                  <a:lnTo>
                    <a:pt x="107805" y="204043"/>
                  </a:lnTo>
                  <a:lnTo>
                    <a:pt x="67629" y="222239"/>
                  </a:lnTo>
                  <a:lnTo>
                    <a:pt x="61213" y="259955"/>
                  </a:lnTo>
                  <a:lnTo>
                    <a:pt x="61213" y="369207"/>
                  </a:lnTo>
                  <a:lnTo>
                    <a:pt x="64215" y="393668"/>
                  </a:lnTo>
                  <a:lnTo>
                    <a:pt x="73222" y="411140"/>
                  </a:lnTo>
                  <a:lnTo>
                    <a:pt x="88235" y="421624"/>
                  </a:lnTo>
                  <a:lnTo>
                    <a:pt x="109252" y="425118"/>
                  </a:lnTo>
                  <a:lnTo>
                    <a:pt x="120347" y="424666"/>
                  </a:lnTo>
                  <a:lnTo>
                    <a:pt x="156969" y="414153"/>
                  </a:lnTo>
                  <a:lnTo>
                    <a:pt x="170625" y="405959"/>
                  </a:lnTo>
                  <a:lnTo>
                    <a:pt x="176249" y="401500"/>
                  </a:lnTo>
                  <a:close/>
                </a:path>
                <a:path w="2633345" h="591820">
                  <a:moveTo>
                    <a:pt x="403976" y="471871"/>
                  </a:moveTo>
                  <a:lnTo>
                    <a:pt x="349591" y="471630"/>
                  </a:lnTo>
                  <a:lnTo>
                    <a:pt x="310148" y="456448"/>
                  </a:lnTo>
                  <a:lnTo>
                    <a:pt x="286289" y="425520"/>
                  </a:lnTo>
                  <a:lnTo>
                    <a:pt x="278336" y="378365"/>
                  </a:lnTo>
                  <a:lnTo>
                    <a:pt x="278336" y="212559"/>
                  </a:lnTo>
                  <a:lnTo>
                    <a:pt x="234796" y="212559"/>
                  </a:lnTo>
                  <a:lnTo>
                    <a:pt x="234796" y="159218"/>
                  </a:lnTo>
                  <a:lnTo>
                    <a:pt x="278336" y="159218"/>
                  </a:lnTo>
                  <a:lnTo>
                    <a:pt x="278336" y="50769"/>
                  </a:lnTo>
                  <a:lnTo>
                    <a:pt x="338746" y="50769"/>
                  </a:lnTo>
                  <a:lnTo>
                    <a:pt x="338746" y="159218"/>
                  </a:lnTo>
                  <a:lnTo>
                    <a:pt x="397389" y="159218"/>
                  </a:lnTo>
                  <a:lnTo>
                    <a:pt x="397389" y="212559"/>
                  </a:lnTo>
                  <a:lnTo>
                    <a:pt x="338746" y="212559"/>
                  </a:lnTo>
                  <a:lnTo>
                    <a:pt x="338746" y="370492"/>
                  </a:lnTo>
                  <a:lnTo>
                    <a:pt x="347061" y="407816"/>
                  </a:lnTo>
                  <a:lnTo>
                    <a:pt x="387508" y="421895"/>
                  </a:lnTo>
                  <a:lnTo>
                    <a:pt x="403976" y="421905"/>
                  </a:lnTo>
                  <a:lnTo>
                    <a:pt x="403976" y="471871"/>
                  </a:lnTo>
                  <a:close/>
                </a:path>
                <a:path w="2633345" h="591820">
                  <a:moveTo>
                    <a:pt x="604626" y="205972"/>
                  </a:moveTo>
                  <a:lnTo>
                    <a:pt x="599377" y="205972"/>
                  </a:lnTo>
                  <a:lnTo>
                    <a:pt x="591933" y="206453"/>
                  </a:lnTo>
                  <a:lnTo>
                    <a:pt x="582294" y="207417"/>
                  </a:lnTo>
                  <a:lnTo>
                    <a:pt x="575013" y="208060"/>
                  </a:lnTo>
                  <a:lnTo>
                    <a:pt x="567633" y="208703"/>
                  </a:lnTo>
                  <a:lnTo>
                    <a:pt x="560152" y="209345"/>
                  </a:lnTo>
                  <a:lnTo>
                    <a:pt x="552570" y="209988"/>
                  </a:lnTo>
                  <a:lnTo>
                    <a:pt x="545300" y="210611"/>
                  </a:lnTo>
                  <a:lnTo>
                    <a:pt x="516421" y="213416"/>
                  </a:lnTo>
                  <a:lnTo>
                    <a:pt x="516421" y="213844"/>
                  </a:lnTo>
                  <a:lnTo>
                    <a:pt x="516421" y="471871"/>
                  </a:lnTo>
                  <a:lnTo>
                    <a:pt x="457297" y="471871"/>
                  </a:lnTo>
                  <a:lnTo>
                    <a:pt x="457297" y="169179"/>
                  </a:lnTo>
                  <a:lnTo>
                    <a:pt x="499069" y="162271"/>
                  </a:lnTo>
                  <a:lnTo>
                    <a:pt x="540701" y="157180"/>
                  </a:lnTo>
                  <a:lnTo>
                    <a:pt x="582896" y="153394"/>
                  </a:lnTo>
                  <a:lnTo>
                    <a:pt x="606554" y="152631"/>
                  </a:lnTo>
                  <a:lnTo>
                    <a:pt x="604626" y="205972"/>
                  </a:lnTo>
                  <a:close/>
                </a:path>
                <a:path w="2633345" h="591820">
                  <a:moveTo>
                    <a:pt x="653372" y="471871"/>
                  </a:moveTo>
                  <a:lnTo>
                    <a:pt x="653372" y="159218"/>
                  </a:lnTo>
                  <a:lnTo>
                    <a:pt x="713781" y="159218"/>
                  </a:lnTo>
                  <a:lnTo>
                    <a:pt x="713781" y="471871"/>
                  </a:lnTo>
                  <a:lnTo>
                    <a:pt x="653372" y="471871"/>
                  </a:lnTo>
                  <a:close/>
                </a:path>
                <a:path w="2633345" h="591820">
                  <a:moveTo>
                    <a:pt x="959891" y="401500"/>
                  </a:moveTo>
                  <a:lnTo>
                    <a:pt x="988168" y="444880"/>
                  </a:lnTo>
                  <a:lnTo>
                    <a:pt x="978368" y="452913"/>
                  </a:lnTo>
                  <a:lnTo>
                    <a:pt x="967925" y="459822"/>
                  </a:lnTo>
                  <a:lnTo>
                    <a:pt x="920087" y="476410"/>
                  </a:lnTo>
                  <a:lnTo>
                    <a:pt x="892894" y="478459"/>
                  </a:lnTo>
                  <a:lnTo>
                    <a:pt x="867288" y="476631"/>
                  </a:lnTo>
                  <a:lnTo>
                    <a:pt x="826319" y="462011"/>
                  </a:lnTo>
                  <a:lnTo>
                    <a:pt x="799006" y="433272"/>
                  </a:lnTo>
                  <a:lnTo>
                    <a:pt x="785349" y="393909"/>
                  </a:lnTo>
                  <a:lnTo>
                    <a:pt x="783642" y="370492"/>
                  </a:lnTo>
                  <a:lnTo>
                    <a:pt x="783642" y="258669"/>
                  </a:lnTo>
                  <a:lnTo>
                    <a:pt x="790872" y="211434"/>
                  </a:lnTo>
                  <a:lnTo>
                    <a:pt x="812562" y="177695"/>
                  </a:lnTo>
                  <a:lnTo>
                    <a:pt x="846583" y="157451"/>
                  </a:lnTo>
                  <a:lnTo>
                    <a:pt x="890806" y="150703"/>
                  </a:lnTo>
                  <a:lnTo>
                    <a:pt x="900315" y="150894"/>
                  </a:lnTo>
                  <a:lnTo>
                    <a:pt x="945391" y="156688"/>
                  </a:lnTo>
                  <a:lnTo>
                    <a:pt x="975797" y="263329"/>
                  </a:lnTo>
                  <a:lnTo>
                    <a:pt x="922457" y="263329"/>
                  </a:lnTo>
                  <a:lnTo>
                    <a:pt x="922457" y="208703"/>
                  </a:lnTo>
                  <a:lnTo>
                    <a:pt x="916780" y="207310"/>
                  </a:lnTo>
                  <a:lnTo>
                    <a:pt x="911853" y="206186"/>
                  </a:lnTo>
                  <a:lnTo>
                    <a:pt x="907675" y="205329"/>
                  </a:lnTo>
                  <a:lnTo>
                    <a:pt x="903498" y="204472"/>
                  </a:lnTo>
                  <a:lnTo>
                    <a:pt x="898089" y="204043"/>
                  </a:lnTo>
                  <a:lnTo>
                    <a:pt x="891448" y="204043"/>
                  </a:lnTo>
                  <a:lnTo>
                    <a:pt x="851272" y="222239"/>
                  </a:lnTo>
                  <a:lnTo>
                    <a:pt x="844855" y="259955"/>
                  </a:lnTo>
                  <a:lnTo>
                    <a:pt x="844855" y="369207"/>
                  </a:lnTo>
                  <a:lnTo>
                    <a:pt x="847858" y="393668"/>
                  </a:lnTo>
                  <a:lnTo>
                    <a:pt x="856865" y="411140"/>
                  </a:lnTo>
                  <a:lnTo>
                    <a:pt x="871877" y="421624"/>
                  </a:lnTo>
                  <a:lnTo>
                    <a:pt x="892894" y="425118"/>
                  </a:lnTo>
                  <a:lnTo>
                    <a:pt x="903990" y="424666"/>
                  </a:lnTo>
                  <a:lnTo>
                    <a:pt x="940612" y="414153"/>
                  </a:lnTo>
                  <a:lnTo>
                    <a:pt x="954268" y="405959"/>
                  </a:lnTo>
                  <a:lnTo>
                    <a:pt x="959891" y="401500"/>
                  </a:lnTo>
                  <a:close/>
                </a:path>
                <a:path w="2633345" h="591820">
                  <a:moveTo>
                    <a:pt x="1041574" y="471871"/>
                  </a:moveTo>
                  <a:lnTo>
                    <a:pt x="1041574" y="159218"/>
                  </a:lnTo>
                  <a:lnTo>
                    <a:pt x="1101984" y="159218"/>
                  </a:lnTo>
                  <a:lnTo>
                    <a:pt x="1101984" y="471871"/>
                  </a:lnTo>
                  <a:lnTo>
                    <a:pt x="1041574" y="471871"/>
                  </a:lnTo>
                  <a:close/>
                </a:path>
                <a:path w="2633345" h="591820">
                  <a:moveTo>
                    <a:pt x="1324476" y="471871"/>
                  </a:moveTo>
                  <a:lnTo>
                    <a:pt x="1270091" y="471630"/>
                  </a:lnTo>
                  <a:lnTo>
                    <a:pt x="1230648" y="456448"/>
                  </a:lnTo>
                  <a:lnTo>
                    <a:pt x="1206789" y="425520"/>
                  </a:lnTo>
                  <a:lnTo>
                    <a:pt x="1198836" y="378365"/>
                  </a:lnTo>
                  <a:lnTo>
                    <a:pt x="1198836" y="212559"/>
                  </a:lnTo>
                  <a:lnTo>
                    <a:pt x="1155296" y="212559"/>
                  </a:lnTo>
                  <a:lnTo>
                    <a:pt x="1155296" y="159218"/>
                  </a:lnTo>
                  <a:lnTo>
                    <a:pt x="1198836" y="159218"/>
                  </a:lnTo>
                  <a:lnTo>
                    <a:pt x="1198836" y="50769"/>
                  </a:lnTo>
                  <a:lnTo>
                    <a:pt x="1259246" y="50769"/>
                  </a:lnTo>
                  <a:lnTo>
                    <a:pt x="1259246" y="159218"/>
                  </a:lnTo>
                  <a:lnTo>
                    <a:pt x="1317889" y="159218"/>
                  </a:lnTo>
                  <a:lnTo>
                    <a:pt x="1317889" y="212559"/>
                  </a:lnTo>
                  <a:lnTo>
                    <a:pt x="1259246" y="212559"/>
                  </a:lnTo>
                  <a:lnTo>
                    <a:pt x="1259246" y="370492"/>
                  </a:lnTo>
                  <a:lnTo>
                    <a:pt x="1267561" y="407816"/>
                  </a:lnTo>
                  <a:lnTo>
                    <a:pt x="1308008" y="421895"/>
                  </a:lnTo>
                  <a:lnTo>
                    <a:pt x="1324476" y="421905"/>
                  </a:lnTo>
                  <a:lnTo>
                    <a:pt x="1324476" y="471871"/>
                  </a:lnTo>
                  <a:close/>
                </a:path>
                <a:path w="2633345" h="591820">
                  <a:moveTo>
                    <a:pt x="1399487" y="591567"/>
                  </a:moveTo>
                  <a:lnTo>
                    <a:pt x="1446883" y="452752"/>
                  </a:lnTo>
                  <a:lnTo>
                    <a:pt x="1351448" y="159218"/>
                  </a:lnTo>
                  <a:lnTo>
                    <a:pt x="1415232" y="159218"/>
                  </a:lnTo>
                  <a:lnTo>
                    <a:pt x="1479659" y="379007"/>
                  </a:lnTo>
                  <a:lnTo>
                    <a:pt x="1543603" y="159218"/>
                  </a:lnTo>
                  <a:lnTo>
                    <a:pt x="1607387" y="159218"/>
                  </a:lnTo>
                  <a:lnTo>
                    <a:pt x="1463271" y="591567"/>
                  </a:lnTo>
                  <a:lnTo>
                    <a:pt x="1399487" y="591567"/>
                  </a:lnTo>
                  <a:close/>
                </a:path>
                <a:path w="2633345" h="591820">
                  <a:moveTo>
                    <a:pt x="1789687" y="471871"/>
                  </a:moveTo>
                  <a:lnTo>
                    <a:pt x="1789687" y="159218"/>
                  </a:lnTo>
                  <a:lnTo>
                    <a:pt x="1850096" y="159218"/>
                  </a:lnTo>
                  <a:lnTo>
                    <a:pt x="1850096" y="471871"/>
                  </a:lnTo>
                  <a:lnTo>
                    <a:pt x="1789687" y="471871"/>
                  </a:lnTo>
                  <a:close/>
                </a:path>
                <a:path w="2633345" h="591820">
                  <a:moveTo>
                    <a:pt x="2080461" y="256742"/>
                  </a:moveTo>
                  <a:lnTo>
                    <a:pt x="2077670" y="233686"/>
                  </a:lnTo>
                  <a:lnTo>
                    <a:pt x="2069295" y="217218"/>
                  </a:lnTo>
                  <a:lnTo>
                    <a:pt x="2055337" y="207337"/>
                  </a:lnTo>
                  <a:lnTo>
                    <a:pt x="2035796" y="204043"/>
                  </a:lnTo>
                  <a:lnTo>
                    <a:pt x="2027692" y="204274"/>
                  </a:lnTo>
                  <a:lnTo>
                    <a:pt x="1990060" y="211702"/>
                  </a:lnTo>
                  <a:lnTo>
                    <a:pt x="1986954" y="212559"/>
                  </a:lnTo>
                  <a:lnTo>
                    <a:pt x="1986954" y="471871"/>
                  </a:lnTo>
                  <a:lnTo>
                    <a:pt x="1926545" y="471871"/>
                  </a:lnTo>
                  <a:lnTo>
                    <a:pt x="1926545" y="170465"/>
                  </a:lnTo>
                  <a:lnTo>
                    <a:pt x="1938082" y="167171"/>
                  </a:lnTo>
                  <a:lnTo>
                    <a:pt x="1977154" y="157290"/>
                  </a:lnTo>
                  <a:lnTo>
                    <a:pt x="2021828" y="151115"/>
                  </a:lnTo>
                  <a:lnTo>
                    <a:pt x="2037724" y="150703"/>
                  </a:lnTo>
                  <a:lnTo>
                    <a:pt x="2063662" y="152601"/>
                  </a:lnTo>
                  <a:lnTo>
                    <a:pt x="2103426" y="167784"/>
                  </a:lnTo>
                  <a:lnTo>
                    <a:pt x="2135087" y="215089"/>
                  </a:lnTo>
                  <a:lnTo>
                    <a:pt x="2141031" y="256742"/>
                  </a:lnTo>
                  <a:lnTo>
                    <a:pt x="2141031" y="471871"/>
                  </a:lnTo>
                  <a:lnTo>
                    <a:pt x="2080461" y="471871"/>
                  </a:lnTo>
                  <a:lnTo>
                    <a:pt x="2080461" y="256742"/>
                  </a:lnTo>
                  <a:close/>
                </a:path>
                <a:path w="2633345" h="591820">
                  <a:moveTo>
                    <a:pt x="2562828" y="471871"/>
                  </a:moveTo>
                  <a:lnTo>
                    <a:pt x="2473981" y="281644"/>
                  </a:lnTo>
                  <a:lnTo>
                    <a:pt x="2463648" y="281072"/>
                  </a:lnTo>
                  <a:lnTo>
                    <a:pt x="2453054" y="279998"/>
                  </a:lnTo>
                  <a:lnTo>
                    <a:pt x="2442199" y="278421"/>
                  </a:lnTo>
                  <a:lnTo>
                    <a:pt x="2431083" y="276343"/>
                  </a:lnTo>
                  <a:lnTo>
                    <a:pt x="2431083" y="471871"/>
                  </a:lnTo>
                  <a:lnTo>
                    <a:pt x="2366657" y="471871"/>
                  </a:lnTo>
                  <a:lnTo>
                    <a:pt x="2366657" y="0"/>
                  </a:lnTo>
                  <a:lnTo>
                    <a:pt x="2482496" y="0"/>
                  </a:lnTo>
                  <a:lnTo>
                    <a:pt x="2508735" y="1917"/>
                  </a:lnTo>
                  <a:lnTo>
                    <a:pt x="2552837" y="17261"/>
                  </a:lnTo>
                  <a:lnTo>
                    <a:pt x="2585111" y="47335"/>
                  </a:lnTo>
                  <a:lnTo>
                    <a:pt x="2601579" y="88947"/>
                  </a:lnTo>
                  <a:lnTo>
                    <a:pt x="2603637" y="113911"/>
                  </a:lnTo>
                  <a:lnTo>
                    <a:pt x="2603637" y="167251"/>
                  </a:lnTo>
                  <a:lnTo>
                    <a:pt x="2593967" y="216324"/>
                  </a:lnTo>
                  <a:lnTo>
                    <a:pt x="2565921" y="253930"/>
                  </a:lnTo>
                  <a:lnTo>
                    <a:pt x="2538407" y="270559"/>
                  </a:lnTo>
                  <a:lnTo>
                    <a:pt x="2633200" y="471871"/>
                  </a:lnTo>
                  <a:lnTo>
                    <a:pt x="2562828" y="471871"/>
                  </a:lnTo>
                  <a:close/>
                </a:path>
              </a:pathLst>
            </a:custGeom>
            <a:ln w="35788">
              <a:solidFill>
                <a:srgbClr val="7DD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489313" y="5944209"/>
              <a:ext cx="143755" cy="203682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753404" y="6056895"/>
              <a:ext cx="216535" cy="328295"/>
            </a:xfrm>
            <a:custGeom>
              <a:avLst/>
              <a:gdLst/>
              <a:ahLst/>
              <a:cxnLst/>
              <a:rect l="l" t="t" r="r" b="b"/>
              <a:pathLst>
                <a:path w="216534" h="328295">
                  <a:moveTo>
                    <a:pt x="0" y="219789"/>
                  </a:moveTo>
                  <a:lnTo>
                    <a:pt x="0" y="107966"/>
                  </a:lnTo>
                  <a:lnTo>
                    <a:pt x="1867" y="84559"/>
                  </a:lnTo>
                  <a:lnTo>
                    <a:pt x="16809" y="45277"/>
                  </a:lnTo>
                  <a:lnTo>
                    <a:pt x="46050" y="16538"/>
                  </a:lnTo>
                  <a:lnTo>
                    <a:pt x="85734" y="1837"/>
                  </a:lnTo>
                  <a:lnTo>
                    <a:pt x="109252" y="0"/>
                  </a:lnTo>
                  <a:lnTo>
                    <a:pt x="132899" y="1817"/>
                  </a:lnTo>
                  <a:lnTo>
                    <a:pt x="172182" y="16357"/>
                  </a:lnTo>
                  <a:lnTo>
                    <a:pt x="200328" y="44855"/>
                  </a:lnTo>
                  <a:lnTo>
                    <a:pt x="214627" y="84298"/>
                  </a:lnTo>
                  <a:lnTo>
                    <a:pt x="216415" y="107966"/>
                  </a:lnTo>
                  <a:lnTo>
                    <a:pt x="216415" y="181069"/>
                  </a:lnTo>
                  <a:lnTo>
                    <a:pt x="61213" y="181069"/>
                  </a:lnTo>
                  <a:lnTo>
                    <a:pt x="61213" y="218503"/>
                  </a:lnTo>
                  <a:lnTo>
                    <a:pt x="75672" y="260919"/>
                  </a:lnTo>
                  <a:lnTo>
                    <a:pt x="120980" y="274415"/>
                  </a:lnTo>
                  <a:lnTo>
                    <a:pt x="132146" y="273963"/>
                  </a:lnTo>
                  <a:lnTo>
                    <a:pt x="168858" y="263449"/>
                  </a:lnTo>
                  <a:lnTo>
                    <a:pt x="188137" y="250797"/>
                  </a:lnTo>
                  <a:lnTo>
                    <a:pt x="216415" y="294176"/>
                  </a:lnTo>
                  <a:lnTo>
                    <a:pt x="173196" y="319561"/>
                  </a:lnTo>
                  <a:lnTo>
                    <a:pt x="134847" y="327243"/>
                  </a:lnTo>
                  <a:lnTo>
                    <a:pt x="120980" y="327755"/>
                  </a:lnTo>
                  <a:lnTo>
                    <a:pt x="93175" y="325948"/>
                  </a:lnTo>
                  <a:lnTo>
                    <a:pt x="48109" y="311488"/>
                  </a:lnTo>
                  <a:lnTo>
                    <a:pt x="17351" y="283050"/>
                  </a:lnTo>
                  <a:lnTo>
                    <a:pt x="1927" y="243527"/>
                  </a:lnTo>
                  <a:lnTo>
                    <a:pt x="0" y="219789"/>
                  </a:lnTo>
                  <a:close/>
                </a:path>
              </a:pathLst>
            </a:custGeom>
            <a:ln w="35788">
              <a:solidFill>
                <a:srgbClr val="7DD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795919" y="6092342"/>
              <a:ext cx="130580" cy="115478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0019874" y="6056895"/>
              <a:ext cx="208279" cy="328295"/>
            </a:xfrm>
            <a:custGeom>
              <a:avLst/>
              <a:gdLst/>
              <a:ahLst/>
              <a:cxnLst/>
              <a:rect l="l" t="t" r="r" b="b"/>
              <a:pathLst>
                <a:path w="208279" h="328295">
                  <a:moveTo>
                    <a:pt x="97362" y="327755"/>
                  </a:moveTo>
                  <a:lnTo>
                    <a:pt x="55951" y="322493"/>
                  </a:lnTo>
                  <a:lnTo>
                    <a:pt x="14188" y="294699"/>
                  </a:lnTo>
                  <a:lnTo>
                    <a:pt x="0" y="240836"/>
                  </a:lnTo>
                  <a:lnTo>
                    <a:pt x="1044" y="225904"/>
                  </a:lnTo>
                  <a:lnTo>
                    <a:pt x="16709" y="190869"/>
                  </a:lnTo>
                  <a:lnTo>
                    <a:pt x="48430" y="167131"/>
                  </a:lnTo>
                  <a:lnTo>
                    <a:pt x="91458" y="149859"/>
                  </a:lnTo>
                  <a:lnTo>
                    <a:pt x="127674" y="138653"/>
                  </a:lnTo>
                  <a:lnTo>
                    <a:pt x="131691" y="137528"/>
                  </a:lnTo>
                  <a:lnTo>
                    <a:pt x="135761" y="136243"/>
                  </a:lnTo>
                  <a:lnTo>
                    <a:pt x="139938" y="134958"/>
                  </a:lnTo>
                  <a:lnTo>
                    <a:pt x="143794" y="133887"/>
                  </a:lnTo>
                  <a:lnTo>
                    <a:pt x="147329" y="133030"/>
                  </a:lnTo>
                  <a:lnTo>
                    <a:pt x="147329" y="103307"/>
                  </a:lnTo>
                  <a:lnTo>
                    <a:pt x="139457" y="62980"/>
                  </a:lnTo>
                  <a:lnTo>
                    <a:pt x="106520" y="53340"/>
                  </a:lnTo>
                  <a:lnTo>
                    <a:pt x="98594" y="53340"/>
                  </a:lnTo>
                  <a:lnTo>
                    <a:pt x="91203" y="54036"/>
                  </a:lnTo>
                  <a:lnTo>
                    <a:pt x="84348" y="55429"/>
                  </a:lnTo>
                  <a:lnTo>
                    <a:pt x="77601" y="56714"/>
                  </a:lnTo>
                  <a:lnTo>
                    <a:pt x="71817" y="57785"/>
                  </a:lnTo>
                  <a:lnTo>
                    <a:pt x="66997" y="58642"/>
                  </a:lnTo>
                  <a:lnTo>
                    <a:pt x="66997" y="109894"/>
                  </a:lnTo>
                  <a:lnTo>
                    <a:pt x="14460" y="109894"/>
                  </a:lnTo>
                  <a:lnTo>
                    <a:pt x="14460" y="11889"/>
                  </a:lnTo>
                  <a:lnTo>
                    <a:pt x="61996" y="2801"/>
                  </a:lnTo>
                  <a:lnTo>
                    <a:pt x="106520" y="0"/>
                  </a:lnTo>
                  <a:lnTo>
                    <a:pt x="130831" y="1606"/>
                  </a:lnTo>
                  <a:lnTo>
                    <a:pt x="169149" y="14459"/>
                  </a:lnTo>
                  <a:lnTo>
                    <a:pt x="201714" y="57799"/>
                  </a:lnTo>
                  <a:lnTo>
                    <a:pt x="207900" y="102664"/>
                  </a:lnTo>
                  <a:lnTo>
                    <a:pt x="207900" y="306066"/>
                  </a:lnTo>
                  <a:lnTo>
                    <a:pt x="204365" y="307351"/>
                  </a:lnTo>
                  <a:lnTo>
                    <a:pt x="197242" y="309975"/>
                  </a:lnTo>
                  <a:lnTo>
                    <a:pt x="158455" y="321861"/>
                  </a:lnTo>
                  <a:lnTo>
                    <a:pt x="110607" y="327765"/>
                  </a:lnTo>
                  <a:lnTo>
                    <a:pt x="97362" y="327755"/>
                  </a:lnTo>
                  <a:close/>
                </a:path>
              </a:pathLst>
            </a:custGeom>
            <a:ln w="35788">
              <a:solidFill>
                <a:srgbClr val="7DD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063193" y="6218624"/>
              <a:ext cx="123190" cy="136525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0297552" y="5902978"/>
              <a:ext cx="1094740" cy="481965"/>
            </a:xfrm>
            <a:custGeom>
              <a:avLst/>
              <a:gdLst/>
              <a:ahLst/>
              <a:cxnLst/>
              <a:rect l="l" t="t" r="r" b="b"/>
              <a:pathLst>
                <a:path w="1094740" h="481964">
                  <a:moveTo>
                    <a:pt x="0" y="475085"/>
                  </a:moveTo>
                  <a:lnTo>
                    <a:pt x="0" y="0"/>
                  </a:lnTo>
                  <a:lnTo>
                    <a:pt x="60409" y="0"/>
                  </a:lnTo>
                  <a:lnTo>
                    <a:pt x="60409" y="475085"/>
                  </a:lnTo>
                  <a:lnTo>
                    <a:pt x="0" y="475085"/>
                  </a:lnTo>
                  <a:close/>
                </a:path>
                <a:path w="1094740" h="481964">
                  <a:moveTo>
                    <a:pt x="356496" y="419173"/>
                  </a:moveTo>
                  <a:lnTo>
                    <a:pt x="520374" y="419173"/>
                  </a:lnTo>
                  <a:lnTo>
                    <a:pt x="520374" y="475085"/>
                  </a:lnTo>
                  <a:lnTo>
                    <a:pt x="292070" y="475085"/>
                  </a:lnTo>
                  <a:lnTo>
                    <a:pt x="292070" y="3213"/>
                  </a:lnTo>
                  <a:lnTo>
                    <a:pt x="356496" y="3213"/>
                  </a:lnTo>
                  <a:lnTo>
                    <a:pt x="356496" y="419173"/>
                  </a:lnTo>
                  <a:close/>
                </a:path>
                <a:path w="1094740" h="481964">
                  <a:moveTo>
                    <a:pt x="563880" y="109251"/>
                  </a:moveTo>
                  <a:lnTo>
                    <a:pt x="563880" y="38077"/>
                  </a:lnTo>
                  <a:lnTo>
                    <a:pt x="624290" y="38077"/>
                  </a:lnTo>
                  <a:lnTo>
                    <a:pt x="624290" y="109251"/>
                  </a:lnTo>
                  <a:lnTo>
                    <a:pt x="563880" y="109251"/>
                  </a:lnTo>
                  <a:close/>
                </a:path>
                <a:path w="1094740" h="481964">
                  <a:moveTo>
                    <a:pt x="563880" y="475085"/>
                  </a:moveTo>
                  <a:lnTo>
                    <a:pt x="563880" y="162431"/>
                  </a:lnTo>
                  <a:lnTo>
                    <a:pt x="624290" y="162431"/>
                  </a:lnTo>
                  <a:lnTo>
                    <a:pt x="624290" y="475085"/>
                  </a:lnTo>
                  <a:lnTo>
                    <a:pt x="563880" y="475085"/>
                  </a:lnTo>
                  <a:close/>
                </a:path>
                <a:path w="1094740" h="481964">
                  <a:moveTo>
                    <a:pt x="844051" y="51894"/>
                  </a:moveTo>
                  <a:lnTo>
                    <a:pt x="798261" y="55268"/>
                  </a:lnTo>
                  <a:lnTo>
                    <a:pt x="779624" y="97362"/>
                  </a:lnTo>
                  <a:lnTo>
                    <a:pt x="779624" y="162431"/>
                  </a:lnTo>
                  <a:lnTo>
                    <a:pt x="842122" y="162431"/>
                  </a:lnTo>
                  <a:lnTo>
                    <a:pt x="842122" y="215772"/>
                  </a:lnTo>
                  <a:lnTo>
                    <a:pt x="779624" y="215772"/>
                  </a:lnTo>
                  <a:lnTo>
                    <a:pt x="779624" y="475085"/>
                  </a:lnTo>
                  <a:lnTo>
                    <a:pt x="719054" y="475085"/>
                  </a:lnTo>
                  <a:lnTo>
                    <a:pt x="719054" y="215772"/>
                  </a:lnTo>
                  <a:lnTo>
                    <a:pt x="677602" y="215772"/>
                  </a:lnTo>
                  <a:lnTo>
                    <a:pt x="677602" y="162431"/>
                  </a:lnTo>
                  <a:lnTo>
                    <a:pt x="719054" y="162431"/>
                  </a:lnTo>
                  <a:lnTo>
                    <a:pt x="719054" y="96077"/>
                  </a:lnTo>
                  <a:lnTo>
                    <a:pt x="721052" y="70983"/>
                  </a:lnTo>
                  <a:lnTo>
                    <a:pt x="737038" y="32183"/>
                  </a:lnTo>
                  <a:lnTo>
                    <a:pt x="768830" y="8525"/>
                  </a:lnTo>
                  <a:lnTo>
                    <a:pt x="815342" y="251"/>
                  </a:lnTo>
                  <a:lnTo>
                    <a:pt x="844051" y="1927"/>
                  </a:lnTo>
                  <a:lnTo>
                    <a:pt x="844051" y="51894"/>
                  </a:lnTo>
                  <a:close/>
                </a:path>
                <a:path w="1094740" h="481964">
                  <a:moveTo>
                    <a:pt x="877724" y="373705"/>
                  </a:moveTo>
                  <a:lnTo>
                    <a:pt x="877724" y="261883"/>
                  </a:lnTo>
                  <a:lnTo>
                    <a:pt x="879592" y="238476"/>
                  </a:lnTo>
                  <a:lnTo>
                    <a:pt x="894534" y="199193"/>
                  </a:lnTo>
                  <a:lnTo>
                    <a:pt x="923775" y="170455"/>
                  </a:lnTo>
                  <a:lnTo>
                    <a:pt x="963459" y="155754"/>
                  </a:lnTo>
                  <a:lnTo>
                    <a:pt x="986976" y="153916"/>
                  </a:lnTo>
                  <a:lnTo>
                    <a:pt x="1010624" y="155734"/>
                  </a:lnTo>
                  <a:lnTo>
                    <a:pt x="1049907" y="170274"/>
                  </a:lnTo>
                  <a:lnTo>
                    <a:pt x="1078053" y="198772"/>
                  </a:lnTo>
                  <a:lnTo>
                    <a:pt x="1092352" y="238215"/>
                  </a:lnTo>
                  <a:lnTo>
                    <a:pt x="1094140" y="261883"/>
                  </a:lnTo>
                  <a:lnTo>
                    <a:pt x="1094140" y="334985"/>
                  </a:lnTo>
                  <a:lnTo>
                    <a:pt x="938938" y="334985"/>
                  </a:lnTo>
                  <a:lnTo>
                    <a:pt x="938938" y="372420"/>
                  </a:lnTo>
                  <a:lnTo>
                    <a:pt x="953397" y="414835"/>
                  </a:lnTo>
                  <a:lnTo>
                    <a:pt x="998705" y="428331"/>
                  </a:lnTo>
                  <a:lnTo>
                    <a:pt x="1009871" y="427879"/>
                  </a:lnTo>
                  <a:lnTo>
                    <a:pt x="1046583" y="417366"/>
                  </a:lnTo>
                  <a:lnTo>
                    <a:pt x="1065862" y="404714"/>
                  </a:lnTo>
                  <a:lnTo>
                    <a:pt x="1094140" y="448093"/>
                  </a:lnTo>
                  <a:lnTo>
                    <a:pt x="1050920" y="473478"/>
                  </a:lnTo>
                  <a:lnTo>
                    <a:pt x="1012572" y="481160"/>
                  </a:lnTo>
                  <a:lnTo>
                    <a:pt x="998705" y="481672"/>
                  </a:lnTo>
                  <a:lnTo>
                    <a:pt x="970900" y="479864"/>
                  </a:lnTo>
                  <a:lnTo>
                    <a:pt x="925834" y="465405"/>
                  </a:lnTo>
                  <a:lnTo>
                    <a:pt x="895076" y="436967"/>
                  </a:lnTo>
                  <a:lnTo>
                    <a:pt x="879652" y="397444"/>
                  </a:lnTo>
                  <a:lnTo>
                    <a:pt x="877724" y="373705"/>
                  </a:lnTo>
                  <a:close/>
                </a:path>
              </a:pathLst>
            </a:custGeom>
            <a:ln w="35788">
              <a:solidFill>
                <a:srgbClr val="7DD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217793" y="6092342"/>
              <a:ext cx="130580" cy="115478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1440301" y="5900247"/>
              <a:ext cx="234315" cy="478155"/>
            </a:xfrm>
            <a:custGeom>
              <a:avLst/>
              <a:gdLst/>
              <a:ahLst/>
              <a:cxnLst/>
              <a:rect l="l" t="t" r="r" b="b"/>
              <a:pathLst>
                <a:path w="234315" h="478154">
                  <a:moveTo>
                    <a:pt x="233767" y="123711"/>
                  </a:moveTo>
                  <a:lnTo>
                    <a:pt x="226266" y="166639"/>
                  </a:lnTo>
                  <a:lnTo>
                    <a:pt x="208703" y="205048"/>
                  </a:lnTo>
                  <a:lnTo>
                    <a:pt x="182616" y="242091"/>
                  </a:lnTo>
                  <a:lnTo>
                    <a:pt x="149418" y="281645"/>
                  </a:lnTo>
                  <a:lnTo>
                    <a:pt x="149418" y="353462"/>
                  </a:lnTo>
                  <a:lnTo>
                    <a:pt x="85634" y="353462"/>
                  </a:lnTo>
                  <a:lnTo>
                    <a:pt x="85634" y="262686"/>
                  </a:lnTo>
                  <a:lnTo>
                    <a:pt x="100888" y="245003"/>
                  </a:lnTo>
                  <a:lnTo>
                    <a:pt x="114354" y="228906"/>
                  </a:lnTo>
                  <a:lnTo>
                    <a:pt x="144317" y="189644"/>
                  </a:lnTo>
                  <a:lnTo>
                    <a:pt x="164510" y="149458"/>
                  </a:lnTo>
                  <a:lnTo>
                    <a:pt x="169180" y="121141"/>
                  </a:lnTo>
                  <a:lnTo>
                    <a:pt x="168276" y="104683"/>
                  </a:lnTo>
                  <a:lnTo>
                    <a:pt x="146295" y="64316"/>
                  </a:lnTo>
                  <a:lnTo>
                    <a:pt x="106681" y="55911"/>
                  </a:lnTo>
                  <a:lnTo>
                    <a:pt x="99183" y="56446"/>
                  </a:lnTo>
                  <a:lnTo>
                    <a:pt x="59285" y="67157"/>
                  </a:lnTo>
                  <a:lnTo>
                    <a:pt x="59285" y="155362"/>
                  </a:lnTo>
                  <a:lnTo>
                    <a:pt x="0" y="155362"/>
                  </a:lnTo>
                  <a:lnTo>
                    <a:pt x="0" y="32936"/>
                  </a:lnTo>
                  <a:lnTo>
                    <a:pt x="11166" y="25776"/>
                  </a:lnTo>
                  <a:lnTo>
                    <a:pt x="51413" y="8997"/>
                  </a:lnTo>
                  <a:lnTo>
                    <a:pt x="97172" y="562"/>
                  </a:lnTo>
                  <a:lnTo>
                    <a:pt x="112626" y="0"/>
                  </a:lnTo>
                  <a:lnTo>
                    <a:pt x="141797" y="1978"/>
                  </a:lnTo>
                  <a:lnTo>
                    <a:pt x="187666" y="17803"/>
                  </a:lnTo>
                  <a:lnTo>
                    <a:pt x="217228" y="49273"/>
                  </a:lnTo>
                  <a:lnTo>
                    <a:pt x="231929" y="95304"/>
                  </a:lnTo>
                  <a:lnTo>
                    <a:pt x="233767" y="123711"/>
                  </a:lnTo>
                  <a:close/>
                </a:path>
                <a:path w="234315" h="478154">
                  <a:moveTo>
                    <a:pt x="84992" y="477816"/>
                  </a:moveTo>
                  <a:lnTo>
                    <a:pt x="84992" y="406160"/>
                  </a:lnTo>
                  <a:lnTo>
                    <a:pt x="148775" y="406160"/>
                  </a:lnTo>
                  <a:lnTo>
                    <a:pt x="148775" y="477816"/>
                  </a:lnTo>
                  <a:lnTo>
                    <a:pt x="84992" y="477816"/>
                  </a:lnTo>
                  <a:close/>
                </a:path>
              </a:pathLst>
            </a:custGeom>
            <a:ln w="35788">
              <a:solidFill>
                <a:srgbClr val="7DD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225034" y="6997188"/>
              <a:ext cx="171450" cy="171449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2642537" y="6809742"/>
              <a:ext cx="285115" cy="445134"/>
            </a:xfrm>
            <a:custGeom>
              <a:avLst/>
              <a:gdLst/>
              <a:ahLst/>
              <a:cxnLst/>
              <a:rect l="l" t="t" r="r" b="b"/>
              <a:pathLst>
                <a:path w="285114" h="445134">
                  <a:moveTo>
                    <a:pt x="223143" y="444620"/>
                  </a:moveTo>
                  <a:lnTo>
                    <a:pt x="199678" y="347279"/>
                  </a:lnTo>
                  <a:lnTo>
                    <a:pt x="83716" y="347279"/>
                  </a:lnTo>
                  <a:lnTo>
                    <a:pt x="60705" y="444620"/>
                  </a:lnTo>
                  <a:lnTo>
                    <a:pt x="0" y="444620"/>
                  </a:lnTo>
                  <a:lnTo>
                    <a:pt x="116567" y="0"/>
                  </a:lnTo>
                  <a:lnTo>
                    <a:pt x="168038" y="0"/>
                  </a:lnTo>
                  <a:lnTo>
                    <a:pt x="284605" y="444620"/>
                  </a:lnTo>
                  <a:lnTo>
                    <a:pt x="223143" y="444620"/>
                  </a:lnTo>
                  <a:close/>
                </a:path>
              </a:pathLst>
            </a:custGeom>
            <a:ln w="35788">
              <a:solidFill>
                <a:srgbClr val="7DD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720773" y="6879955"/>
              <a:ext cx="126922" cy="242278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2974273" y="6804141"/>
              <a:ext cx="464820" cy="456565"/>
            </a:xfrm>
            <a:custGeom>
              <a:avLst/>
              <a:gdLst/>
              <a:ahLst/>
              <a:cxnLst/>
              <a:rect l="l" t="t" r="r" b="b"/>
              <a:pathLst>
                <a:path w="464820" h="456565">
                  <a:moveTo>
                    <a:pt x="145027" y="247516"/>
                  </a:moveTo>
                  <a:lnTo>
                    <a:pt x="142397" y="225792"/>
                  </a:lnTo>
                  <a:lnTo>
                    <a:pt x="134506" y="210275"/>
                  </a:lnTo>
                  <a:lnTo>
                    <a:pt x="121354" y="200965"/>
                  </a:lnTo>
                  <a:lnTo>
                    <a:pt x="102942" y="197861"/>
                  </a:lnTo>
                  <a:lnTo>
                    <a:pt x="95307" y="198079"/>
                  </a:lnTo>
                  <a:lnTo>
                    <a:pt x="56921" y="205885"/>
                  </a:lnTo>
                  <a:lnTo>
                    <a:pt x="56921" y="450222"/>
                  </a:lnTo>
                  <a:lnTo>
                    <a:pt x="0" y="450222"/>
                  </a:lnTo>
                  <a:lnTo>
                    <a:pt x="0" y="166221"/>
                  </a:lnTo>
                  <a:lnTo>
                    <a:pt x="10871" y="163118"/>
                  </a:lnTo>
                  <a:lnTo>
                    <a:pt x="61245" y="151092"/>
                  </a:lnTo>
                  <a:lnTo>
                    <a:pt x="104759" y="147601"/>
                  </a:lnTo>
                  <a:lnTo>
                    <a:pt x="129198" y="149389"/>
                  </a:lnTo>
                  <a:lnTo>
                    <a:pt x="166666" y="163695"/>
                  </a:lnTo>
                  <a:lnTo>
                    <a:pt x="196499" y="208269"/>
                  </a:lnTo>
                  <a:lnTo>
                    <a:pt x="202100" y="247516"/>
                  </a:lnTo>
                  <a:lnTo>
                    <a:pt x="202100" y="450222"/>
                  </a:lnTo>
                  <a:lnTo>
                    <a:pt x="145027" y="450222"/>
                  </a:lnTo>
                  <a:lnTo>
                    <a:pt x="145027" y="247516"/>
                  </a:lnTo>
                  <a:close/>
                </a:path>
                <a:path w="464820" h="456565">
                  <a:moveTo>
                    <a:pt x="367019" y="147601"/>
                  </a:moveTo>
                  <a:lnTo>
                    <a:pt x="376519" y="147913"/>
                  </a:lnTo>
                  <a:lnTo>
                    <a:pt x="386397" y="148850"/>
                  </a:lnTo>
                  <a:lnTo>
                    <a:pt x="396653" y="150411"/>
                  </a:lnTo>
                  <a:lnTo>
                    <a:pt x="407288" y="152597"/>
                  </a:lnTo>
                  <a:lnTo>
                    <a:pt x="407288" y="0"/>
                  </a:lnTo>
                  <a:lnTo>
                    <a:pt x="464361" y="0"/>
                  </a:lnTo>
                  <a:lnTo>
                    <a:pt x="464361" y="437808"/>
                  </a:lnTo>
                  <a:lnTo>
                    <a:pt x="417583" y="450222"/>
                  </a:lnTo>
                  <a:lnTo>
                    <a:pt x="375431" y="456041"/>
                  </a:lnTo>
                  <a:lnTo>
                    <a:pt x="360207" y="456429"/>
                  </a:lnTo>
                  <a:lnTo>
                    <a:pt x="337461" y="455208"/>
                  </a:lnTo>
                  <a:lnTo>
                    <a:pt x="286936" y="436900"/>
                  </a:lnTo>
                  <a:lnTo>
                    <a:pt x="263803" y="394493"/>
                  </a:lnTo>
                  <a:lnTo>
                    <a:pt x="262260" y="374529"/>
                  </a:lnTo>
                  <a:lnTo>
                    <a:pt x="262260" y="249332"/>
                  </a:lnTo>
                  <a:lnTo>
                    <a:pt x="268770" y="207209"/>
                  </a:lnTo>
                  <a:lnTo>
                    <a:pt x="302983" y="163014"/>
                  </a:lnTo>
                  <a:lnTo>
                    <a:pt x="342344" y="149313"/>
                  </a:lnTo>
                  <a:lnTo>
                    <a:pt x="367019" y="147601"/>
                  </a:lnTo>
                  <a:close/>
                </a:path>
              </a:pathLst>
            </a:custGeom>
            <a:ln w="35788">
              <a:solidFill>
                <a:srgbClr val="7DD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276318" y="6984109"/>
              <a:ext cx="123138" cy="243490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3657468" y="6809742"/>
              <a:ext cx="523875" cy="450850"/>
            </a:xfrm>
            <a:custGeom>
              <a:avLst/>
              <a:gdLst/>
              <a:ahLst/>
              <a:cxnLst/>
              <a:rect l="l" t="t" r="r" b="b"/>
              <a:pathLst>
                <a:path w="523875" h="450850">
                  <a:moveTo>
                    <a:pt x="179241" y="0"/>
                  </a:moveTo>
                  <a:lnTo>
                    <a:pt x="239341" y="0"/>
                  </a:lnTo>
                  <a:lnTo>
                    <a:pt x="239341" y="444620"/>
                  </a:lnTo>
                  <a:lnTo>
                    <a:pt x="179241" y="444620"/>
                  </a:lnTo>
                  <a:lnTo>
                    <a:pt x="179241" y="223899"/>
                  </a:lnTo>
                  <a:lnTo>
                    <a:pt x="60705" y="223899"/>
                  </a:lnTo>
                  <a:lnTo>
                    <a:pt x="60705" y="444620"/>
                  </a:lnTo>
                  <a:lnTo>
                    <a:pt x="0" y="444620"/>
                  </a:lnTo>
                  <a:lnTo>
                    <a:pt x="0" y="0"/>
                  </a:lnTo>
                  <a:lnTo>
                    <a:pt x="60705" y="0"/>
                  </a:lnTo>
                  <a:lnTo>
                    <a:pt x="60705" y="171217"/>
                  </a:lnTo>
                  <a:lnTo>
                    <a:pt x="179241" y="171217"/>
                  </a:lnTo>
                  <a:lnTo>
                    <a:pt x="179241" y="0"/>
                  </a:lnTo>
                  <a:close/>
                </a:path>
                <a:path w="523875" h="450850">
                  <a:moveTo>
                    <a:pt x="419181" y="450827"/>
                  </a:moveTo>
                  <a:lnTo>
                    <a:pt x="375885" y="444015"/>
                  </a:lnTo>
                  <a:lnTo>
                    <a:pt x="342883" y="423578"/>
                  </a:lnTo>
                  <a:lnTo>
                    <a:pt x="321992" y="391333"/>
                  </a:lnTo>
                  <a:lnTo>
                    <a:pt x="315028" y="349096"/>
                  </a:lnTo>
                  <a:lnTo>
                    <a:pt x="315028" y="243731"/>
                  </a:lnTo>
                  <a:lnTo>
                    <a:pt x="321916" y="201229"/>
                  </a:lnTo>
                  <a:lnTo>
                    <a:pt x="342580" y="169098"/>
                  </a:lnTo>
                  <a:lnTo>
                    <a:pt x="375506" y="148774"/>
                  </a:lnTo>
                  <a:lnTo>
                    <a:pt x="419181" y="142000"/>
                  </a:lnTo>
                  <a:lnTo>
                    <a:pt x="442542" y="143693"/>
                  </a:lnTo>
                  <a:lnTo>
                    <a:pt x="480919" y="157242"/>
                  </a:lnTo>
                  <a:lnTo>
                    <a:pt x="516485" y="201229"/>
                  </a:lnTo>
                  <a:lnTo>
                    <a:pt x="523335" y="243731"/>
                  </a:lnTo>
                  <a:lnTo>
                    <a:pt x="523335" y="349096"/>
                  </a:lnTo>
                  <a:lnTo>
                    <a:pt x="516409" y="391333"/>
                  </a:lnTo>
                  <a:lnTo>
                    <a:pt x="495631" y="423578"/>
                  </a:lnTo>
                  <a:lnTo>
                    <a:pt x="462743" y="444015"/>
                  </a:lnTo>
                  <a:lnTo>
                    <a:pt x="419181" y="450827"/>
                  </a:lnTo>
                  <a:close/>
                </a:path>
              </a:pathLst>
            </a:custGeom>
            <a:ln w="35788">
              <a:solidFill>
                <a:srgbClr val="7DD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011523" y="6984109"/>
              <a:ext cx="130101" cy="244095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4219164" y="6951743"/>
              <a:ext cx="1096010" cy="309245"/>
            </a:xfrm>
            <a:custGeom>
              <a:avLst/>
              <a:gdLst/>
              <a:ahLst/>
              <a:cxnLst/>
              <a:rect l="l" t="t" r="r" b="b"/>
              <a:pathLst>
                <a:path w="1096010" h="309245">
                  <a:moveTo>
                    <a:pt x="79477" y="302620"/>
                  </a:moveTo>
                  <a:lnTo>
                    <a:pt x="0" y="8023"/>
                  </a:lnTo>
                  <a:lnTo>
                    <a:pt x="59494" y="8023"/>
                  </a:lnTo>
                  <a:lnTo>
                    <a:pt x="107938" y="223900"/>
                  </a:lnTo>
                  <a:lnTo>
                    <a:pt x="150780" y="8023"/>
                  </a:lnTo>
                  <a:lnTo>
                    <a:pt x="200283" y="8023"/>
                  </a:lnTo>
                  <a:lnTo>
                    <a:pt x="240552" y="215119"/>
                  </a:lnTo>
                  <a:lnTo>
                    <a:pt x="291418" y="8023"/>
                  </a:lnTo>
                  <a:lnTo>
                    <a:pt x="349701" y="8023"/>
                  </a:lnTo>
                  <a:lnTo>
                    <a:pt x="270375" y="302620"/>
                  </a:lnTo>
                  <a:lnTo>
                    <a:pt x="213908" y="302620"/>
                  </a:lnTo>
                  <a:lnTo>
                    <a:pt x="174850" y="116567"/>
                  </a:lnTo>
                  <a:lnTo>
                    <a:pt x="135188" y="302620"/>
                  </a:lnTo>
                  <a:lnTo>
                    <a:pt x="79477" y="302620"/>
                  </a:lnTo>
                  <a:close/>
                </a:path>
                <a:path w="1096010" h="309245">
                  <a:moveTo>
                    <a:pt x="582932" y="302620"/>
                  </a:moveTo>
                  <a:lnTo>
                    <a:pt x="503454" y="8023"/>
                  </a:lnTo>
                  <a:lnTo>
                    <a:pt x="562949" y="8023"/>
                  </a:lnTo>
                  <a:lnTo>
                    <a:pt x="611393" y="223900"/>
                  </a:lnTo>
                  <a:lnTo>
                    <a:pt x="654235" y="8023"/>
                  </a:lnTo>
                  <a:lnTo>
                    <a:pt x="703738" y="8023"/>
                  </a:lnTo>
                  <a:lnTo>
                    <a:pt x="744007" y="215119"/>
                  </a:lnTo>
                  <a:lnTo>
                    <a:pt x="794872" y="8023"/>
                  </a:lnTo>
                  <a:lnTo>
                    <a:pt x="853156" y="8023"/>
                  </a:lnTo>
                  <a:lnTo>
                    <a:pt x="773830" y="302620"/>
                  </a:lnTo>
                  <a:lnTo>
                    <a:pt x="717363" y="302620"/>
                  </a:lnTo>
                  <a:lnTo>
                    <a:pt x="678305" y="116567"/>
                  </a:lnTo>
                  <a:lnTo>
                    <a:pt x="638642" y="302620"/>
                  </a:lnTo>
                  <a:lnTo>
                    <a:pt x="582932" y="302620"/>
                  </a:lnTo>
                  <a:close/>
                </a:path>
                <a:path w="1096010" h="309245">
                  <a:moveTo>
                    <a:pt x="891685" y="207096"/>
                  </a:moveTo>
                  <a:lnTo>
                    <a:pt x="891685" y="101731"/>
                  </a:lnTo>
                  <a:lnTo>
                    <a:pt x="893444" y="79676"/>
                  </a:lnTo>
                  <a:lnTo>
                    <a:pt x="907523" y="42662"/>
                  </a:lnTo>
                  <a:lnTo>
                    <a:pt x="935075" y="15583"/>
                  </a:lnTo>
                  <a:lnTo>
                    <a:pt x="972468" y="1731"/>
                  </a:lnTo>
                  <a:lnTo>
                    <a:pt x="994627" y="0"/>
                  </a:lnTo>
                  <a:lnTo>
                    <a:pt x="1016909" y="1712"/>
                  </a:lnTo>
                  <a:lnTo>
                    <a:pt x="1053923" y="15413"/>
                  </a:lnTo>
                  <a:lnTo>
                    <a:pt x="1088865" y="59608"/>
                  </a:lnTo>
                  <a:lnTo>
                    <a:pt x="1095601" y="101731"/>
                  </a:lnTo>
                  <a:lnTo>
                    <a:pt x="1095601" y="170612"/>
                  </a:lnTo>
                  <a:lnTo>
                    <a:pt x="949362" y="170612"/>
                  </a:lnTo>
                  <a:lnTo>
                    <a:pt x="949362" y="205885"/>
                  </a:lnTo>
                  <a:lnTo>
                    <a:pt x="962987" y="245851"/>
                  </a:lnTo>
                  <a:lnTo>
                    <a:pt x="1005678" y="258567"/>
                  </a:lnTo>
                  <a:lnTo>
                    <a:pt x="1016200" y="258141"/>
                  </a:lnTo>
                  <a:lnTo>
                    <a:pt x="1057603" y="244488"/>
                  </a:lnTo>
                  <a:lnTo>
                    <a:pt x="1068957" y="236313"/>
                  </a:lnTo>
                  <a:lnTo>
                    <a:pt x="1095601" y="277187"/>
                  </a:lnTo>
                  <a:lnTo>
                    <a:pt x="1054879" y="301106"/>
                  </a:lnTo>
                  <a:lnTo>
                    <a:pt x="1005678" y="308827"/>
                  </a:lnTo>
                  <a:lnTo>
                    <a:pt x="979479" y="307124"/>
                  </a:lnTo>
                  <a:lnTo>
                    <a:pt x="937015" y="293499"/>
                  </a:lnTo>
                  <a:lnTo>
                    <a:pt x="908034" y="266704"/>
                  </a:lnTo>
                  <a:lnTo>
                    <a:pt x="893501" y="229463"/>
                  </a:lnTo>
                  <a:lnTo>
                    <a:pt x="891685" y="207096"/>
                  </a:lnTo>
                  <a:close/>
                </a:path>
              </a:pathLst>
            </a:custGeom>
            <a:ln w="35788">
              <a:solidFill>
                <a:srgbClr val="7DD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149876" y="6984109"/>
              <a:ext cx="125106" cy="110875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5505181" y="6951743"/>
              <a:ext cx="426720" cy="309245"/>
            </a:xfrm>
            <a:custGeom>
              <a:avLst/>
              <a:gdLst/>
              <a:ahLst/>
              <a:cxnLst/>
              <a:rect l="l" t="t" r="r" b="b"/>
              <a:pathLst>
                <a:path w="426720" h="309245">
                  <a:moveTo>
                    <a:pt x="166070" y="236313"/>
                  </a:moveTo>
                  <a:lnTo>
                    <a:pt x="192714" y="277187"/>
                  </a:lnTo>
                  <a:lnTo>
                    <a:pt x="183479" y="284757"/>
                  </a:lnTo>
                  <a:lnTo>
                    <a:pt x="173639" y="291266"/>
                  </a:lnTo>
                  <a:lnTo>
                    <a:pt x="128564" y="306897"/>
                  </a:lnTo>
                  <a:lnTo>
                    <a:pt x="102942" y="308827"/>
                  </a:lnTo>
                  <a:lnTo>
                    <a:pt x="78815" y="307105"/>
                  </a:lnTo>
                  <a:lnTo>
                    <a:pt x="40211" y="293329"/>
                  </a:lnTo>
                  <a:lnTo>
                    <a:pt x="6433" y="248878"/>
                  </a:lnTo>
                  <a:lnTo>
                    <a:pt x="0" y="207096"/>
                  </a:lnTo>
                  <a:lnTo>
                    <a:pt x="0" y="101731"/>
                  </a:lnTo>
                  <a:lnTo>
                    <a:pt x="6812" y="57223"/>
                  </a:lnTo>
                  <a:lnTo>
                    <a:pt x="42075" y="14305"/>
                  </a:lnTo>
                  <a:lnTo>
                    <a:pt x="78938" y="1589"/>
                  </a:lnTo>
                  <a:lnTo>
                    <a:pt x="100974" y="0"/>
                  </a:lnTo>
                  <a:lnTo>
                    <a:pt x="109934" y="179"/>
                  </a:lnTo>
                  <a:lnTo>
                    <a:pt x="152407" y="5639"/>
                  </a:lnTo>
                  <a:lnTo>
                    <a:pt x="181057" y="106121"/>
                  </a:lnTo>
                  <a:lnTo>
                    <a:pt x="130797" y="106121"/>
                  </a:lnTo>
                  <a:lnTo>
                    <a:pt x="130797" y="54650"/>
                  </a:lnTo>
                  <a:lnTo>
                    <a:pt x="125448" y="53338"/>
                  </a:lnTo>
                  <a:lnTo>
                    <a:pt x="120805" y="52278"/>
                  </a:lnTo>
                  <a:lnTo>
                    <a:pt x="116869" y="51471"/>
                  </a:lnTo>
                  <a:lnTo>
                    <a:pt x="112933" y="50663"/>
                  </a:lnTo>
                  <a:lnTo>
                    <a:pt x="107837" y="50260"/>
                  </a:lnTo>
                  <a:lnTo>
                    <a:pt x="101579" y="50260"/>
                  </a:lnTo>
                  <a:lnTo>
                    <a:pt x="63723" y="67404"/>
                  </a:lnTo>
                  <a:lnTo>
                    <a:pt x="57677" y="102942"/>
                  </a:lnTo>
                  <a:lnTo>
                    <a:pt x="57677" y="205885"/>
                  </a:lnTo>
                  <a:lnTo>
                    <a:pt x="60506" y="228933"/>
                  </a:lnTo>
                  <a:lnTo>
                    <a:pt x="68994" y="245396"/>
                  </a:lnTo>
                  <a:lnTo>
                    <a:pt x="83139" y="255274"/>
                  </a:lnTo>
                  <a:lnTo>
                    <a:pt x="102942" y="258567"/>
                  </a:lnTo>
                  <a:lnTo>
                    <a:pt x="113397" y="258141"/>
                  </a:lnTo>
                  <a:lnTo>
                    <a:pt x="154716" y="244488"/>
                  </a:lnTo>
                  <a:lnTo>
                    <a:pt x="160771" y="240514"/>
                  </a:lnTo>
                  <a:lnTo>
                    <a:pt x="166070" y="236313"/>
                  </a:lnTo>
                  <a:close/>
                </a:path>
                <a:path w="426720" h="309245">
                  <a:moveTo>
                    <a:pt x="322379" y="308827"/>
                  </a:moveTo>
                  <a:lnTo>
                    <a:pt x="283360" y="303869"/>
                  </a:lnTo>
                  <a:lnTo>
                    <a:pt x="244009" y="277679"/>
                  </a:lnTo>
                  <a:lnTo>
                    <a:pt x="230639" y="226927"/>
                  </a:lnTo>
                  <a:lnTo>
                    <a:pt x="231623" y="212858"/>
                  </a:lnTo>
                  <a:lnTo>
                    <a:pt x="255003" y="171558"/>
                  </a:lnTo>
                  <a:lnTo>
                    <a:pt x="288923" y="151688"/>
                  </a:lnTo>
                  <a:lnTo>
                    <a:pt x="331699" y="136275"/>
                  </a:lnTo>
                  <a:lnTo>
                    <a:pt x="350941" y="130646"/>
                  </a:lnTo>
                  <a:lnTo>
                    <a:pt x="354725" y="129586"/>
                  </a:lnTo>
                  <a:lnTo>
                    <a:pt x="358561" y="128375"/>
                  </a:lnTo>
                  <a:lnTo>
                    <a:pt x="362497" y="127164"/>
                  </a:lnTo>
                  <a:lnTo>
                    <a:pt x="366130" y="126155"/>
                  </a:lnTo>
                  <a:lnTo>
                    <a:pt x="369460" y="125347"/>
                  </a:lnTo>
                  <a:lnTo>
                    <a:pt x="369460" y="97341"/>
                  </a:lnTo>
                  <a:lnTo>
                    <a:pt x="362042" y="59343"/>
                  </a:lnTo>
                  <a:lnTo>
                    <a:pt x="331008" y="50260"/>
                  </a:lnTo>
                  <a:lnTo>
                    <a:pt x="323540" y="50260"/>
                  </a:lnTo>
                  <a:lnTo>
                    <a:pt x="316576" y="50916"/>
                  </a:lnTo>
                  <a:lnTo>
                    <a:pt x="310117" y="52228"/>
                  </a:lnTo>
                  <a:lnTo>
                    <a:pt x="303759" y="53439"/>
                  </a:lnTo>
                  <a:lnTo>
                    <a:pt x="298309" y="54448"/>
                  </a:lnTo>
                  <a:lnTo>
                    <a:pt x="293767" y="55255"/>
                  </a:lnTo>
                  <a:lnTo>
                    <a:pt x="293767" y="103548"/>
                  </a:lnTo>
                  <a:lnTo>
                    <a:pt x="244264" y="103548"/>
                  </a:lnTo>
                  <a:lnTo>
                    <a:pt x="244264" y="11202"/>
                  </a:lnTo>
                  <a:lnTo>
                    <a:pt x="289056" y="2639"/>
                  </a:lnTo>
                  <a:lnTo>
                    <a:pt x="331008" y="0"/>
                  </a:lnTo>
                  <a:lnTo>
                    <a:pt x="353915" y="1513"/>
                  </a:lnTo>
                  <a:lnTo>
                    <a:pt x="403220" y="24221"/>
                  </a:lnTo>
                  <a:lnTo>
                    <a:pt x="425076" y="74094"/>
                  </a:lnTo>
                  <a:lnTo>
                    <a:pt x="426533" y="96735"/>
                  </a:lnTo>
                  <a:lnTo>
                    <a:pt x="426533" y="288390"/>
                  </a:lnTo>
                  <a:lnTo>
                    <a:pt x="423203" y="289601"/>
                  </a:lnTo>
                  <a:lnTo>
                    <a:pt x="416491" y="292074"/>
                  </a:lnTo>
                  <a:lnTo>
                    <a:pt x="379944" y="303273"/>
                  </a:lnTo>
                  <a:lnTo>
                    <a:pt x="334859" y="308837"/>
                  </a:lnTo>
                  <a:lnTo>
                    <a:pt x="322379" y="308827"/>
                  </a:lnTo>
                  <a:close/>
                </a:path>
              </a:pathLst>
            </a:custGeom>
            <a:ln w="35788">
              <a:solidFill>
                <a:srgbClr val="7DD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775605" y="7103098"/>
              <a:ext cx="118142" cy="130707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5997481" y="6951469"/>
              <a:ext cx="988694" cy="309245"/>
            </a:xfrm>
            <a:custGeom>
              <a:avLst/>
              <a:gdLst/>
              <a:ahLst/>
              <a:cxnLst/>
              <a:rect l="l" t="t" r="r" b="b"/>
              <a:pathLst>
                <a:path w="988695" h="309245">
                  <a:moveTo>
                    <a:pt x="145028" y="100189"/>
                  </a:moveTo>
                  <a:lnTo>
                    <a:pt x="142397" y="78465"/>
                  </a:lnTo>
                  <a:lnTo>
                    <a:pt x="134506" y="62948"/>
                  </a:lnTo>
                  <a:lnTo>
                    <a:pt x="121354" y="53638"/>
                  </a:lnTo>
                  <a:lnTo>
                    <a:pt x="102942" y="50534"/>
                  </a:lnTo>
                  <a:lnTo>
                    <a:pt x="95307" y="50752"/>
                  </a:lnTo>
                  <a:lnTo>
                    <a:pt x="56921" y="58558"/>
                  </a:lnTo>
                  <a:lnTo>
                    <a:pt x="56921" y="302895"/>
                  </a:lnTo>
                  <a:lnTo>
                    <a:pt x="0" y="302895"/>
                  </a:lnTo>
                  <a:lnTo>
                    <a:pt x="0" y="18894"/>
                  </a:lnTo>
                  <a:lnTo>
                    <a:pt x="10871" y="15791"/>
                  </a:lnTo>
                  <a:lnTo>
                    <a:pt x="61245" y="3765"/>
                  </a:lnTo>
                  <a:lnTo>
                    <a:pt x="104759" y="274"/>
                  </a:lnTo>
                  <a:lnTo>
                    <a:pt x="129198" y="2062"/>
                  </a:lnTo>
                  <a:lnTo>
                    <a:pt x="166666" y="16368"/>
                  </a:lnTo>
                  <a:lnTo>
                    <a:pt x="196499" y="60942"/>
                  </a:lnTo>
                  <a:lnTo>
                    <a:pt x="202100" y="100189"/>
                  </a:lnTo>
                  <a:lnTo>
                    <a:pt x="202100" y="302895"/>
                  </a:lnTo>
                  <a:lnTo>
                    <a:pt x="145028" y="302895"/>
                  </a:lnTo>
                  <a:lnTo>
                    <a:pt x="145028" y="100189"/>
                  </a:lnTo>
                  <a:close/>
                </a:path>
                <a:path w="988695" h="309245">
                  <a:moveTo>
                    <a:pt x="646650" y="274"/>
                  </a:moveTo>
                  <a:lnTo>
                    <a:pt x="685632" y="5383"/>
                  </a:lnTo>
                  <a:lnTo>
                    <a:pt x="724936" y="32292"/>
                  </a:lnTo>
                  <a:lnTo>
                    <a:pt x="738390" y="83385"/>
                  </a:lnTo>
                  <a:lnTo>
                    <a:pt x="738390" y="302895"/>
                  </a:lnTo>
                  <a:lnTo>
                    <a:pt x="681317" y="302895"/>
                  </a:lnTo>
                  <a:lnTo>
                    <a:pt x="681771" y="247942"/>
                  </a:lnTo>
                  <a:lnTo>
                    <a:pt x="681923" y="192837"/>
                  </a:lnTo>
                  <a:lnTo>
                    <a:pt x="681771" y="137581"/>
                  </a:lnTo>
                  <a:lnTo>
                    <a:pt x="681317" y="82174"/>
                  </a:lnTo>
                  <a:lnTo>
                    <a:pt x="658761" y="47128"/>
                  </a:lnTo>
                  <a:lnTo>
                    <a:pt x="642260" y="44933"/>
                  </a:lnTo>
                  <a:lnTo>
                    <a:pt x="633716" y="45463"/>
                  </a:lnTo>
                  <a:lnTo>
                    <a:pt x="602152" y="69221"/>
                  </a:lnTo>
                  <a:lnTo>
                    <a:pt x="600174" y="75967"/>
                  </a:lnTo>
                  <a:lnTo>
                    <a:pt x="600174" y="82174"/>
                  </a:lnTo>
                  <a:lnTo>
                    <a:pt x="600174" y="302895"/>
                  </a:lnTo>
                  <a:lnTo>
                    <a:pt x="543102" y="302895"/>
                  </a:lnTo>
                  <a:lnTo>
                    <a:pt x="543102" y="82779"/>
                  </a:lnTo>
                  <a:lnTo>
                    <a:pt x="543102" y="82476"/>
                  </a:lnTo>
                  <a:lnTo>
                    <a:pt x="543102" y="82275"/>
                  </a:lnTo>
                  <a:lnTo>
                    <a:pt x="540462" y="65881"/>
                  </a:lnTo>
                  <a:lnTo>
                    <a:pt x="532543" y="54243"/>
                  </a:lnTo>
                  <a:lnTo>
                    <a:pt x="519343" y="47260"/>
                  </a:lnTo>
                  <a:lnTo>
                    <a:pt x="500865" y="44933"/>
                  </a:lnTo>
                  <a:lnTo>
                    <a:pt x="492186" y="44933"/>
                  </a:lnTo>
                  <a:lnTo>
                    <a:pt x="484212" y="45690"/>
                  </a:lnTo>
                  <a:lnTo>
                    <a:pt x="476946" y="47204"/>
                  </a:lnTo>
                  <a:lnTo>
                    <a:pt x="469781" y="48616"/>
                  </a:lnTo>
                  <a:lnTo>
                    <a:pt x="464936" y="49928"/>
                  </a:lnTo>
                  <a:lnTo>
                    <a:pt x="462413" y="51140"/>
                  </a:lnTo>
                  <a:lnTo>
                    <a:pt x="462413" y="302895"/>
                  </a:lnTo>
                  <a:lnTo>
                    <a:pt x="405492" y="302895"/>
                  </a:lnTo>
                  <a:lnTo>
                    <a:pt x="405492" y="18289"/>
                  </a:lnTo>
                  <a:lnTo>
                    <a:pt x="408318" y="17078"/>
                  </a:lnTo>
                  <a:lnTo>
                    <a:pt x="450964" y="5166"/>
                  </a:lnTo>
                  <a:lnTo>
                    <a:pt x="496191" y="0"/>
                  </a:lnTo>
                  <a:lnTo>
                    <a:pt x="508434" y="274"/>
                  </a:lnTo>
                  <a:lnTo>
                    <a:pt x="531265" y="1750"/>
                  </a:lnTo>
                  <a:lnTo>
                    <a:pt x="550860" y="6178"/>
                  </a:lnTo>
                  <a:lnTo>
                    <a:pt x="567219" y="13558"/>
                  </a:lnTo>
                  <a:lnTo>
                    <a:pt x="580342" y="23890"/>
                  </a:lnTo>
                  <a:lnTo>
                    <a:pt x="587060" y="18336"/>
                  </a:lnTo>
                  <a:lnTo>
                    <a:pt x="627196" y="1371"/>
                  </a:lnTo>
                  <a:lnTo>
                    <a:pt x="636677" y="397"/>
                  </a:lnTo>
                  <a:lnTo>
                    <a:pt x="646650" y="274"/>
                  </a:lnTo>
                  <a:close/>
                </a:path>
                <a:path w="988695" h="309245">
                  <a:moveTo>
                    <a:pt x="884110" y="309102"/>
                  </a:moveTo>
                  <a:lnTo>
                    <a:pt x="845090" y="304144"/>
                  </a:lnTo>
                  <a:lnTo>
                    <a:pt x="805739" y="277954"/>
                  </a:lnTo>
                  <a:lnTo>
                    <a:pt x="792370" y="227202"/>
                  </a:lnTo>
                  <a:lnTo>
                    <a:pt x="793354" y="213132"/>
                  </a:lnTo>
                  <a:lnTo>
                    <a:pt x="816734" y="171832"/>
                  </a:lnTo>
                  <a:lnTo>
                    <a:pt x="850653" y="151963"/>
                  </a:lnTo>
                  <a:lnTo>
                    <a:pt x="893429" y="136550"/>
                  </a:lnTo>
                  <a:lnTo>
                    <a:pt x="912671" y="130920"/>
                  </a:lnTo>
                  <a:lnTo>
                    <a:pt x="916456" y="129860"/>
                  </a:lnTo>
                  <a:lnTo>
                    <a:pt x="920291" y="128649"/>
                  </a:lnTo>
                  <a:lnTo>
                    <a:pt x="924227" y="127438"/>
                  </a:lnTo>
                  <a:lnTo>
                    <a:pt x="927860" y="126429"/>
                  </a:lnTo>
                  <a:lnTo>
                    <a:pt x="931191" y="125622"/>
                  </a:lnTo>
                  <a:lnTo>
                    <a:pt x="931191" y="97615"/>
                  </a:lnTo>
                  <a:lnTo>
                    <a:pt x="923773" y="59617"/>
                  </a:lnTo>
                  <a:lnTo>
                    <a:pt x="892739" y="50534"/>
                  </a:lnTo>
                  <a:lnTo>
                    <a:pt x="885270" y="50534"/>
                  </a:lnTo>
                  <a:lnTo>
                    <a:pt x="878307" y="51190"/>
                  </a:lnTo>
                  <a:lnTo>
                    <a:pt x="871847" y="52502"/>
                  </a:lnTo>
                  <a:lnTo>
                    <a:pt x="865489" y="53713"/>
                  </a:lnTo>
                  <a:lnTo>
                    <a:pt x="860039" y="54722"/>
                  </a:lnTo>
                  <a:lnTo>
                    <a:pt x="855498" y="55530"/>
                  </a:lnTo>
                  <a:lnTo>
                    <a:pt x="855498" y="103822"/>
                  </a:lnTo>
                  <a:lnTo>
                    <a:pt x="805994" y="103822"/>
                  </a:lnTo>
                  <a:lnTo>
                    <a:pt x="805994" y="11476"/>
                  </a:lnTo>
                  <a:lnTo>
                    <a:pt x="850786" y="2914"/>
                  </a:lnTo>
                  <a:lnTo>
                    <a:pt x="892739" y="274"/>
                  </a:lnTo>
                  <a:lnTo>
                    <a:pt x="915646" y="1788"/>
                  </a:lnTo>
                  <a:lnTo>
                    <a:pt x="964950" y="24496"/>
                  </a:lnTo>
                  <a:lnTo>
                    <a:pt x="986806" y="74368"/>
                  </a:lnTo>
                  <a:lnTo>
                    <a:pt x="988264" y="97010"/>
                  </a:lnTo>
                  <a:lnTo>
                    <a:pt x="988264" y="288664"/>
                  </a:lnTo>
                  <a:lnTo>
                    <a:pt x="984933" y="289876"/>
                  </a:lnTo>
                  <a:lnTo>
                    <a:pt x="978222" y="292348"/>
                  </a:lnTo>
                  <a:lnTo>
                    <a:pt x="941674" y="303548"/>
                  </a:lnTo>
                  <a:lnTo>
                    <a:pt x="896590" y="309111"/>
                  </a:lnTo>
                  <a:lnTo>
                    <a:pt x="884110" y="309102"/>
                  </a:lnTo>
                  <a:close/>
                </a:path>
              </a:pathLst>
            </a:custGeom>
            <a:ln w="35788">
              <a:solidFill>
                <a:srgbClr val="7DD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829636" y="7103098"/>
              <a:ext cx="118142" cy="130707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7051512" y="6806715"/>
              <a:ext cx="461645" cy="454025"/>
            </a:xfrm>
            <a:custGeom>
              <a:avLst/>
              <a:gdLst/>
              <a:ahLst/>
              <a:cxnLst/>
              <a:rect l="l" t="t" r="r" b="b"/>
              <a:pathLst>
                <a:path w="461645" h="454025">
                  <a:moveTo>
                    <a:pt x="0" y="447648"/>
                  </a:moveTo>
                  <a:lnTo>
                    <a:pt x="0" y="0"/>
                  </a:lnTo>
                  <a:lnTo>
                    <a:pt x="56921" y="0"/>
                  </a:lnTo>
                  <a:lnTo>
                    <a:pt x="56921" y="262806"/>
                  </a:lnTo>
                  <a:lnTo>
                    <a:pt x="141243" y="153051"/>
                  </a:lnTo>
                  <a:lnTo>
                    <a:pt x="211940" y="153051"/>
                  </a:lnTo>
                  <a:lnTo>
                    <a:pt x="111571" y="272192"/>
                  </a:lnTo>
                  <a:lnTo>
                    <a:pt x="228744" y="447648"/>
                  </a:lnTo>
                  <a:lnTo>
                    <a:pt x="160469" y="447648"/>
                  </a:lnTo>
                  <a:lnTo>
                    <a:pt x="73119" y="314277"/>
                  </a:lnTo>
                  <a:lnTo>
                    <a:pt x="56921" y="332897"/>
                  </a:lnTo>
                  <a:lnTo>
                    <a:pt x="56921" y="447648"/>
                  </a:lnTo>
                  <a:lnTo>
                    <a:pt x="0" y="447648"/>
                  </a:lnTo>
                  <a:close/>
                </a:path>
                <a:path w="461645" h="454025">
                  <a:moveTo>
                    <a:pt x="257301" y="352123"/>
                  </a:moveTo>
                  <a:lnTo>
                    <a:pt x="257301" y="246759"/>
                  </a:lnTo>
                  <a:lnTo>
                    <a:pt x="259060" y="224704"/>
                  </a:lnTo>
                  <a:lnTo>
                    <a:pt x="273139" y="187690"/>
                  </a:lnTo>
                  <a:lnTo>
                    <a:pt x="300692" y="160611"/>
                  </a:lnTo>
                  <a:lnTo>
                    <a:pt x="338084" y="146759"/>
                  </a:lnTo>
                  <a:lnTo>
                    <a:pt x="360243" y="145027"/>
                  </a:lnTo>
                  <a:lnTo>
                    <a:pt x="382525" y="146740"/>
                  </a:lnTo>
                  <a:lnTo>
                    <a:pt x="419539" y="160440"/>
                  </a:lnTo>
                  <a:lnTo>
                    <a:pt x="454481" y="204636"/>
                  </a:lnTo>
                  <a:lnTo>
                    <a:pt x="461218" y="246759"/>
                  </a:lnTo>
                  <a:lnTo>
                    <a:pt x="461218" y="315640"/>
                  </a:lnTo>
                  <a:lnTo>
                    <a:pt x="314978" y="315640"/>
                  </a:lnTo>
                  <a:lnTo>
                    <a:pt x="314978" y="350913"/>
                  </a:lnTo>
                  <a:lnTo>
                    <a:pt x="328603" y="390878"/>
                  </a:lnTo>
                  <a:lnTo>
                    <a:pt x="371294" y="403595"/>
                  </a:lnTo>
                  <a:lnTo>
                    <a:pt x="381816" y="403169"/>
                  </a:lnTo>
                  <a:lnTo>
                    <a:pt x="423220" y="389516"/>
                  </a:lnTo>
                  <a:lnTo>
                    <a:pt x="434573" y="381341"/>
                  </a:lnTo>
                  <a:lnTo>
                    <a:pt x="461218" y="422215"/>
                  </a:lnTo>
                  <a:lnTo>
                    <a:pt x="420495" y="446134"/>
                  </a:lnTo>
                  <a:lnTo>
                    <a:pt x="371294" y="453855"/>
                  </a:lnTo>
                  <a:lnTo>
                    <a:pt x="345095" y="452152"/>
                  </a:lnTo>
                  <a:lnTo>
                    <a:pt x="302631" y="438527"/>
                  </a:lnTo>
                  <a:lnTo>
                    <a:pt x="273650" y="411732"/>
                  </a:lnTo>
                  <a:lnTo>
                    <a:pt x="259117" y="374491"/>
                  </a:lnTo>
                  <a:lnTo>
                    <a:pt x="257301" y="352123"/>
                  </a:lnTo>
                  <a:close/>
                </a:path>
              </a:pathLst>
            </a:custGeom>
            <a:ln w="35788">
              <a:solidFill>
                <a:srgbClr val="7DD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347840" y="6984109"/>
              <a:ext cx="125106" cy="110875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7696938" y="6951743"/>
              <a:ext cx="196215" cy="309245"/>
            </a:xfrm>
            <a:custGeom>
              <a:avLst/>
              <a:gdLst/>
              <a:ahLst/>
              <a:cxnLst/>
              <a:rect l="l" t="t" r="r" b="b"/>
              <a:pathLst>
                <a:path w="196215" h="309245">
                  <a:moveTo>
                    <a:pt x="91740" y="308827"/>
                  </a:moveTo>
                  <a:lnTo>
                    <a:pt x="52720" y="303869"/>
                  </a:lnTo>
                  <a:lnTo>
                    <a:pt x="13369" y="277679"/>
                  </a:lnTo>
                  <a:lnTo>
                    <a:pt x="0" y="226927"/>
                  </a:lnTo>
                  <a:lnTo>
                    <a:pt x="983" y="212858"/>
                  </a:lnTo>
                  <a:lnTo>
                    <a:pt x="24363" y="171558"/>
                  </a:lnTo>
                  <a:lnTo>
                    <a:pt x="58283" y="151688"/>
                  </a:lnTo>
                  <a:lnTo>
                    <a:pt x="101059" y="136275"/>
                  </a:lnTo>
                  <a:lnTo>
                    <a:pt x="120301" y="130646"/>
                  </a:lnTo>
                  <a:lnTo>
                    <a:pt x="124085" y="129586"/>
                  </a:lnTo>
                  <a:lnTo>
                    <a:pt x="127921" y="128375"/>
                  </a:lnTo>
                  <a:lnTo>
                    <a:pt x="131857" y="127164"/>
                  </a:lnTo>
                  <a:lnTo>
                    <a:pt x="135490" y="126155"/>
                  </a:lnTo>
                  <a:lnTo>
                    <a:pt x="138821" y="125347"/>
                  </a:lnTo>
                  <a:lnTo>
                    <a:pt x="138821" y="97341"/>
                  </a:lnTo>
                  <a:lnTo>
                    <a:pt x="131403" y="59343"/>
                  </a:lnTo>
                  <a:lnTo>
                    <a:pt x="100369" y="50260"/>
                  </a:lnTo>
                  <a:lnTo>
                    <a:pt x="92900" y="50260"/>
                  </a:lnTo>
                  <a:lnTo>
                    <a:pt x="85937" y="50916"/>
                  </a:lnTo>
                  <a:lnTo>
                    <a:pt x="79477" y="52228"/>
                  </a:lnTo>
                  <a:lnTo>
                    <a:pt x="73119" y="53439"/>
                  </a:lnTo>
                  <a:lnTo>
                    <a:pt x="67669" y="54448"/>
                  </a:lnTo>
                  <a:lnTo>
                    <a:pt x="63128" y="55255"/>
                  </a:lnTo>
                  <a:lnTo>
                    <a:pt x="63128" y="103548"/>
                  </a:lnTo>
                  <a:lnTo>
                    <a:pt x="13624" y="103548"/>
                  </a:lnTo>
                  <a:lnTo>
                    <a:pt x="13624" y="11202"/>
                  </a:lnTo>
                  <a:lnTo>
                    <a:pt x="58416" y="2639"/>
                  </a:lnTo>
                  <a:lnTo>
                    <a:pt x="100369" y="0"/>
                  </a:lnTo>
                  <a:lnTo>
                    <a:pt x="123275" y="1513"/>
                  </a:lnTo>
                  <a:lnTo>
                    <a:pt x="172580" y="24221"/>
                  </a:lnTo>
                  <a:lnTo>
                    <a:pt x="194436" y="74094"/>
                  </a:lnTo>
                  <a:lnTo>
                    <a:pt x="195893" y="96735"/>
                  </a:lnTo>
                  <a:lnTo>
                    <a:pt x="195893" y="288390"/>
                  </a:lnTo>
                  <a:lnTo>
                    <a:pt x="192563" y="289601"/>
                  </a:lnTo>
                  <a:lnTo>
                    <a:pt x="185851" y="292074"/>
                  </a:lnTo>
                  <a:lnTo>
                    <a:pt x="149304" y="303273"/>
                  </a:lnTo>
                  <a:lnTo>
                    <a:pt x="104220" y="308837"/>
                  </a:lnTo>
                  <a:lnTo>
                    <a:pt x="91740" y="308827"/>
                  </a:lnTo>
                  <a:close/>
                </a:path>
              </a:pathLst>
            </a:custGeom>
            <a:ln w="35788">
              <a:solidFill>
                <a:srgbClr val="7DD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736722" y="7103098"/>
              <a:ext cx="118142" cy="130707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7958599" y="6951743"/>
              <a:ext cx="603250" cy="309245"/>
            </a:xfrm>
            <a:custGeom>
              <a:avLst/>
              <a:gdLst/>
              <a:ahLst/>
              <a:cxnLst/>
              <a:rect l="l" t="t" r="r" b="b"/>
              <a:pathLst>
                <a:path w="603250" h="309245">
                  <a:moveTo>
                    <a:pt x="145027" y="99914"/>
                  </a:moveTo>
                  <a:lnTo>
                    <a:pt x="142397" y="78190"/>
                  </a:lnTo>
                  <a:lnTo>
                    <a:pt x="134506" y="62673"/>
                  </a:lnTo>
                  <a:lnTo>
                    <a:pt x="121354" y="53363"/>
                  </a:lnTo>
                  <a:lnTo>
                    <a:pt x="102942" y="50260"/>
                  </a:lnTo>
                  <a:lnTo>
                    <a:pt x="95306" y="50477"/>
                  </a:lnTo>
                  <a:lnTo>
                    <a:pt x="56921" y="58283"/>
                  </a:lnTo>
                  <a:lnTo>
                    <a:pt x="56921" y="302620"/>
                  </a:lnTo>
                  <a:lnTo>
                    <a:pt x="0" y="302620"/>
                  </a:lnTo>
                  <a:lnTo>
                    <a:pt x="0" y="18620"/>
                  </a:lnTo>
                  <a:lnTo>
                    <a:pt x="10871" y="15517"/>
                  </a:lnTo>
                  <a:lnTo>
                    <a:pt x="61245" y="3491"/>
                  </a:lnTo>
                  <a:lnTo>
                    <a:pt x="104759" y="0"/>
                  </a:lnTo>
                  <a:lnTo>
                    <a:pt x="129198" y="1788"/>
                  </a:lnTo>
                  <a:lnTo>
                    <a:pt x="166666" y="16094"/>
                  </a:lnTo>
                  <a:lnTo>
                    <a:pt x="196499" y="60668"/>
                  </a:lnTo>
                  <a:lnTo>
                    <a:pt x="202100" y="99914"/>
                  </a:lnTo>
                  <a:lnTo>
                    <a:pt x="202100" y="302620"/>
                  </a:lnTo>
                  <a:lnTo>
                    <a:pt x="145027" y="302620"/>
                  </a:lnTo>
                  <a:lnTo>
                    <a:pt x="145027" y="99914"/>
                  </a:lnTo>
                  <a:close/>
                </a:path>
                <a:path w="603250" h="309245">
                  <a:moveTo>
                    <a:pt x="399285" y="207096"/>
                  </a:moveTo>
                  <a:lnTo>
                    <a:pt x="399285" y="101731"/>
                  </a:lnTo>
                  <a:lnTo>
                    <a:pt x="401045" y="79676"/>
                  </a:lnTo>
                  <a:lnTo>
                    <a:pt x="415124" y="42662"/>
                  </a:lnTo>
                  <a:lnTo>
                    <a:pt x="442676" y="15583"/>
                  </a:lnTo>
                  <a:lnTo>
                    <a:pt x="480068" y="1731"/>
                  </a:lnTo>
                  <a:lnTo>
                    <a:pt x="502227" y="0"/>
                  </a:lnTo>
                  <a:lnTo>
                    <a:pt x="524509" y="1712"/>
                  </a:lnTo>
                  <a:lnTo>
                    <a:pt x="561523" y="15413"/>
                  </a:lnTo>
                  <a:lnTo>
                    <a:pt x="596465" y="59608"/>
                  </a:lnTo>
                  <a:lnTo>
                    <a:pt x="603202" y="101731"/>
                  </a:lnTo>
                  <a:lnTo>
                    <a:pt x="603202" y="170612"/>
                  </a:lnTo>
                  <a:lnTo>
                    <a:pt x="456963" y="170612"/>
                  </a:lnTo>
                  <a:lnTo>
                    <a:pt x="456963" y="205885"/>
                  </a:lnTo>
                  <a:lnTo>
                    <a:pt x="470588" y="245851"/>
                  </a:lnTo>
                  <a:lnTo>
                    <a:pt x="513279" y="258567"/>
                  </a:lnTo>
                  <a:lnTo>
                    <a:pt x="523800" y="258141"/>
                  </a:lnTo>
                  <a:lnTo>
                    <a:pt x="565204" y="244488"/>
                  </a:lnTo>
                  <a:lnTo>
                    <a:pt x="576558" y="236313"/>
                  </a:lnTo>
                  <a:lnTo>
                    <a:pt x="603202" y="277187"/>
                  </a:lnTo>
                  <a:lnTo>
                    <a:pt x="562479" y="301106"/>
                  </a:lnTo>
                  <a:lnTo>
                    <a:pt x="513279" y="308827"/>
                  </a:lnTo>
                  <a:lnTo>
                    <a:pt x="487079" y="307124"/>
                  </a:lnTo>
                  <a:lnTo>
                    <a:pt x="444616" y="293499"/>
                  </a:lnTo>
                  <a:lnTo>
                    <a:pt x="415635" y="266704"/>
                  </a:lnTo>
                  <a:lnTo>
                    <a:pt x="401102" y="229463"/>
                  </a:lnTo>
                  <a:lnTo>
                    <a:pt x="399285" y="207096"/>
                  </a:lnTo>
                  <a:close/>
                </a:path>
              </a:pathLst>
            </a:custGeom>
            <a:ln w="35788">
              <a:solidFill>
                <a:srgbClr val="7DD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396911" y="6984109"/>
              <a:ext cx="125106" cy="110875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8621399" y="6806715"/>
              <a:ext cx="327025" cy="454025"/>
            </a:xfrm>
            <a:custGeom>
              <a:avLst/>
              <a:gdLst/>
              <a:ahLst/>
              <a:cxnLst/>
              <a:rect l="l" t="t" r="r" b="b"/>
              <a:pathLst>
                <a:path w="327025" h="454025">
                  <a:moveTo>
                    <a:pt x="0" y="447648"/>
                  </a:moveTo>
                  <a:lnTo>
                    <a:pt x="0" y="0"/>
                  </a:lnTo>
                  <a:lnTo>
                    <a:pt x="56921" y="0"/>
                  </a:lnTo>
                  <a:lnTo>
                    <a:pt x="56921" y="447648"/>
                  </a:lnTo>
                  <a:lnTo>
                    <a:pt x="0" y="447648"/>
                  </a:lnTo>
                  <a:close/>
                </a:path>
                <a:path w="327025" h="454025">
                  <a:moveTo>
                    <a:pt x="122757" y="352123"/>
                  </a:moveTo>
                  <a:lnTo>
                    <a:pt x="122757" y="246759"/>
                  </a:lnTo>
                  <a:lnTo>
                    <a:pt x="124516" y="224704"/>
                  </a:lnTo>
                  <a:lnTo>
                    <a:pt x="138595" y="187690"/>
                  </a:lnTo>
                  <a:lnTo>
                    <a:pt x="166147" y="160611"/>
                  </a:lnTo>
                  <a:lnTo>
                    <a:pt x="203540" y="146759"/>
                  </a:lnTo>
                  <a:lnTo>
                    <a:pt x="225699" y="145027"/>
                  </a:lnTo>
                  <a:lnTo>
                    <a:pt x="247981" y="146740"/>
                  </a:lnTo>
                  <a:lnTo>
                    <a:pt x="284995" y="160440"/>
                  </a:lnTo>
                  <a:lnTo>
                    <a:pt x="319937" y="204636"/>
                  </a:lnTo>
                  <a:lnTo>
                    <a:pt x="326674" y="246759"/>
                  </a:lnTo>
                  <a:lnTo>
                    <a:pt x="326674" y="315640"/>
                  </a:lnTo>
                  <a:lnTo>
                    <a:pt x="180434" y="315640"/>
                  </a:lnTo>
                  <a:lnTo>
                    <a:pt x="180434" y="350913"/>
                  </a:lnTo>
                  <a:lnTo>
                    <a:pt x="194059" y="390878"/>
                  </a:lnTo>
                  <a:lnTo>
                    <a:pt x="236750" y="403595"/>
                  </a:lnTo>
                  <a:lnTo>
                    <a:pt x="247272" y="403169"/>
                  </a:lnTo>
                  <a:lnTo>
                    <a:pt x="288675" y="389516"/>
                  </a:lnTo>
                  <a:lnTo>
                    <a:pt x="300029" y="381341"/>
                  </a:lnTo>
                  <a:lnTo>
                    <a:pt x="326674" y="422215"/>
                  </a:lnTo>
                  <a:lnTo>
                    <a:pt x="285951" y="446134"/>
                  </a:lnTo>
                  <a:lnTo>
                    <a:pt x="236750" y="453855"/>
                  </a:lnTo>
                  <a:lnTo>
                    <a:pt x="210551" y="452152"/>
                  </a:lnTo>
                  <a:lnTo>
                    <a:pt x="168087" y="438527"/>
                  </a:lnTo>
                  <a:lnTo>
                    <a:pt x="139106" y="411732"/>
                  </a:lnTo>
                  <a:lnTo>
                    <a:pt x="124573" y="374491"/>
                  </a:lnTo>
                  <a:lnTo>
                    <a:pt x="122757" y="352123"/>
                  </a:lnTo>
                  <a:close/>
                </a:path>
              </a:pathLst>
            </a:custGeom>
            <a:ln w="35788">
              <a:solidFill>
                <a:srgbClr val="7DD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783182" y="6984109"/>
              <a:ext cx="125106" cy="110875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9001464" y="6857581"/>
              <a:ext cx="2446655" cy="403225"/>
            </a:xfrm>
            <a:custGeom>
              <a:avLst/>
              <a:gdLst/>
              <a:ahLst/>
              <a:cxnLst/>
              <a:rect l="l" t="t" r="r" b="b"/>
              <a:pathLst>
                <a:path w="2446654" h="403225">
                  <a:moveTo>
                    <a:pt x="166070" y="330475"/>
                  </a:moveTo>
                  <a:lnTo>
                    <a:pt x="192714" y="371350"/>
                  </a:lnTo>
                  <a:lnTo>
                    <a:pt x="183479" y="378919"/>
                  </a:lnTo>
                  <a:lnTo>
                    <a:pt x="173639" y="385428"/>
                  </a:lnTo>
                  <a:lnTo>
                    <a:pt x="128564" y="401059"/>
                  </a:lnTo>
                  <a:lnTo>
                    <a:pt x="102942" y="402989"/>
                  </a:lnTo>
                  <a:lnTo>
                    <a:pt x="78815" y="401267"/>
                  </a:lnTo>
                  <a:lnTo>
                    <a:pt x="40211" y="387491"/>
                  </a:lnTo>
                  <a:lnTo>
                    <a:pt x="6433" y="343040"/>
                  </a:lnTo>
                  <a:lnTo>
                    <a:pt x="0" y="301258"/>
                  </a:lnTo>
                  <a:lnTo>
                    <a:pt x="0" y="195893"/>
                  </a:lnTo>
                  <a:lnTo>
                    <a:pt x="6812" y="151386"/>
                  </a:lnTo>
                  <a:lnTo>
                    <a:pt x="42075" y="108468"/>
                  </a:lnTo>
                  <a:lnTo>
                    <a:pt x="78938" y="95751"/>
                  </a:lnTo>
                  <a:lnTo>
                    <a:pt x="100974" y="94162"/>
                  </a:lnTo>
                  <a:lnTo>
                    <a:pt x="109934" y="94341"/>
                  </a:lnTo>
                  <a:lnTo>
                    <a:pt x="152408" y="99801"/>
                  </a:lnTo>
                  <a:lnTo>
                    <a:pt x="181057" y="200283"/>
                  </a:lnTo>
                  <a:lnTo>
                    <a:pt x="130797" y="200283"/>
                  </a:lnTo>
                  <a:lnTo>
                    <a:pt x="130797" y="148812"/>
                  </a:lnTo>
                  <a:lnTo>
                    <a:pt x="125448" y="147500"/>
                  </a:lnTo>
                  <a:lnTo>
                    <a:pt x="120805" y="146440"/>
                  </a:lnTo>
                  <a:lnTo>
                    <a:pt x="116870" y="145633"/>
                  </a:lnTo>
                  <a:lnTo>
                    <a:pt x="112933" y="144826"/>
                  </a:lnTo>
                  <a:lnTo>
                    <a:pt x="107836" y="144422"/>
                  </a:lnTo>
                  <a:lnTo>
                    <a:pt x="101579" y="144422"/>
                  </a:lnTo>
                  <a:lnTo>
                    <a:pt x="63724" y="161566"/>
                  </a:lnTo>
                  <a:lnTo>
                    <a:pt x="57677" y="197104"/>
                  </a:lnTo>
                  <a:lnTo>
                    <a:pt x="57677" y="300047"/>
                  </a:lnTo>
                  <a:lnTo>
                    <a:pt x="60506" y="323095"/>
                  </a:lnTo>
                  <a:lnTo>
                    <a:pt x="68993" y="339558"/>
                  </a:lnTo>
                  <a:lnTo>
                    <a:pt x="83139" y="349436"/>
                  </a:lnTo>
                  <a:lnTo>
                    <a:pt x="102942" y="352729"/>
                  </a:lnTo>
                  <a:lnTo>
                    <a:pt x="113397" y="352303"/>
                  </a:lnTo>
                  <a:lnTo>
                    <a:pt x="154716" y="338650"/>
                  </a:lnTo>
                  <a:lnTo>
                    <a:pt x="160772" y="334676"/>
                  </a:lnTo>
                  <a:lnTo>
                    <a:pt x="166070" y="330475"/>
                  </a:lnTo>
                  <a:close/>
                </a:path>
                <a:path w="2446654" h="403225">
                  <a:moveTo>
                    <a:pt x="380663" y="396782"/>
                  </a:moveTo>
                  <a:lnTo>
                    <a:pt x="329419" y="396555"/>
                  </a:lnTo>
                  <a:lnTo>
                    <a:pt x="292254" y="382249"/>
                  </a:lnTo>
                  <a:lnTo>
                    <a:pt x="264153" y="332803"/>
                  </a:lnTo>
                  <a:lnTo>
                    <a:pt x="262279" y="308676"/>
                  </a:lnTo>
                  <a:lnTo>
                    <a:pt x="262279" y="152445"/>
                  </a:lnTo>
                  <a:lnTo>
                    <a:pt x="221254" y="152445"/>
                  </a:lnTo>
                  <a:lnTo>
                    <a:pt x="221254" y="102185"/>
                  </a:lnTo>
                  <a:lnTo>
                    <a:pt x="262279" y="102185"/>
                  </a:lnTo>
                  <a:lnTo>
                    <a:pt x="262279" y="0"/>
                  </a:lnTo>
                  <a:lnTo>
                    <a:pt x="319200" y="0"/>
                  </a:lnTo>
                  <a:lnTo>
                    <a:pt x="319200" y="102185"/>
                  </a:lnTo>
                  <a:lnTo>
                    <a:pt x="374456" y="102185"/>
                  </a:lnTo>
                  <a:lnTo>
                    <a:pt x="374456" y="152445"/>
                  </a:lnTo>
                  <a:lnTo>
                    <a:pt x="319200" y="152445"/>
                  </a:lnTo>
                  <a:lnTo>
                    <a:pt x="319200" y="301258"/>
                  </a:lnTo>
                  <a:lnTo>
                    <a:pt x="333128" y="342283"/>
                  </a:lnTo>
                  <a:lnTo>
                    <a:pt x="380663" y="349701"/>
                  </a:lnTo>
                  <a:lnTo>
                    <a:pt x="380663" y="396782"/>
                  </a:lnTo>
                  <a:close/>
                </a:path>
                <a:path w="2446654" h="403225">
                  <a:moveTo>
                    <a:pt x="569740" y="146238"/>
                  </a:moveTo>
                  <a:lnTo>
                    <a:pt x="564794" y="146238"/>
                  </a:lnTo>
                  <a:lnTo>
                    <a:pt x="557780" y="146693"/>
                  </a:lnTo>
                  <a:lnTo>
                    <a:pt x="548697" y="147601"/>
                  </a:lnTo>
                  <a:lnTo>
                    <a:pt x="541837" y="148206"/>
                  </a:lnTo>
                  <a:lnTo>
                    <a:pt x="534883" y="148812"/>
                  </a:lnTo>
                  <a:lnTo>
                    <a:pt x="527834" y="149418"/>
                  </a:lnTo>
                  <a:lnTo>
                    <a:pt x="520690" y="150023"/>
                  </a:lnTo>
                  <a:lnTo>
                    <a:pt x="511204" y="150830"/>
                  </a:lnTo>
                  <a:lnTo>
                    <a:pt x="503130" y="151537"/>
                  </a:lnTo>
                  <a:lnTo>
                    <a:pt x="496469" y="152142"/>
                  </a:lnTo>
                  <a:lnTo>
                    <a:pt x="489909" y="152748"/>
                  </a:lnTo>
                  <a:lnTo>
                    <a:pt x="486628" y="153253"/>
                  </a:lnTo>
                  <a:lnTo>
                    <a:pt x="486628" y="153656"/>
                  </a:lnTo>
                  <a:lnTo>
                    <a:pt x="486628" y="396782"/>
                  </a:lnTo>
                  <a:lnTo>
                    <a:pt x="430918" y="396782"/>
                  </a:lnTo>
                  <a:lnTo>
                    <a:pt x="430918" y="111571"/>
                  </a:lnTo>
                  <a:lnTo>
                    <a:pt x="470279" y="105061"/>
                  </a:lnTo>
                  <a:lnTo>
                    <a:pt x="509507" y="100264"/>
                  </a:lnTo>
                  <a:lnTo>
                    <a:pt x="549265" y="96697"/>
                  </a:lnTo>
                  <a:lnTo>
                    <a:pt x="571556" y="95978"/>
                  </a:lnTo>
                  <a:lnTo>
                    <a:pt x="569740" y="146238"/>
                  </a:lnTo>
                  <a:close/>
                </a:path>
                <a:path w="2446654" h="403225">
                  <a:moveTo>
                    <a:pt x="615684" y="396782"/>
                  </a:moveTo>
                  <a:lnTo>
                    <a:pt x="615684" y="102185"/>
                  </a:lnTo>
                  <a:lnTo>
                    <a:pt x="672606" y="102185"/>
                  </a:lnTo>
                  <a:lnTo>
                    <a:pt x="672606" y="396782"/>
                  </a:lnTo>
                  <a:lnTo>
                    <a:pt x="615684" y="396782"/>
                  </a:lnTo>
                  <a:close/>
                </a:path>
                <a:path w="2446654" h="403225">
                  <a:moveTo>
                    <a:pt x="904512" y="330475"/>
                  </a:moveTo>
                  <a:lnTo>
                    <a:pt x="931155" y="371350"/>
                  </a:lnTo>
                  <a:lnTo>
                    <a:pt x="921921" y="378919"/>
                  </a:lnTo>
                  <a:lnTo>
                    <a:pt x="912081" y="385428"/>
                  </a:lnTo>
                  <a:lnTo>
                    <a:pt x="867005" y="401059"/>
                  </a:lnTo>
                  <a:lnTo>
                    <a:pt x="841384" y="402989"/>
                  </a:lnTo>
                  <a:lnTo>
                    <a:pt x="817256" y="401267"/>
                  </a:lnTo>
                  <a:lnTo>
                    <a:pt x="778653" y="387491"/>
                  </a:lnTo>
                  <a:lnTo>
                    <a:pt x="744875" y="343040"/>
                  </a:lnTo>
                  <a:lnTo>
                    <a:pt x="738441" y="301258"/>
                  </a:lnTo>
                  <a:lnTo>
                    <a:pt x="738441" y="195893"/>
                  </a:lnTo>
                  <a:lnTo>
                    <a:pt x="745253" y="151386"/>
                  </a:lnTo>
                  <a:lnTo>
                    <a:pt x="780517" y="108468"/>
                  </a:lnTo>
                  <a:lnTo>
                    <a:pt x="817380" y="95751"/>
                  </a:lnTo>
                  <a:lnTo>
                    <a:pt x="839416" y="94162"/>
                  </a:lnTo>
                  <a:lnTo>
                    <a:pt x="848376" y="94341"/>
                  </a:lnTo>
                  <a:lnTo>
                    <a:pt x="890849" y="99801"/>
                  </a:lnTo>
                  <a:lnTo>
                    <a:pt x="919499" y="200283"/>
                  </a:lnTo>
                  <a:lnTo>
                    <a:pt x="869238" y="200283"/>
                  </a:lnTo>
                  <a:lnTo>
                    <a:pt x="869238" y="148812"/>
                  </a:lnTo>
                  <a:lnTo>
                    <a:pt x="863889" y="147500"/>
                  </a:lnTo>
                  <a:lnTo>
                    <a:pt x="859247" y="146440"/>
                  </a:lnTo>
                  <a:lnTo>
                    <a:pt x="855311" y="145633"/>
                  </a:lnTo>
                  <a:lnTo>
                    <a:pt x="851375" y="144826"/>
                  </a:lnTo>
                  <a:lnTo>
                    <a:pt x="846278" y="144422"/>
                  </a:lnTo>
                  <a:lnTo>
                    <a:pt x="840021" y="144422"/>
                  </a:lnTo>
                  <a:lnTo>
                    <a:pt x="802165" y="161566"/>
                  </a:lnTo>
                  <a:lnTo>
                    <a:pt x="796119" y="197104"/>
                  </a:lnTo>
                  <a:lnTo>
                    <a:pt x="796119" y="300047"/>
                  </a:lnTo>
                  <a:lnTo>
                    <a:pt x="798948" y="323095"/>
                  </a:lnTo>
                  <a:lnTo>
                    <a:pt x="807435" y="339558"/>
                  </a:lnTo>
                  <a:lnTo>
                    <a:pt x="821580" y="349436"/>
                  </a:lnTo>
                  <a:lnTo>
                    <a:pt x="841384" y="352729"/>
                  </a:lnTo>
                  <a:lnTo>
                    <a:pt x="851839" y="352303"/>
                  </a:lnTo>
                  <a:lnTo>
                    <a:pt x="893158" y="338650"/>
                  </a:lnTo>
                  <a:lnTo>
                    <a:pt x="899213" y="334676"/>
                  </a:lnTo>
                  <a:lnTo>
                    <a:pt x="904512" y="330475"/>
                  </a:lnTo>
                  <a:close/>
                </a:path>
                <a:path w="2446654" h="403225">
                  <a:moveTo>
                    <a:pt x="1278382" y="330475"/>
                  </a:moveTo>
                  <a:lnTo>
                    <a:pt x="1305026" y="371350"/>
                  </a:lnTo>
                  <a:lnTo>
                    <a:pt x="1295792" y="378919"/>
                  </a:lnTo>
                  <a:lnTo>
                    <a:pt x="1285951" y="385428"/>
                  </a:lnTo>
                  <a:lnTo>
                    <a:pt x="1240876" y="401059"/>
                  </a:lnTo>
                  <a:lnTo>
                    <a:pt x="1215254" y="402989"/>
                  </a:lnTo>
                  <a:lnTo>
                    <a:pt x="1191127" y="401267"/>
                  </a:lnTo>
                  <a:lnTo>
                    <a:pt x="1152524" y="387491"/>
                  </a:lnTo>
                  <a:lnTo>
                    <a:pt x="1118746" y="343040"/>
                  </a:lnTo>
                  <a:lnTo>
                    <a:pt x="1112312" y="301258"/>
                  </a:lnTo>
                  <a:lnTo>
                    <a:pt x="1112312" y="195893"/>
                  </a:lnTo>
                  <a:lnTo>
                    <a:pt x="1119124" y="151386"/>
                  </a:lnTo>
                  <a:lnTo>
                    <a:pt x="1154388" y="108468"/>
                  </a:lnTo>
                  <a:lnTo>
                    <a:pt x="1191250" y="95751"/>
                  </a:lnTo>
                  <a:lnTo>
                    <a:pt x="1213286" y="94162"/>
                  </a:lnTo>
                  <a:lnTo>
                    <a:pt x="1222246" y="94341"/>
                  </a:lnTo>
                  <a:lnTo>
                    <a:pt x="1264720" y="99801"/>
                  </a:lnTo>
                  <a:lnTo>
                    <a:pt x="1293369" y="200283"/>
                  </a:lnTo>
                  <a:lnTo>
                    <a:pt x="1243109" y="200283"/>
                  </a:lnTo>
                  <a:lnTo>
                    <a:pt x="1243109" y="148812"/>
                  </a:lnTo>
                  <a:lnTo>
                    <a:pt x="1237760" y="147500"/>
                  </a:lnTo>
                  <a:lnTo>
                    <a:pt x="1233118" y="146440"/>
                  </a:lnTo>
                  <a:lnTo>
                    <a:pt x="1229182" y="145633"/>
                  </a:lnTo>
                  <a:lnTo>
                    <a:pt x="1225245" y="144826"/>
                  </a:lnTo>
                  <a:lnTo>
                    <a:pt x="1220149" y="144422"/>
                  </a:lnTo>
                  <a:lnTo>
                    <a:pt x="1213892" y="144422"/>
                  </a:lnTo>
                  <a:lnTo>
                    <a:pt x="1176036" y="161566"/>
                  </a:lnTo>
                  <a:lnTo>
                    <a:pt x="1169990" y="197104"/>
                  </a:lnTo>
                  <a:lnTo>
                    <a:pt x="1169990" y="300047"/>
                  </a:lnTo>
                  <a:lnTo>
                    <a:pt x="1172819" y="323095"/>
                  </a:lnTo>
                  <a:lnTo>
                    <a:pt x="1181306" y="339558"/>
                  </a:lnTo>
                  <a:lnTo>
                    <a:pt x="1195451" y="349436"/>
                  </a:lnTo>
                  <a:lnTo>
                    <a:pt x="1215254" y="352729"/>
                  </a:lnTo>
                  <a:lnTo>
                    <a:pt x="1225709" y="352303"/>
                  </a:lnTo>
                  <a:lnTo>
                    <a:pt x="1267028" y="338650"/>
                  </a:lnTo>
                  <a:lnTo>
                    <a:pt x="1273084" y="334676"/>
                  </a:lnTo>
                  <a:lnTo>
                    <a:pt x="1278382" y="330475"/>
                  </a:lnTo>
                  <a:close/>
                </a:path>
                <a:path w="2446654" h="403225">
                  <a:moveTo>
                    <a:pt x="1355365" y="396782"/>
                  </a:moveTo>
                  <a:lnTo>
                    <a:pt x="1355365" y="102185"/>
                  </a:lnTo>
                  <a:lnTo>
                    <a:pt x="1412287" y="102185"/>
                  </a:lnTo>
                  <a:lnTo>
                    <a:pt x="1412287" y="396782"/>
                  </a:lnTo>
                  <a:lnTo>
                    <a:pt x="1355365" y="396782"/>
                  </a:lnTo>
                  <a:close/>
                </a:path>
                <a:path w="2446654" h="403225">
                  <a:moveTo>
                    <a:pt x="1623150" y="146238"/>
                  </a:moveTo>
                  <a:lnTo>
                    <a:pt x="1618205" y="146238"/>
                  </a:lnTo>
                  <a:lnTo>
                    <a:pt x="1611191" y="146693"/>
                  </a:lnTo>
                  <a:lnTo>
                    <a:pt x="1602107" y="147601"/>
                  </a:lnTo>
                  <a:lnTo>
                    <a:pt x="1595248" y="148206"/>
                  </a:lnTo>
                  <a:lnTo>
                    <a:pt x="1588293" y="148812"/>
                  </a:lnTo>
                  <a:lnTo>
                    <a:pt x="1581244" y="149418"/>
                  </a:lnTo>
                  <a:lnTo>
                    <a:pt x="1574101" y="150023"/>
                  </a:lnTo>
                  <a:lnTo>
                    <a:pt x="1564614" y="150830"/>
                  </a:lnTo>
                  <a:lnTo>
                    <a:pt x="1556540" y="151537"/>
                  </a:lnTo>
                  <a:lnTo>
                    <a:pt x="1549879" y="152142"/>
                  </a:lnTo>
                  <a:lnTo>
                    <a:pt x="1543319" y="152748"/>
                  </a:lnTo>
                  <a:lnTo>
                    <a:pt x="1540039" y="153253"/>
                  </a:lnTo>
                  <a:lnTo>
                    <a:pt x="1540039" y="153656"/>
                  </a:lnTo>
                  <a:lnTo>
                    <a:pt x="1540039" y="396782"/>
                  </a:lnTo>
                  <a:lnTo>
                    <a:pt x="1484329" y="396782"/>
                  </a:lnTo>
                  <a:lnTo>
                    <a:pt x="1484329" y="111571"/>
                  </a:lnTo>
                  <a:lnTo>
                    <a:pt x="1523690" y="105061"/>
                  </a:lnTo>
                  <a:lnTo>
                    <a:pt x="1562918" y="100264"/>
                  </a:lnTo>
                  <a:lnTo>
                    <a:pt x="1602675" y="96697"/>
                  </a:lnTo>
                  <a:lnTo>
                    <a:pt x="1624967" y="95978"/>
                  </a:lnTo>
                  <a:lnTo>
                    <a:pt x="1623150" y="146238"/>
                  </a:lnTo>
                  <a:close/>
                </a:path>
                <a:path w="2446654" h="403225">
                  <a:moveTo>
                    <a:pt x="1828959" y="330475"/>
                  </a:moveTo>
                  <a:lnTo>
                    <a:pt x="1855602" y="371350"/>
                  </a:lnTo>
                  <a:lnTo>
                    <a:pt x="1846368" y="378919"/>
                  </a:lnTo>
                  <a:lnTo>
                    <a:pt x="1836528" y="385428"/>
                  </a:lnTo>
                  <a:lnTo>
                    <a:pt x="1791452" y="401059"/>
                  </a:lnTo>
                  <a:lnTo>
                    <a:pt x="1765831" y="402989"/>
                  </a:lnTo>
                  <a:lnTo>
                    <a:pt x="1741703" y="401267"/>
                  </a:lnTo>
                  <a:lnTo>
                    <a:pt x="1703100" y="387491"/>
                  </a:lnTo>
                  <a:lnTo>
                    <a:pt x="1669322" y="343040"/>
                  </a:lnTo>
                  <a:lnTo>
                    <a:pt x="1662888" y="301258"/>
                  </a:lnTo>
                  <a:lnTo>
                    <a:pt x="1662888" y="195893"/>
                  </a:lnTo>
                  <a:lnTo>
                    <a:pt x="1669700" y="151386"/>
                  </a:lnTo>
                  <a:lnTo>
                    <a:pt x="1704964" y="108468"/>
                  </a:lnTo>
                  <a:lnTo>
                    <a:pt x="1741826" y="95751"/>
                  </a:lnTo>
                  <a:lnTo>
                    <a:pt x="1763863" y="94162"/>
                  </a:lnTo>
                  <a:lnTo>
                    <a:pt x="1772823" y="94341"/>
                  </a:lnTo>
                  <a:lnTo>
                    <a:pt x="1815296" y="99801"/>
                  </a:lnTo>
                  <a:lnTo>
                    <a:pt x="1843946" y="200283"/>
                  </a:lnTo>
                  <a:lnTo>
                    <a:pt x="1793685" y="200283"/>
                  </a:lnTo>
                  <a:lnTo>
                    <a:pt x="1793685" y="148812"/>
                  </a:lnTo>
                  <a:lnTo>
                    <a:pt x="1788336" y="147500"/>
                  </a:lnTo>
                  <a:lnTo>
                    <a:pt x="1783694" y="146440"/>
                  </a:lnTo>
                  <a:lnTo>
                    <a:pt x="1779758" y="145633"/>
                  </a:lnTo>
                  <a:lnTo>
                    <a:pt x="1775822" y="144826"/>
                  </a:lnTo>
                  <a:lnTo>
                    <a:pt x="1770725" y="144422"/>
                  </a:lnTo>
                  <a:lnTo>
                    <a:pt x="1764468" y="144422"/>
                  </a:lnTo>
                  <a:lnTo>
                    <a:pt x="1726612" y="161566"/>
                  </a:lnTo>
                  <a:lnTo>
                    <a:pt x="1720566" y="197104"/>
                  </a:lnTo>
                  <a:lnTo>
                    <a:pt x="1720566" y="300047"/>
                  </a:lnTo>
                  <a:lnTo>
                    <a:pt x="1723395" y="323095"/>
                  </a:lnTo>
                  <a:lnTo>
                    <a:pt x="1731882" y="339558"/>
                  </a:lnTo>
                  <a:lnTo>
                    <a:pt x="1746027" y="349436"/>
                  </a:lnTo>
                  <a:lnTo>
                    <a:pt x="1765831" y="352729"/>
                  </a:lnTo>
                  <a:lnTo>
                    <a:pt x="1776286" y="352303"/>
                  </a:lnTo>
                  <a:lnTo>
                    <a:pt x="1817605" y="338650"/>
                  </a:lnTo>
                  <a:lnTo>
                    <a:pt x="1823660" y="334676"/>
                  </a:lnTo>
                  <a:lnTo>
                    <a:pt x="1828959" y="330475"/>
                  </a:lnTo>
                  <a:close/>
                </a:path>
                <a:path w="2446654" h="403225">
                  <a:moveTo>
                    <a:pt x="1963468" y="314883"/>
                  </a:moveTo>
                  <a:lnTo>
                    <a:pt x="1987122" y="350496"/>
                  </a:lnTo>
                  <a:lnTo>
                    <a:pt x="2005099" y="352729"/>
                  </a:lnTo>
                  <a:lnTo>
                    <a:pt x="2012744" y="352521"/>
                  </a:lnTo>
                  <a:lnTo>
                    <a:pt x="2050969" y="345311"/>
                  </a:lnTo>
                  <a:lnTo>
                    <a:pt x="2050969" y="102185"/>
                  </a:lnTo>
                  <a:lnTo>
                    <a:pt x="2108042" y="102185"/>
                  </a:lnTo>
                  <a:lnTo>
                    <a:pt x="2108042" y="384369"/>
                  </a:lnTo>
                  <a:lnTo>
                    <a:pt x="2097208" y="387472"/>
                  </a:lnTo>
                  <a:lnTo>
                    <a:pt x="2047629" y="399498"/>
                  </a:lnTo>
                  <a:lnTo>
                    <a:pt x="2003888" y="402989"/>
                  </a:lnTo>
                  <a:lnTo>
                    <a:pt x="1980896" y="401750"/>
                  </a:lnTo>
                  <a:lnTo>
                    <a:pt x="1930315" y="383158"/>
                  </a:lnTo>
                  <a:lnTo>
                    <a:pt x="1907465" y="340807"/>
                  </a:lnTo>
                  <a:lnTo>
                    <a:pt x="1905941" y="321089"/>
                  </a:lnTo>
                  <a:lnTo>
                    <a:pt x="1905941" y="102185"/>
                  </a:lnTo>
                  <a:lnTo>
                    <a:pt x="1963468" y="102185"/>
                  </a:lnTo>
                  <a:lnTo>
                    <a:pt x="1963468" y="314883"/>
                  </a:lnTo>
                  <a:close/>
                </a:path>
                <a:path w="2446654" h="403225">
                  <a:moveTo>
                    <a:pt x="2179989" y="396782"/>
                  </a:moveTo>
                  <a:lnTo>
                    <a:pt x="2179989" y="102185"/>
                  </a:lnTo>
                  <a:lnTo>
                    <a:pt x="2236910" y="102185"/>
                  </a:lnTo>
                  <a:lnTo>
                    <a:pt x="2236910" y="396782"/>
                  </a:lnTo>
                  <a:lnTo>
                    <a:pt x="2179989" y="396782"/>
                  </a:lnTo>
                  <a:close/>
                </a:path>
                <a:path w="2446654" h="403225">
                  <a:moveTo>
                    <a:pt x="2446562" y="396782"/>
                  </a:moveTo>
                  <a:lnTo>
                    <a:pt x="2395318" y="396555"/>
                  </a:lnTo>
                  <a:lnTo>
                    <a:pt x="2358154" y="382249"/>
                  </a:lnTo>
                  <a:lnTo>
                    <a:pt x="2330052" y="332803"/>
                  </a:lnTo>
                  <a:lnTo>
                    <a:pt x="2328179" y="308676"/>
                  </a:lnTo>
                  <a:lnTo>
                    <a:pt x="2328179" y="152445"/>
                  </a:lnTo>
                  <a:lnTo>
                    <a:pt x="2287153" y="152445"/>
                  </a:lnTo>
                  <a:lnTo>
                    <a:pt x="2287153" y="102185"/>
                  </a:lnTo>
                  <a:lnTo>
                    <a:pt x="2328179" y="102185"/>
                  </a:lnTo>
                  <a:lnTo>
                    <a:pt x="2328179" y="0"/>
                  </a:lnTo>
                  <a:lnTo>
                    <a:pt x="2385100" y="0"/>
                  </a:lnTo>
                  <a:lnTo>
                    <a:pt x="2385100" y="102185"/>
                  </a:lnTo>
                  <a:lnTo>
                    <a:pt x="2440356" y="102185"/>
                  </a:lnTo>
                  <a:lnTo>
                    <a:pt x="2440356" y="152445"/>
                  </a:lnTo>
                  <a:lnTo>
                    <a:pt x="2385100" y="152445"/>
                  </a:lnTo>
                  <a:lnTo>
                    <a:pt x="2385100" y="301258"/>
                  </a:lnTo>
                  <a:lnTo>
                    <a:pt x="2399028" y="342283"/>
                  </a:lnTo>
                  <a:lnTo>
                    <a:pt x="2446562" y="349701"/>
                  </a:lnTo>
                  <a:lnTo>
                    <a:pt x="2446562" y="396782"/>
                  </a:lnTo>
                  <a:close/>
                </a:path>
              </a:pathLst>
            </a:custGeom>
            <a:ln w="35788">
              <a:solidFill>
                <a:srgbClr val="7DD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70"/>
          <p:cNvSpPr/>
          <p:nvPr/>
        </p:nvSpPr>
        <p:spPr>
          <a:xfrm>
            <a:off x="7729495" y="5941056"/>
            <a:ext cx="60960" cy="71755"/>
          </a:xfrm>
          <a:custGeom>
            <a:avLst/>
            <a:gdLst/>
            <a:ahLst/>
            <a:cxnLst/>
            <a:rect l="l" t="t" r="r" b="b"/>
            <a:pathLst>
              <a:path w="60959" h="71754">
                <a:moveTo>
                  <a:pt x="0" y="71174"/>
                </a:moveTo>
                <a:lnTo>
                  <a:pt x="0" y="0"/>
                </a:lnTo>
                <a:lnTo>
                  <a:pt x="60409" y="0"/>
                </a:lnTo>
                <a:lnTo>
                  <a:pt x="60409" y="71174"/>
                </a:lnTo>
                <a:lnTo>
                  <a:pt x="0" y="71174"/>
                </a:lnTo>
                <a:close/>
              </a:path>
            </a:pathLst>
          </a:custGeom>
          <a:ln w="35788">
            <a:solidFill>
              <a:srgbClr val="7DD9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117698" y="5941056"/>
            <a:ext cx="60960" cy="71755"/>
          </a:xfrm>
          <a:custGeom>
            <a:avLst/>
            <a:gdLst/>
            <a:ahLst/>
            <a:cxnLst/>
            <a:rect l="l" t="t" r="r" b="b"/>
            <a:pathLst>
              <a:path w="60959" h="71754">
                <a:moveTo>
                  <a:pt x="0" y="71174"/>
                </a:moveTo>
                <a:lnTo>
                  <a:pt x="0" y="0"/>
                </a:lnTo>
                <a:lnTo>
                  <a:pt x="60409" y="0"/>
                </a:lnTo>
                <a:lnTo>
                  <a:pt x="60409" y="71174"/>
                </a:lnTo>
                <a:lnTo>
                  <a:pt x="0" y="71174"/>
                </a:lnTo>
                <a:close/>
              </a:path>
            </a:pathLst>
          </a:custGeom>
          <a:ln w="35788">
            <a:solidFill>
              <a:srgbClr val="7DD9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865810" y="5941056"/>
            <a:ext cx="60960" cy="71755"/>
          </a:xfrm>
          <a:custGeom>
            <a:avLst/>
            <a:gdLst/>
            <a:ahLst/>
            <a:cxnLst/>
            <a:rect l="l" t="t" r="r" b="b"/>
            <a:pathLst>
              <a:path w="60959" h="71754">
                <a:moveTo>
                  <a:pt x="0" y="71174"/>
                </a:moveTo>
                <a:lnTo>
                  <a:pt x="0" y="0"/>
                </a:lnTo>
                <a:lnTo>
                  <a:pt x="60409" y="0"/>
                </a:lnTo>
                <a:lnTo>
                  <a:pt x="60409" y="71174"/>
                </a:lnTo>
                <a:lnTo>
                  <a:pt x="0" y="71174"/>
                </a:lnTo>
                <a:close/>
              </a:path>
            </a:pathLst>
          </a:custGeom>
          <a:ln w="35788">
            <a:solidFill>
              <a:srgbClr val="7DD9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9617148" y="6842593"/>
            <a:ext cx="57150" cy="67310"/>
          </a:xfrm>
          <a:custGeom>
            <a:avLst/>
            <a:gdLst/>
            <a:ahLst/>
            <a:cxnLst/>
            <a:rect l="l" t="t" r="r" b="b"/>
            <a:pathLst>
              <a:path w="57150" h="67309">
                <a:moveTo>
                  <a:pt x="0" y="67064"/>
                </a:moveTo>
                <a:lnTo>
                  <a:pt x="0" y="0"/>
                </a:lnTo>
                <a:lnTo>
                  <a:pt x="56921" y="0"/>
                </a:lnTo>
                <a:lnTo>
                  <a:pt x="56921" y="67064"/>
                </a:lnTo>
                <a:lnTo>
                  <a:pt x="0" y="67064"/>
                </a:lnTo>
                <a:close/>
              </a:path>
            </a:pathLst>
          </a:custGeom>
          <a:ln w="35788">
            <a:solidFill>
              <a:srgbClr val="7DD9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0356829" y="6842593"/>
            <a:ext cx="57150" cy="67310"/>
          </a:xfrm>
          <a:custGeom>
            <a:avLst/>
            <a:gdLst/>
            <a:ahLst/>
            <a:cxnLst/>
            <a:rect l="l" t="t" r="r" b="b"/>
            <a:pathLst>
              <a:path w="57150" h="67309">
                <a:moveTo>
                  <a:pt x="0" y="67064"/>
                </a:moveTo>
                <a:lnTo>
                  <a:pt x="0" y="0"/>
                </a:lnTo>
                <a:lnTo>
                  <a:pt x="56921" y="0"/>
                </a:lnTo>
                <a:lnTo>
                  <a:pt x="56921" y="67064"/>
                </a:lnTo>
                <a:lnTo>
                  <a:pt x="0" y="67064"/>
                </a:lnTo>
                <a:close/>
              </a:path>
            </a:pathLst>
          </a:custGeom>
          <a:ln w="35788">
            <a:solidFill>
              <a:srgbClr val="7DD9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1181453" y="6842593"/>
            <a:ext cx="57150" cy="67310"/>
          </a:xfrm>
          <a:custGeom>
            <a:avLst/>
            <a:gdLst/>
            <a:ahLst/>
            <a:cxnLst/>
            <a:rect l="l" t="t" r="r" b="b"/>
            <a:pathLst>
              <a:path w="57150" h="67309">
                <a:moveTo>
                  <a:pt x="0" y="67064"/>
                </a:moveTo>
                <a:lnTo>
                  <a:pt x="0" y="0"/>
                </a:lnTo>
                <a:lnTo>
                  <a:pt x="56921" y="0"/>
                </a:lnTo>
                <a:lnTo>
                  <a:pt x="56921" y="67064"/>
                </a:lnTo>
                <a:lnTo>
                  <a:pt x="0" y="67064"/>
                </a:lnTo>
                <a:close/>
              </a:path>
            </a:pathLst>
          </a:custGeom>
          <a:ln w="35788">
            <a:solidFill>
              <a:srgbClr val="7DD9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2623289" y="2112285"/>
            <a:ext cx="12793980" cy="749427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3260090" marR="3858895" indent="-2295525">
              <a:lnSpc>
                <a:spcPts val="3979"/>
              </a:lnSpc>
              <a:spcBef>
                <a:spcPts val="315"/>
              </a:spcBef>
            </a:pPr>
            <a:r>
              <a:rPr sz="3400" b="1" spc="-535" dirty="0">
                <a:solidFill>
                  <a:srgbClr val="00AC9C"/>
                </a:solidFill>
                <a:latin typeface="Tahoma"/>
                <a:cs typeface="Tahoma"/>
              </a:rPr>
              <a:t>We</a:t>
            </a:r>
            <a:r>
              <a:rPr sz="3400" b="1" spc="-315" dirty="0">
                <a:solidFill>
                  <a:srgbClr val="00AC9C"/>
                </a:solidFill>
                <a:latin typeface="Tahoma"/>
                <a:cs typeface="Tahoma"/>
              </a:rPr>
              <a:t> </a:t>
            </a:r>
            <a:r>
              <a:rPr sz="3400" b="1" spc="-390" dirty="0">
                <a:solidFill>
                  <a:srgbClr val="00AC9C"/>
                </a:solidFill>
                <a:latin typeface="Tahoma"/>
                <a:cs typeface="Tahoma"/>
              </a:rPr>
              <a:t>learned</a:t>
            </a:r>
            <a:r>
              <a:rPr sz="3400" b="1" spc="-310" dirty="0">
                <a:solidFill>
                  <a:srgbClr val="00AC9C"/>
                </a:solidFill>
                <a:latin typeface="Tahoma"/>
                <a:cs typeface="Tahoma"/>
              </a:rPr>
              <a:t> </a:t>
            </a:r>
            <a:r>
              <a:rPr sz="3400" b="1" spc="-430" dirty="0">
                <a:solidFill>
                  <a:srgbClr val="00AC9C"/>
                </a:solidFill>
                <a:latin typeface="Tahoma"/>
                <a:cs typeface="Tahoma"/>
              </a:rPr>
              <a:t>about</a:t>
            </a:r>
            <a:r>
              <a:rPr sz="3400" b="1" spc="-310" dirty="0">
                <a:solidFill>
                  <a:srgbClr val="00AC9C"/>
                </a:solidFill>
                <a:latin typeface="Tahoma"/>
                <a:cs typeface="Tahoma"/>
              </a:rPr>
              <a:t> </a:t>
            </a:r>
            <a:r>
              <a:rPr sz="3400" b="1" spc="-360" dirty="0">
                <a:solidFill>
                  <a:srgbClr val="00AC9C"/>
                </a:solidFill>
                <a:latin typeface="Tahoma"/>
                <a:cs typeface="Tahoma"/>
              </a:rPr>
              <a:t>Force</a:t>
            </a:r>
            <a:r>
              <a:rPr sz="3400" b="1" spc="-310" dirty="0">
                <a:solidFill>
                  <a:srgbClr val="00AC9C"/>
                </a:solidFill>
                <a:latin typeface="Tahoma"/>
                <a:cs typeface="Tahoma"/>
              </a:rPr>
              <a:t> </a:t>
            </a:r>
            <a:r>
              <a:rPr sz="3400" b="1" spc="-440" dirty="0">
                <a:solidFill>
                  <a:srgbClr val="00AC9C"/>
                </a:solidFill>
                <a:latin typeface="Tahoma"/>
                <a:cs typeface="Tahoma"/>
              </a:rPr>
              <a:t>as</a:t>
            </a:r>
            <a:r>
              <a:rPr sz="3400" b="1" spc="-310" dirty="0">
                <a:solidFill>
                  <a:srgbClr val="00AC9C"/>
                </a:solidFill>
                <a:latin typeface="Tahoma"/>
                <a:cs typeface="Tahoma"/>
              </a:rPr>
              <a:t> </a:t>
            </a:r>
            <a:r>
              <a:rPr sz="3400" b="1" spc="-420" dirty="0">
                <a:solidFill>
                  <a:srgbClr val="00AC9C"/>
                </a:solidFill>
                <a:latin typeface="Tahoma"/>
                <a:cs typeface="Tahoma"/>
              </a:rPr>
              <a:t>A</a:t>
            </a:r>
            <a:r>
              <a:rPr sz="3400" b="1" spc="-310" dirty="0">
                <a:solidFill>
                  <a:srgbClr val="00AC9C"/>
                </a:solidFill>
                <a:latin typeface="Tahoma"/>
                <a:cs typeface="Tahoma"/>
              </a:rPr>
              <a:t> </a:t>
            </a:r>
            <a:r>
              <a:rPr sz="3400" b="1" spc="-385" dirty="0">
                <a:solidFill>
                  <a:srgbClr val="00AC9C"/>
                </a:solidFill>
                <a:latin typeface="Tahoma"/>
                <a:cs typeface="Tahoma"/>
              </a:rPr>
              <a:t>contact</a:t>
            </a:r>
            <a:r>
              <a:rPr sz="3400" b="1" spc="-310" dirty="0">
                <a:solidFill>
                  <a:srgbClr val="00AC9C"/>
                </a:solidFill>
                <a:latin typeface="Tahoma"/>
                <a:cs typeface="Tahoma"/>
              </a:rPr>
              <a:t> </a:t>
            </a:r>
            <a:r>
              <a:rPr sz="3400" b="1" spc="-345" dirty="0">
                <a:solidFill>
                  <a:srgbClr val="00AC9C"/>
                </a:solidFill>
                <a:latin typeface="Tahoma"/>
                <a:cs typeface="Tahoma"/>
              </a:rPr>
              <a:t>force</a:t>
            </a:r>
            <a:r>
              <a:rPr sz="3400" b="1" spc="-310" dirty="0">
                <a:solidFill>
                  <a:srgbClr val="00AC9C"/>
                </a:solidFill>
                <a:latin typeface="Tahoma"/>
                <a:cs typeface="Tahoma"/>
              </a:rPr>
              <a:t> </a:t>
            </a:r>
            <a:r>
              <a:rPr sz="3400" b="1" spc="-480" dirty="0">
                <a:solidFill>
                  <a:srgbClr val="00AC9C"/>
                </a:solidFill>
                <a:latin typeface="Tahoma"/>
                <a:cs typeface="Tahoma"/>
              </a:rPr>
              <a:t>and </a:t>
            </a:r>
            <a:r>
              <a:rPr sz="3400" b="1" spc="-415" dirty="0">
                <a:solidFill>
                  <a:srgbClr val="00AC9C"/>
                </a:solidFill>
                <a:latin typeface="Tahoma"/>
                <a:cs typeface="Tahoma"/>
              </a:rPr>
              <a:t>Non-</a:t>
            </a:r>
            <a:r>
              <a:rPr sz="3400" b="1" spc="-385" dirty="0">
                <a:solidFill>
                  <a:srgbClr val="00AC9C"/>
                </a:solidFill>
                <a:latin typeface="Tahoma"/>
                <a:cs typeface="Tahoma"/>
              </a:rPr>
              <a:t>contact</a:t>
            </a:r>
            <a:r>
              <a:rPr sz="3400" b="1" spc="-270" dirty="0">
                <a:solidFill>
                  <a:srgbClr val="00AC9C"/>
                </a:solidFill>
                <a:latin typeface="Tahoma"/>
                <a:cs typeface="Tahoma"/>
              </a:rPr>
              <a:t> </a:t>
            </a:r>
            <a:r>
              <a:rPr sz="3400" b="1" spc="-385" dirty="0">
                <a:solidFill>
                  <a:srgbClr val="00AC9C"/>
                </a:solidFill>
                <a:latin typeface="Tahoma"/>
                <a:cs typeface="Tahoma"/>
              </a:rPr>
              <a:t>Force.</a:t>
            </a:r>
            <a:endParaRPr sz="3400">
              <a:latin typeface="Tahoma"/>
              <a:cs typeface="Tahoma"/>
            </a:endParaRPr>
          </a:p>
          <a:p>
            <a:pPr marL="4176395" algn="ctr">
              <a:lnSpc>
                <a:spcPct val="100000"/>
              </a:lnSpc>
              <a:spcBef>
                <a:spcPts val="1210"/>
              </a:spcBef>
            </a:pPr>
            <a:r>
              <a:rPr sz="4200" b="1" spc="-790" dirty="0">
                <a:solidFill>
                  <a:srgbClr val="1AB4DA"/>
                </a:solidFill>
                <a:latin typeface="Trebuchet MS"/>
                <a:cs typeface="Trebuchet MS"/>
              </a:rPr>
              <a:t>We</a:t>
            </a:r>
            <a:r>
              <a:rPr sz="4200" b="1" spc="-325" dirty="0">
                <a:solidFill>
                  <a:srgbClr val="1AB4DA"/>
                </a:solidFill>
                <a:latin typeface="Trebuchet MS"/>
                <a:cs typeface="Trebuchet MS"/>
              </a:rPr>
              <a:t> </a:t>
            </a:r>
            <a:r>
              <a:rPr sz="4200" b="1" spc="-680" dirty="0">
                <a:solidFill>
                  <a:srgbClr val="1AB4DA"/>
                </a:solidFill>
                <a:latin typeface="Trebuchet MS"/>
                <a:cs typeface="Trebuchet MS"/>
              </a:rPr>
              <a:t>knew</a:t>
            </a:r>
            <a:r>
              <a:rPr sz="4200" b="1" spc="-325" dirty="0">
                <a:solidFill>
                  <a:srgbClr val="1AB4DA"/>
                </a:solidFill>
                <a:latin typeface="Trebuchet MS"/>
                <a:cs typeface="Trebuchet MS"/>
              </a:rPr>
              <a:t> </a:t>
            </a:r>
            <a:r>
              <a:rPr sz="4200" b="1" spc="-515" dirty="0">
                <a:solidFill>
                  <a:srgbClr val="1AB4DA"/>
                </a:solidFill>
                <a:latin typeface="Trebuchet MS"/>
                <a:cs typeface="Trebuchet MS"/>
              </a:rPr>
              <a:t>that</a:t>
            </a:r>
            <a:r>
              <a:rPr sz="4200" b="1" spc="-325" dirty="0">
                <a:solidFill>
                  <a:srgbClr val="1AB4DA"/>
                </a:solidFill>
                <a:latin typeface="Trebuchet MS"/>
                <a:cs typeface="Trebuchet MS"/>
              </a:rPr>
              <a:t> </a:t>
            </a:r>
            <a:r>
              <a:rPr sz="4200" b="1" spc="-495" dirty="0">
                <a:solidFill>
                  <a:srgbClr val="1AB4DA"/>
                </a:solidFill>
                <a:latin typeface="Trebuchet MS"/>
                <a:cs typeface="Trebuchet MS"/>
              </a:rPr>
              <a:t>Electricity</a:t>
            </a:r>
            <a:r>
              <a:rPr sz="4200" b="1" spc="-325" dirty="0">
                <a:solidFill>
                  <a:srgbClr val="1AB4DA"/>
                </a:solidFill>
                <a:latin typeface="Trebuchet MS"/>
                <a:cs typeface="Trebuchet MS"/>
              </a:rPr>
              <a:t> </a:t>
            </a:r>
            <a:r>
              <a:rPr sz="4200" b="1" spc="-310" dirty="0">
                <a:solidFill>
                  <a:srgbClr val="1AB4DA"/>
                </a:solidFill>
                <a:latin typeface="Trebuchet MS"/>
                <a:cs typeface="Trebuchet MS"/>
              </a:rPr>
              <a:t>is</a:t>
            </a:r>
            <a:r>
              <a:rPr sz="4200" b="1" spc="-325" dirty="0">
                <a:solidFill>
                  <a:srgbClr val="1AB4DA"/>
                </a:solidFill>
                <a:latin typeface="Trebuchet MS"/>
                <a:cs typeface="Trebuchet MS"/>
              </a:rPr>
              <a:t> </a:t>
            </a:r>
            <a:r>
              <a:rPr sz="4200" b="1" spc="-645" dirty="0">
                <a:solidFill>
                  <a:srgbClr val="1AB4DA"/>
                </a:solidFill>
                <a:latin typeface="Trebuchet MS"/>
                <a:cs typeface="Trebuchet MS"/>
              </a:rPr>
              <a:t>one</a:t>
            </a:r>
            <a:r>
              <a:rPr sz="4200" b="1" spc="-325" dirty="0">
                <a:solidFill>
                  <a:srgbClr val="1AB4DA"/>
                </a:solidFill>
                <a:latin typeface="Trebuchet MS"/>
                <a:cs typeface="Trebuchet MS"/>
              </a:rPr>
              <a:t> </a:t>
            </a:r>
            <a:r>
              <a:rPr sz="4200" b="1" spc="-484" dirty="0">
                <a:solidFill>
                  <a:srgbClr val="1AB4DA"/>
                </a:solidFill>
                <a:latin typeface="Trebuchet MS"/>
                <a:cs typeface="Trebuchet MS"/>
              </a:rPr>
              <a:t>of</a:t>
            </a:r>
            <a:r>
              <a:rPr sz="4200" b="1" spc="-325" dirty="0">
                <a:solidFill>
                  <a:srgbClr val="1AB4DA"/>
                </a:solidFill>
                <a:latin typeface="Trebuchet MS"/>
                <a:cs typeface="Trebuchet MS"/>
              </a:rPr>
              <a:t> </a:t>
            </a:r>
            <a:r>
              <a:rPr sz="4200" b="1" spc="-615" dirty="0">
                <a:solidFill>
                  <a:srgbClr val="1AB4DA"/>
                </a:solidFill>
                <a:latin typeface="Trebuchet MS"/>
                <a:cs typeface="Trebuchet MS"/>
              </a:rPr>
              <a:t>the</a:t>
            </a:r>
            <a:endParaRPr sz="4200">
              <a:latin typeface="Trebuchet MS"/>
              <a:cs typeface="Trebuchet MS"/>
            </a:endParaRPr>
          </a:p>
          <a:p>
            <a:pPr marL="4302760" algn="ctr">
              <a:lnSpc>
                <a:spcPct val="100000"/>
              </a:lnSpc>
              <a:spcBef>
                <a:spcPts val="810"/>
              </a:spcBef>
            </a:pPr>
            <a:r>
              <a:rPr sz="4500" b="1" spc="-409" dirty="0">
                <a:solidFill>
                  <a:srgbClr val="1AB4DA"/>
                </a:solidFill>
                <a:latin typeface="Trebuchet MS"/>
                <a:cs typeface="Trebuchet MS"/>
              </a:rPr>
              <a:t>Non-</a:t>
            </a:r>
            <a:r>
              <a:rPr sz="4500" b="1" spc="-570" dirty="0">
                <a:solidFill>
                  <a:srgbClr val="1AB4DA"/>
                </a:solidFill>
                <a:latin typeface="Trebuchet MS"/>
                <a:cs typeface="Trebuchet MS"/>
              </a:rPr>
              <a:t>contact</a:t>
            </a:r>
            <a:r>
              <a:rPr sz="4500" b="1" spc="-350" dirty="0">
                <a:solidFill>
                  <a:srgbClr val="1AB4DA"/>
                </a:solidFill>
                <a:latin typeface="Trebuchet MS"/>
                <a:cs typeface="Trebuchet MS"/>
              </a:rPr>
              <a:t> </a:t>
            </a:r>
            <a:r>
              <a:rPr sz="4500" b="1" spc="-535" dirty="0">
                <a:solidFill>
                  <a:srgbClr val="1AB4DA"/>
                </a:solidFill>
                <a:latin typeface="Trebuchet MS"/>
                <a:cs typeface="Trebuchet MS"/>
              </a:rPr>
              <a:t>forces</a:t>
            </a:r>
            <a:r>
              <a:rPr sz="4500" b="1" spc="-350" dirty="0">
                <a:solidFill>
                  <a:srgbClr val="1AB4DA"/>
                </a:solidFill>
                <a:latin typeface="Trebuchet MS"/>
                <a:cs typeface="Trebuchet MS"/>
              </a:rPr>
              <a:t> </a:t>
            </a:r>
            <a:r>
              <a:rPr sz="4500" b="1" spc="-550" dirty="0">
                <a:solidFill>
                  <a:srgbClr val="1AB4DA"/>
                </a:solidFill>
                <a:latin typeface="Trebuchet MS"/>
                <a:cs typeface="Trebuchet MS"/>
              </a:rPr>
              <a:t>that</a:t>
            </a:r>
            <a:r>
              <a:rPr sz="4500" b="1" spc="-350" dirty="0">
                <a:solidFill>
                  <a:srgbClr val="1AB4DA"/>
                </a:solidFill>
                <a:latin typeface="Trebuchet MS"/>
                <a:cs typeface="Trebuchet MS"/>
              </a:rPr>
              <a:t> </a:t>
            </a:r>
            <a:r>
              <a:rPr sz="4500" b="1" spc="-540" dirty="0">
                <a:solidFill>
                  <a:srgbClr val="1AB4DA"/>
                </a:solidFill>
                <a:latin typeface="Trebuchet MS"/>
                <a:cs typeface="Trebuchet MS"/>
              </a:rPr>
              <a:t>act</a:t>
            </a:r>
            <a:r>
              <a:rPr sz="4500" b="1" spc="-345" dirty="0">
                <a:solidFill>
                  <a:srgbClr val="1AB4DA"/>
                </a:solidFill>
                <a:latin typeface="Trebuchet MS"/>
                <a:cs typeface="Trebuchet MS"/>
              </a:rPr>
              <a:t> </a:t>
            </a:r>
            <a:r>
              <a:rPr sz="4500" b="1" spc="-520" dirty="0">
                <a:solidFill>
                  <a:srgbClr val="1AB4DA"/>
                </a:solidFill>
                <a:latin typeface="Trebuchet MS"/>
                <a:cs typeface="Trebuchet MS"/>
              </a:rPr>
              <a:t>at</a:t>
            </a:r>
            <a:r>
              <a:rPr sz="4500" b="1" spc="-350" dirty="0">
                <a:solidFill>
                  <a:srgbClr val="1AB4DA"/>
                </a:solidFill>
                <a:latin typeface="Trebuchet MS"/>
                <a:cs typeface="Trebuchet MS"/>
              </a:rPr>
              <a:t> </a:t>
            </a:r>
            <a:r>
              <a:rPr sz="4500" b="1" spc="-600" dirty="0">
                <a:solidFill>
                  <a:srgbClr val="1AB4DA"/>
                </a:solidFill>
                <a:latin typeface="Trebuchet MS"/>
                <a:cs typeface="Trebuchet MS"/>
              </a:rPr>
              <a:t>a</a:t>
            </a:r>
            <a:r>
              <a:rPr sz="4500" b="1" spc="-350" dirty="0">
                <a:solidFill>
                  <a:srgbClr val="1AB4DA"/>
                </a:solidFill>
                <a:latin typeface="Trebuchet MS"/>
                <a:cs typeface="Trebuchet MS"/>
              </a:rPr>
              <a:t> </a:t>
            </a:r>
            <a:r>
              <a:rPr sz="4500" b="1" spc="-590" dirty="0">
                <a:solidFill>
                  <a:srgbClr val="1AB4DA"/>
                </a:solidFill>
                <a:latin typeface="Trebuchet MS"/>
                <a:cs typeface="Trebuchet MS"/>
              </a:rPr>
              <a:t>distance.</a:t>
            </a:r>
            <a:endParaRPr sz="4500">
              <a:latin typeface="Trebuchet MS"/>
              <a:cs typeface="Trebuchet MS"/>
            </a:endParaRPr>
          </a:p>
          <a:p>
            <a:pPr marL="4061460" algn="ctr">
              <a:lnSpc>
                <a:spcPct val="100000"/>
              </a:lnSpc>
              <a:spcBef>
                <a:spcPts val="900"/>
              </a:spcBef>
            </a:pPr>
            <a:r>
              <a:rPr sz="4500" b="1" spc="-530" dirty="0">
                <a:solidFill>
                  <a:srgbClr val="F1BC29"/>
                </a:solidFill>
                <a:latin typeface="Trebuchet MS"/>
                <a:cs typeface="Trebuchet MS"/>
              </a:rPr>
              <a:t>But</a:t>
            </a:r>
            <a:r>
              <a:rPr sz="4500" b="1" spc="-355" dirty="0">
                <a:solidFill>
                  <a:srgbClr val="F1BC29"/>
                </a:solidFill>
                <a:latin typeface="Trebuchet MS"/>
                <a:cs typeface="Trebuchet MS"/>
              </a:rPr>
              <a:t> </a:t>
            </a:r>
            <a:r>
              <a:rPr sz="4500" b="1" spc="-680" dirty="0">
                <a:solidFill>
                  <a:srgbClr val="F1BC29"/>
                </a:solidFill>
                <a:latin typeface="Trebuchet MS"/>
                <a:cs typeface="Trebuchet MS"/>
              </a:rPr>
              <a:t>What</a:t>
            </a:r>
            <a:r>
              <a:rPr sz="4500" b="1" spc="-355" dirty="0">
                <a:solidFill>
                  <a:srgbClr val="F1BC29"/>
                </a:solidFill>
                <a:latin typeface="Trebuchet MS"/>
                <a:cs typeface="Trebuchet MS"/>
              </a:rPr>
              <a:t> </a:t>
            </a:r>
            <a:r>
              <a:rPr sz="4500" b="1" spc="-630" dirty="0">
                <a:solidFill>
                  <a:srgbClr val="F1BC29"/>
                </a:solidFill>
                <a:latin typeface="Trebuchet MS"/>
                <a:cs typeface="Trebuchet MS"/>
              </a:rPr>
              <a:t>the</a:t>
            </a:r>
            <a:r>
              <a:rPr sz="4500" b="1" spc="-355" dirty="0">
                <a:solidFill>
                  <a:srgbClr val="F1BC29"/>
                </a:solidFill>
                <a:latin typeface="Trebuchet MS"/>
                <a:cs typeface="Trebuchet MS"/>
              </a:rPr>
              <a:t> </a:t>
            </a:r>
            <a:r>
              <a:rPr sz="4500" b="1" spc="-640" dirty="0">
                <a:solidFill>
                  <a:srgbClr val="F1BC29"/>
                </a:solidFill>
                <a:latin typeface="Trebuchet MS"/>
                <a:cs typeface="Trebuchet MS"/>
              </a:rPr>
              <a:t>meaning</a:t>
            </a:r>
            <a:r>
              <a:rPr sz="4500" b="1" spc="-355" dirty="0">
                <a:solidFill>
                  <a:srgbClr val="F1BC29"/>
                </a:solidFill>
                <a:latin typeface="Trebuchet MS"/>
                <a:cs typeface="Trebuchet MS"/>
              </a:rPr>
              <a:t> </a:t>
            </a:r>
            <a:r>
              <a:rPr sz="4500" b="1" spc="-520" dirty="0">
                <a:solidFill>
                  <a:srgbClr val="F1BC29"/>
                </a:solidFill>
                <a:latin typeface="Trebuchet MS"/>
                <a:cs typeface="Trebuchet MS"/>
              </a:rPr>
              <a:t>of</a:t>
            </a:r>
            <a:r>
              <a:rPr sz="4500" b="1" spc="-355" dirty="0">
                <a:solidFill>
                  <a:srgbClr val="F1BC29"/>
                </a:solidFill>
                <a:latin typeface="Trebuchet MS"/>
                <a:cs typeface="Trebuchet MS"/>
              </a:rPr>
              <a:t> </a:t>
            </a:r>
            <a:r>
              <a:rPr sz="4500" b="1" spc="-500" dirty="0">
                <a:solidFill>
                  <a:srgbClr val="F1BC29"/>
                </a:solidFill>
                <a:latin typeface="Trebuchet MS"/>
                <a:cs typeface="Trebuchet MS"/>
              </a:rPr>
              <a:t>Electricity?</a:t>
            </a:r>
            <a:endParaRPr sz="4500">
              <a:latin typeface="Trebuchet MS"/>
              <a:cs typeface="Trebuchet MS"/>
            </a:endParaRPr>
          </a:p>
          <a:p>
            <a:pPr marL="78105">
              <a:lnSpc>
                <a:spcPct val="100000"/>
              </a:lnSpc>
              <a:spcBef>
                <a:spcPts val="1440"/>
              </a:spcBef>
            </a:pPr>
            <a:r>
              <a:rPr sz="5150" b="1" spc="-740" dirty="0">
                <a:solidFill>
                  <a:srgbClr val="BAECA5"/>
                </a:solidFill>
                <a:latin typeface="Trebuchet MS"/>
                <a:cs typeface="Trebuchet MS"/>
              </a:rPr>
              <a:t>Can</a:t>
            </a:r>
            <a:r>
              <a:rPr sz="5150" b="1" spc="-409" dirty="0">
                <a:solidFill>
                  <a:srgbClr val="BAECA5"/>
                </a:solidFill>
                <a:latin typeface="Trebuchet MS"/>
                <a:cs typeface="Trebuchet MS"/>
              </a:rPr>
              <a:t> </a:t>
            </a:r>
            <a:r>
              <a:rPr sz="5150" b="1" spc="-925" dirty="0">
                <a:solidFill>
                  <a:srgbClr val="BAECA5"/>
                </a:solidFill>
                <a:latin typeface="Trebuchet MS"/>
                <a:cs typeface="Trebuchet MS"/>
              </a:rPr>
              <a:t>we</a:t>
            </a:r>
            <a:r>
              <a:rPr sz="5150" b="1" spc="-395" dirty="0">
                <a:solidFill>
                  <a:srgbClr val="BAECA5"/>
                </a:solidFill>
                <a:latin typeface="Trebuchet MS"/>
                <a:cs typeface="Trebuchet MS"/>
              </a:rPr>
              <a:t> </a:t>
            </a:r>
            <a:r>
              <a:rPr sz="5150" b="1" spc="-655" dirty="0">
                <a:solidFill>
                  <a:srgbClr val="BAECA5"/>
                </a:solidFill>
                <a:latin typeface="Trebuchet MS"/>
                <a:cs typeface="Trebuchet MS"/>
              </a:rPr>
              <a:t>see</a:t>
            </a:r>
            <a:r>
              <a:rPr sz="5150" b="1" spc="-400" dirty="0">
                <a:solidFill>
                  <a:srgbClr val="BAECA5"/>
                </a:solidFill>
                <a:latin typeface="Trebuchet MS"/>
                <a:cs typeface="Trebuchet MS"/>
              </a:rPr>
              <a:t> </a:t>
            </a:r>
            <a:r>
              <a:rPr sz="5150" b="1" spc="-715" dirty="0">
                <a:solidFill>
                  <a:srgbClr val="BAECA5"/>
                </a:solidFill>
                <a:latin typeface="Trebuchet MS"/>
                <a:cs typeface="Trebuchet MS"/>
              </a:rPr>
              <a:t>the</a:t>
            </a:r>
            <a:r>
              <a:rPr sz="5150" b="1" spc="-400" dirty="0">
                <a:solidFill>
                  <a:srgbClr val="BAECA5"/>
                </a:solidFill>
                <a:latin typeface="Trebuchet MS"/>
                <a:cs typeface="Trebuchet MS"/>
              </a:rPr>
              <a:t> </a:t>
            </a:r>
            <a:r>
              <a:rPr sz="5150" b="1" spc="-595" dirty="0">
                <a:solidFill>
                  <a:srgbClr val="BAECA5"/>
                </a:solidFill>
                <a:latin typeface="Trebuchet MS"/>
                <a:cs typeface="Trebuchet MS"/>
              </a:rPr>
              <a:t>Electricity</a:t>
            </a:r>
            <a:r>
              <a:rPr sz="5150" b="1" spc="-400" dirty="0">
                <a:solidFill>
                  <a:srgbClr val="BAECA5"/>
                </a:solidFill>
                <a:latin typeface="Trebuchet MS"/>
                <a:cs typeface="Trebuchet MS"/>
              </a:rPr>
              <a:t> </a:t>
            </a:r>
            <a:r>
              <a:rPr sz="5150" b="1" spc="-645" dirty="0">
                <a:solidFill>
                  <a:srgbClr val="BAECA5"/>
                </a:solidFill>
                <a:latin typeface="Trebuchet MS"/>
                <a:cs typeface="Trebuchet MS"/>
              </a:rPr>
              <a:t>in</a:t>
            </a:r>
            <a:r>
              <a:rPr sz="5150" b="1" spc="-395" dirty="0">
                <a:solidFill>
                  <a:srgbClr val="BAECA5"/>
                </a:solidFill>
                <a:latin typeface="Trebuchet MS"/>
                <a:cs typeface="Trebuchet MS"/>
              </a:rPr>
              <a:t> </a:t>
            </a:r>
            <a:r>
              <a:rPr sz="5150" b="1" spc="-640" dirty="0">
                <a:solidFill>
                  <a:srgbClr val="BAECA5"/>
                </a:solidFill>
                <a:latin typeface="Trebuchet MS"/>
                <a:cs typeface="Trebuchet MS"/>
              </a:rPr>
              <a:t>Real</a:t>
            </a:r>
            <a:r>
              <a:rPr sz="5150" b="1" spc="-400" dirty="0">
                <a:solidFill>
                  <a:srgbClr val="BAECA5"/>
                </a:solidFill>
                <a:latin typeface="Trebuchet MS"/>
                <a:cs typeface="Trebuchet MS"/>
              </a:rPr>
              <a:t> </a:t>
            </a:r>
            <a:r>
              <a:rPr sz="5150" b="1" spc="-515" dirty="0">
                <a:solidFill>
                  <a:srgbClr val="BAECA5"/>
                </a:solidFill>
                <a:latin typeface="Trebuchet MS"/>
                <a:cs typeface="Trebuchet MS"/>
              </a:rPr>
              <a:t>Life?</a:t>
            </a:r>
            <a:endParaRPr sz="51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sz="4850" b="1" spc="-725" dirty="0">
                <a:solidFill>
                  <a:srgbClr val="BAECA5"/>
                </a:solidFill>
                <a:latin typeface="Trebuchet MS"/>
                <a:cs typeface="Trebuchet MS"/>
              </a:rPr>
              <a:t>And</a:t>
            </a:r>
            <a:r>
              <a:rPr sz="4850" b="1" spc="-385" dirty="0">
                <a:solidFill>
                  <a:srgbClr val="BAECA5"/>
                </a:solidFill>
                <a:latin typeface="Trebuchet MS"/>
                <a:cs typeface="Trebuchet MS"/>
              </a:rPr>
              <a:t> </a:t>
            </a:r>
            <a:r>
              <a:rPr sz="4850" b="1" spc="-785" dirty="0">
                <a:solidFill>
                  <a:srgbClr val="BAECA5"/>
                </a:solidFill>
                <a:latin typeface="Trebuchet MS"/>
                <a:cs typeface="Trebuchet MS"/>
              </a:rPr>
              <a:t>How</a:t>
            </a:r>
            <a:r>
              <a:rPr sz="4850" b="1" spc="-380" dirty="0">
                <a:solidFill>
                  <a:srgbClr val="BAECA5"/>
                </a:solidFill>
                <a:latin typeface="Trebuchet MS"/>
                <a:cs typeface="Trebuchet MS"/>
              </a:rPr>
              <a:t> </a:t>
            </a:r>
            <a:r>
              <a:rPr sz="4850" b="1" spc="-869" dirty="0">
                <a:solidFill>
                  <a:srgbClr val="BAECA5"/>
                </a:solidFill>
                <a:latin typeface="Trebuchet MS"/>
                <a:cs typeface="Trebuchet MS"/>
              </a:rPr>
              <a:t>we</a:t>
            </a:r>
            <a:r>
              <a:rPr sz="4850" b="1" spc="-375" dirty="0">
                <a:solidFill>
                  <a:srgbClr val="BAECA5"/>
                </a:solidFill>
                <a:latin typeface="Trebuchet MS"/>
                <a:cs typeface="Trebuchet MS"/>
              </a:rPr>
              <a:t> </a:t>
            </a:r>
            <a:r>
              <a:rPr sz="4850" b="1" spc="-695" dirty="0">
                <a:solidFill>
                  <a:srgbClr val="BAECA5"/>
                </a:solidFill>
                <a:latin typeface="Trebuchet MS"/>
                <a:cs typeface="Trebuchet MS"/>
              </a:rPr>
              <a:t>can</a:t>
            </a:r>
            <a:r>
              <a:rPr sz="4850" b="1" spc="-375" dirty="0">
                <a:solidFill>
                  <a:srgbClr val="BAECA5"/>
                </a:solidFill>
                <a:latin typeface="Trebuchet MS"/>
                <a:cs typeface="Trebuchet MS"/>
              </a:rPr>
              <a:t> </a:t>
            </a:r>
            <a:r>
              <a:rPr sz="4850" b="1" spc="-775" dirty="0">
                <a:solidFill>
                  <a:srgbClr val="BAECA5"/>
                </a:solidFill>
                <a:latin typeface="Trebuchet MS"/>
                <a:cs typeface="Trebuchet MS"/>
              </a:rPr>
              <a:t>make</a:t>
            </a:r>
            <a:r>
              <a:rPr sz="4850" b="1" spc="-380" dirty="0">
                <a:solidFill>
                  <a:srgbClr val="BAECA5"/>
                </a:solidFill>
                <a:latin typeface="Trebuchet MS"/>
                <a:cs typeface="Trebuchet MS"/>
              </a:rPr>
              <a:t> </a:t>
            </a:r>
            <a:r>
              <a:rPr sz="4850" b="1" spc="-715" dirty="0">
                <a:solidFill>
                  <a:srgbClr val="BAECA5"/>
                </a:solidFill>
                <a:latin typeface="Trebuchet MS"/>
                <a:cs typeface="Trebuchet MS"/>
              </a:rPr>
              <a:t>an</a:t>
            </a:r>
            <a:r>
              <a:rPr sz="4850" b="1" spc="-375" dirty="0">
                <a:solidFill>
                  <a:srgbClr val="BAECA5"/>
                </a:solidFill>
                <a:latin typeface="Trebuchet MS"/>
                <a:cs typeface="Trebuchet MS"/>
              </a:rPr>
              <a:t> </a:t>
            </a:r>
            <a:r>
              <a:rPr sz="4850" b="1" spc="-605" dirty="0">
                <a:solidFill>
                  <a:srgbClr val="BAECA5"/>
                </a:solidFill>
                <a:latin typeface="Trebuchet MS"/>
                <a:cs typeface="Trebuchet MS"/>
              </a:rPr>
              <a:t>electric</a:t>
            </a:r>
            <a:r>
              <a:rPr sz="4850" b="1" spc="-375" dirty="0">
                <a:solidFill>
                  <a:srgbClr val="BAECA5"/>
                </a:solidFill>
                <a:latin typeface="Trebuchet MS"/>
                <a:cs typeface="Trebuchet MS"/>
              </a:rPr>
              <a:t> </a:t>
            </a:r>
            <a:r>
              <a:rPr sz="4850" b="1" spc="-585" dirty="0">
                <a:solidFill>
                  <a:srgbClr val="BAECA5"/>
                </a:solidFill>
                <a:latin typeface="Trebuchet MS"/>
                <a:cs typeface="Trebuchet MS"/>
              </a:rPr>
              <a:t>circuit</a:t>
            </a:r>
            <a:endParaRPr sz="48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48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65"/>
              </a:spcBef>
            </a:pPr>
            <a:endParaRPr sz="4850">
              <a:latin typeface="Trebuchet MS"/>
              <a:cs typeface="Trebuchet MS"/>
            </a:endParaRPr>
          </a:p>
          <a:p>
            <a:pPr marL="700405" algn="ctr">
              <a:lnSpc>
                <a:spcPct val="100000"/>
              </a:lnSpc>
            </a:pPr>
            <a:r>
              <a:rPr sz="4900" b="1" spc="-200" dirty="0">
                <a:solidFill>
                  <a:srgbClr val="F1BC29"/>
                </a:solidFill>
                <a:latin typeface="Trebuchet MS"/>
                <a:cs typeface="Trebuchet MS"/>
              </a:rPr>
              <a:t>LET'S</a:t>
            </a:r>
            <a:r>
              <a:rPr sz="4900" b="1" spc="-170" dirty="0">
                <a:solidFill>
                  <a:srgbClr val="F1BC29"/>
                </a:solidFill>
                <a:latin typeface="Trebuchet MS"/>
                <a:cs typeface="Trebuchet MS"/>
              </a:rPr>
              <a:t> </a:t>
            </a:r>
            <a:r>
              <a:rPr sz="4900" b="1" spc="-110" dirty="0">
                <a:solidFill>
                  <a:srgbClr val="F1BC29"/>
                </a:solidFill>
                <a:latin typeface="Trebuchet MS"/>
                <a:cs typeface="Trebuchet MS"/>
              </a:rPr>
              <a:t>FIGURE</a:t>
            </a:r>
            <a:r>
              <a:rPr sz="4900" b="1" spc="-210" dirty="0">
                <a:solidFill>
                  <a:srgbClr val="F1BC29"/>
                </a:solidFill>
                <a:latin typeface="Trebuchet MS"/>
                <a:cs typeface="Trebuchet MS"/>
              </a:rPr>
              <a:t> </a:t>
            </a:r>
            <a:r>
              <a:rPr sz="4900" b="1" dirty="0">
                <a:solidFill>
                  <a:srgbClr val="F1BC29"/>
                </a:solidFill>
                <a:latin typeface="Trebuchet MS"/>
                <a:cs typeface="Trebuchet MS"/>
              </a:rPr>
              <a:t>IT</a:t>
            </a:r>
            <a:r>
              <a:rPr sz="4900" b="1" spc="-190" dirty="0">
                <a:solidFill>
                  <a:srgbClr val="F1BC29"/>
                </a:solidFill>
                <a:latin typeface="Trebuchet MS"/>
                <a:cs typeface="Trebuchet MS"/>
              </a:rPr>
              <a:t> </a:t>
            </a:r>
            <a:r>
              <a:rPr sz="4900" b="1" spc="105" dirty="0">
                <a:solidFill>
                  <a:srgbClr val="F1BC29"/>
                </a:solidFill>
                <a:latin typeface="Trebuchet MS"/>
                <a:cs typeface="Trebuchet MS"/>
              </a:rPr>
              <a:t>OUT</a:t>
            </a:r>
            <a:r>
              <a:rPr sz="4900" b="1" spc="-190" dirty="0">
                <a:solidFill>
                  <a:srgbClr val="F1BC29"/>
                </a:solidFill>
                <a:latin typeface="Trebuchet MS"/>
                <a:cs typeface="Trebuchet MS"/>
              </a:rPr>
              <a:t> </a:t>
            </a:r>
            <a:r>
              <a:rPr sz="4900" b="1" spc="-10" dirty="0">
                <a:solidFill>
                  <a:srgbClr val="F1BC29"/>
                </a:solidFill>
                <a:latin typeface="Trebuchet MS"/>
                <a:cs typeface="Trebuchet MS"/>
              </a:rPr>
              <a:t>TOGETHER</a:t>
            </a:r>
            <a:endParaRPr sz="4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8000" cy="10287635"/>
            </a:xfrm>
            <a:custGeom>
              <a:avLst/>
              <a:gdLst/>
              <a:ahLst/>
              <a:cxnLst/>
              <a:rect l="l" t="t" r="r" b="b"/>
              <a:pathLst>
                <a:path w="18288000" h="10287635">
                  <a:moveTo>
                    <a:pt x="18288000" y="0"/>
                  </a:moveTo>
                  <a:lnTo>
                    <a:pt x="0" y="0"/>
                  </a:lnTo>
                  <a:lnTo>
                    <a:pt x="0" y="592213"/>
                  </a:lnTo>
                  <a:lnTo>
                    <a:pt x="17791697" y="592213"/>
                  </a:lnTo>
                  <a:lnTo>
                    <a:pt x="17791697" y="9745002"/>
                  </a:lnTo>
                  <a:lnTo>
                    <a:pt x="0" y="9745002"/>
                  </a:lnTo>
                  <a:lnTo>
                    <a:pt x="0" y="10287000"/>
                  </a:lnTo>
                  <a:lnTo>
                    <a:pt x="17791697" y="10287000"/>
                  </a:lnTo>
                  <a:lnTo>
                    <a:pt x="18288000" y="10287013"/>
                  </a:lnTo>
                  <a:lnTo>
                    <a:pt x="18288000" y="9745002"/>
                  </a:lnTo>
                  <a:lnTo>
                    <a:pt x="18288000" y="592213"/>
                  </a:lnTo>
                  <a:lnTo>
                    <a:pt x="18288000" y="12"/>
                  </a:lnTo>
                  <a:close/>
                </a:path>
              </a:pathLst>
            </a:custGeom>
            <a:solidFill>
              <a:srgbClr val="1AB4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59299" y="626215"/>
              <a:ext cx="228599" cy="2285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442844" y="9456981"/>
              <a:ext cx="518334" cy="4968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442829" y="4913852"/>
              <a:ext cx="228599" cy="2285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797742" y="2349174"/>
              <a:ext cx="457199" cy="40957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170" y="116544"/>
              <a:ext cx="571499" cy="5143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43999" y="874969"/>
              <a:ext cx="7296149" cy="91725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8486" y="1437920"/>
              <a:ext cx="8639174" cy="418147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016000" y="-105187"/>
            <a:ext cx="3529965" cy="10394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50" spc="-760" dirty="0">
                <a:solidFill>
                  <a:srgbClr val="003833"/>
                </a:solidFill>
                <a:latin typeface="Trebuchet MS"/>
                <a:cs typeface="Trebuchet MS"/>
              </a:rPr>
              <a:t>BOOK</a:t>
            </a:r>
            <a:r>
              <a:rPr sz="6650" spc="-305" dirty="0">
                <a:solidFill>
                  <a:srgbClr val="003833"/>
                </a:solidFill>
                <a:latin typeface="Trebuchet MS"/>
                <a:cs typeface="Trebuchet MS"/>
              </a:rPr>
              <a:t> </a:t>
            </a:r>
            <a:r>
              <a:rPr sz="6650" spc="-905" dirty="0">
                <a:solidFill>
                  <a:srgbClr val="003833"/>
                </a:solidFill>
                <a:latin typeface="Trebuchet MS"/>
                <a:cs typeface="Trebuchet MS"/>
              </a:rPr>
              <a:t>PAGE</a:t>
            </a:r>
            <a:endParaRPr sz="665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596537" y="-105187"/>
            <a:ext cx="5663565" cy="10394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60" dirty="0"/>
              <a:t>BOOK</a:t>
            </a:r>
            <a:r>
              <a:rPr spc="-315" dirty="0"/>
              <a:t> </a:t>
            </a:r>
            <a:r>
              <a:rPr spc="-944" dirty="0"/>
              <a:t>KEY</a:t>
            </a:r>
            <a:r>
              <a:rPr spc="-300" dirty="0"/>
              <a:t> </a:t>
            </a:r>
            <a:r>
              <a:rPr spc="-950" dirty="0"/>
              <a:t>ANSWER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559435" cy="10287000"/>
          </a:xfrm>
          <a:custGeom>
            <a:avLst/>
            <a:gdLst/>
            <a:ahLst/>
            <a:cxnLst/>
            <a:rect l="l" t="t" r="r" b="b"/>
            <a:pathLst>
              <a:path w="559435" h="10287000">
                <a:moveTo>
                  <a:pt x="559261" y="10286998"/>
                </a:moveTo>
                <a:lnTo>
                  <a:pt x="0" y="10286998"/>
                </a:lnTo>
                <a:lnTo>
                  <a:pt x="0" y="0"/>
                </a:lnTo>
                <a:lnTo>
                  <a:pt x="559261" y="0"/>
                </a:lnTo>
                <a:lnTo>
                  <a:pt x="559261" y="10286998"/>
                </a:lnTo>
                <a:close/>
              </a:path>
            </a:pathLst>
          </a:custGeom>
          <a:solidFill>
            <a:srgbClr val="F1BC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8288000" cy="10287635"/>
            </a:xfrm>
            <a:custGeom>
              <a:avLst/>
              <a:gdLst/>
              <a:ahLst/>
              <a:cxnLst/>
              <a:rect l="l" t="t" r="r" b="b"/>
              <a:pathLst>
                <a:path w="18288000" h="10287635">
                  <a:moveTo>
                    <a:pt x="18288000" y="0"/>
                  </a:moveTo>
                  <a:lnTo>
                    <a:pt x="0" y="0"/>
                  </a:lnTo>
                  <a:lnTo>
                    <a:pt x="0" y="592213"/>
                  </a:lnTo>
                  <a:lnTo>
                    <a:pt x="17791697" y="592213"/>
                  </a:lnTo>
                  <a:lnTo>
                    <a:pt x="17791697" y="9745002"/>
                  </a:lnTo>
                  <a:lnTo>
                    <a:pt x="0" y="9745002"/>
                  </a:lnTo>
                  <a:lnTo>
                    <a:pt x="0" y="10287000"/>
                  </a:lnTo>
                  <a:lnTo>
                    <a:pt x="17791697" y="10287000"/>
                  </a:lnTo>
                  <a:lnTo>
                    <a:pt x="18288000" y="10287013"/>
                  </a:lnTo>
                  <a:lnTo>
                    <a:pt x="18288000" y="9745002"/>
                  </a:lnTo>
                  <a:lnTo>
                    <a:pt x="18288000" y="592213"/>
                  </a:lnTo>
                  <a:lnTo>
                    <a:pt x="18288000" y="12"/>
                  </a:lnTo>
                  <a:close/>
                </a:path>
              </a:pathLst>
            </a:custGeom>
            <a:solidFill>
              <a:srgbClr val="F1BC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59299" y="626212"/>
              <a:ext cx="228599" cy="2285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74498" y="6847606"/>
              <a:ext cx="518335" cy="49683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4969" y="3631444"/>
              <a:ext cx="466724" cy="4762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4184" y="8940524"/>
              <a:ext cx="704849" cy="6381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993330" y="808298"/>
              <a:ext cx="571499" cy="51434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801953" y="571123"/>
              <a:ext cx="9465945" cy="1404620"/>
            </a:xfrm>
            <a:custGeom>
              <a:avLst/>
              <a:gdLst/>
              <a:ahLst/>
              <a:cxnLst/>
              <a:rect l="l" t="t" r="r" b="b"/>
              <a:pathLst>
                <a:path w="9465945" h="1404620">
                  <a:moveTo>
                    <a:pt x="9114610" y="1404472"/>
                  </a:moveTo>
                  <a:lnTo>
                    <a:pt x="351118" y="1404472"/>
                  </a:lnTo>
                  <a:lnTo>
                    <a:pt x="303473" y="1401267"/>
                  </a:lnTo>
                  <a:lnTo>
                    <a:pt x="257777" y="1391930"/>
                  </a:lnTo>
                  <a:lnTo>
                    <a:pt x="214447" y="1376879"/>
                  </a:lnTo>
                  <a:lnTo>
                    <a:pt x="173902" y="1356534"/>
                  </a:lnTo>
                  <a:lnTo>
                    <a:pt x="136560" y="1331312"/>
                  </a:lnTo>
                  <a:lnTo>
                    <a:pt x="102840" y="1301632"/>
                  </a:lnTo>
                  <a:lnTo>
                    <a:pt x="73159" y="1267912"/>
                  </a:lnTo>
                  <a:lnTo>
                    <a:pt x="47937" y="1230570"/>
                  </a:lnTo>
                  <a:lnTo>
                    <a:pt x="27592" y="1190025"/>
                  </a:lnTo>
                  <a:lnTo>
                    <a:pt x="12542" y="1146695"/>
                  </a:lnTo>
                  <a:lnTo>
                    <a:pt x="3205" y="1100999"/>
                  </a:lnTo>
                  <a:lnTo>
                    <a:pt x="0" y="1053354"/>
                  </a:lnTo>
                  <a:lnTo>
                    <a:pt x="0" y="351118"/>
                  </a:lnTo>
                  <a:lnTo>
                    <a:pt x="3205" y="303473"/>
                  </a:lnTo>
                  <a:lnTo>
                    <a:pt x="12542" y="257777"/>
                  </a:lnTo>
                  <a:lnTo>
                    <a:pt x="27592" y="214447"/>
                  </a:lnTo>
                  <a:lnTo>
                    <a:pt x="47937" y="173902"/>
                  </a:lnTo>
                  <a:lnTo>
                    <a:pt x="73159" y="136560"/>
                  </a:lnTo>
                  <a:lnTo>
                    <a:pt x="102840" y="102840"/>
                  </a:lnTo>
                  <a:lnTo>
                    <a:pt x="136560" y="73159"/>
                  </a:lnTo>
                  <a:lnTo>
                    <a:pt x="173902" y="47937"/>
                  </a:lnTo>
                  <a:lnTo>
                    <a:pt x="214447" y="27592"/>
                  </a:lnTo>
                  <a:lnTo>
                    <a:pt x="257777" y="12542"/>
                  </a:lnTo>
                  <a:lnTo>
                    <a:pt x="303473" y="3205"/>
                  </a:lnTo>
                  <a:lnTo>
                    <a:pt x="351118" y="0"/>
                  </a:lnTo>
                  <a:lnTo>
                    <a:pt x="9114610" y="0"/>
                  </a:lnTo>
                  <a:lnTo>
                    <a:pt x="9162255" y="3205"/>
                  </a:lnTo>
                  <a:lnTo>
                    <a:pt x="9207951" y="12542"/>
                  </a:lnTo>
                  <a:lnTo>
                    <a:pt x="9251281" y="27592"/>
                  </a:lnTo>
                  <a:lnTo>
                    <a:pt x="9291826" y="47937"/>
                  </a:lnTo>
                  <a:lnTo>
                    <a:pt x="9329168" y="73159"/>
                  </a:lnTo>
                  <a:lnTo>
                    <a:pt x="9362888" y="102840"/>
                  </a:lnTo>
                  <a:lnTo>
                    <a:pt x="9392568" y="136560"/>
                  </a:lnTo>
                  <a:lnTo>
                    <a:pt x="9417790" y="173902"/>
                  </a:lnTo>
                  <a:lnTo>
                    <a:pt x="9438136" y="214447"/>
                  </a:lnTo>
                  <a:lnTo>
                    <a:pt x="9453186" y="257777"/>
                  </a:lnTo>
                  <a:lnTo>
                    <a:pt x="9462523" y="303473"/>
                  </a:lnTo>
                  <a:lnTo>
                    <a:pt x="9465728" y="351118"/>
                  </a:lnTo>
                  <a:lnTo>
                    <a:pt x="9465728" y="1053354"/>
                  </a:lnTo>
                  <a:lnTo>
                    <a:pt x="9462683" y="1099506"/>
                  </a:lnTo>
                  <a:lnTo>
                    <a:pt x="9453699" y="1144477"/>
                  </a:lnTo>
                  <a:lnTo>
                    <a:pt x="9439001" y="1187721"/>
                  </a:lnTo>
                  <a:lnTo>
                    <a:pt x="9418816" y="1228692"/>
                  </a:lnTo>
                  <a:lnTo>
                    <a:pt x="9393370" y="1266844"/>
                  </a:lnTo>
                  <a:lnTo>
                    <a:pt x="9362889" y="1301632"/>
                  </a:lnTo>
                  <a:lnTo>
                    <a:pt x="9328101" y="1332113"/>
                  </a:lnTo>
                  <a:lnTo>
                    <a:pt x="9289948" y="1357560"/>
                  </a:lnTo>
                  <a:lnTo>
                    <a:pt x="9248977" y="1377745"/>
                  </a:lnTo>
                  <a:lnTo>
                    <a:pt x="9205734" y="1392443"/>
                  </a:lnTo>
                  <a:lnTo>
                    <a:pt x="9160763" y="1401427"/>
                  </a:lnTo>
                  <a:lnTo>
                    <a:pt x="9114610" y="1404472"/>
                  </a:lnTo>
                  <a:close/>
                </a:path>
              </a:pathLst>
            </a:custGeom>
            <a:solidFill>
              <a:srgbClr val="FEE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39619" y="1654364"/>
              <a:ext cx="8790305" cy="76200"/>
            </a:xfrm>
            <a:custGeom>
              <a:avLst/>
              <a:gdLst/>
              <a:ahLst/>
              <a:cxnLst/>
              <a:rect l="l" t="t" r="r" b="b"/>
              <a:pathLst>
                <a:path w="8790305" h="76200">
                  <a:moveTo>
                    <a:pt x="1829701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1829701" y="76200"/>
                  </a:lnTo>
                  <a:lnTo>
                    <a:pt x="1829701" y="0"/>
                  </a:lnTo>
                  <a:close/>
                </a:path>
                <a:path w="8790305" h="76200">
                  <a:moveTo>
                    <a:pt x="8790241" y="0"/>
                  </a:moveTo>
                  <a:lnTo>
                    <a:pt x="2369274" y="0"/>
                  </a:lnTo>
                  <a:lnTo>
                    <a:pt x="2369274" y="76200"/>
                  </a:lnTo>
                  <a:lnTo>
                    <a:pt x="8790241" y="76200"/>
                  </a:lnTo>
                  <a:lnTo>
                    <a:pt x="8790241" y="0"/>
                  </a:lnTo>
                  <a:close/>
                </a:path>
              </a:pathLst>
            </a:custGeom>
            <a:solidFill>
              <a:srgbClr val="5DD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31898" y="0"/>
              <a:ext cx="2148243" cy="156161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927588" y="4650660"/>
              <a:ext cx="1163955" cy="457834"/>
            </a:xfrm>
            <a:custGeom>
              <a:avLst/>
              <a:gdLst/>
              <a:ahLst/>
              <a:cxnLst/>
              <a:rect l="l" t="t" r="r" b="b"/>
              <a:pathLst>
                <a:path w="1163954" h="457835">
                  <a:moveTo>
                    <a:pt x="664782" y="121586"/>
                  </a:moveTo>
                  <a:lnTo>
                    <a:pt x="662882" y="119799"/>
                  </a:lnTo>
                  <a:lnTo>
                    <a:pt x="632429" y="98917"/>
                  </a:lnTo>
                  <a:lnTo>
                    <a:pt x="641291" y="91603"/>
                  </a:lnTo>
                  <a:lnTo>
                    <a:pt x="692002" y="59692"/>
                  </a:lnTo>
                  <a:lnTo>
                    <a:pt x="742198" y="34683"/>
                  </a:lnTo>
                  <a:lnTo>
                    <a:pt x="791880" y="16579"/>
                  </a:lnTo>
                  <a:lnTo>
                    <a:pt x="841048" y="5379"/>
                  </a:lnTo>
                  <a:lnTo>
                    <a:pt x="889701" y="1082"/>
                  </a:lnTo>
                  <a:lnTo>
                    <a:pt x="940940" y="0"/>
                  </a:lnTo>
                  <a:lnTo>
                    <a:pt x="990330" y="1987"/>
                  </a:lnTo>
                  <a:lnTo>
                    <a:pt x="1037871" y="7045"/>
                  </a:lnTo>
                  <a:lnTo>
                    <a:pt x="1083563" y="15172"/>
                  </a:lnTo>
                  <a:lnTo>
                    <a:pt x="1124892" y="26382"/>
                  </a:lnTo>
                  <a:lnTo>
                    <a:pt x="1158370" y="38862"/>
                  </a:lnTo>
                  <a:lnTo>
                    <a:pt x="912628" y="38862"/>
                  </a:lnTo>
                  <a:lnTo>
                    <a:pt x="885745" y="39459"/>
                  </a:lnTo>
                  <a:lnTo>
                    <a:pt x="813541" y="50220"/>
                  </a:lnTo>
                  <a:lnTo>
                    <a:pt x="767952" y="64460"/>
                  </a:lnTo>
                  <a:lnTo>
                    <a:pt x="723540" y="84358"/>
                  </a:lnTo>
                  <a:lnTo>
                    <a:pt x="680304" y="109914"/>
                  </a:lnTo>
                  <a:lnTo>
                    <a:pt x="664782" y="121586"/>
                  </a:lnTo>
                  <a:close/>
                </a:path>
                <a:path w="1163954" h="457835">
                  <a:moveTo>
                    <a:pt x="1140799" y="74094"/>
                  </a:moveTo>
                  <a:lnTo>
                    <a:pt x="1120236" y="70886"/>
                  </a:lnTo>
                  <a:lnTo>
                    <a:pt x="1024869" y="50688"/>
                  </a:lnTo>
                  <a:lnTo>
                    <a:pt x="970737" y="42412"/>
                  </a:lnTo>
                  <a:lnTo>
                    <a:pt x="940959" y="39847"/>
                  </a:lnTo>
                  <a:lnTo>
                    <a:pt x="912628" y="38862"/>
                  </a:lnTo>
                  <a:lnTo>
                    <a:pt x="1158370" y="38862"/>
                  </a:lnTo>
                  <a:lnTo>
                    <a:pt x="1162398" y="40654"/>
                  </a:lnTo>
                  <a:lnTo>
                    <a:pt x="1163514" y="47451"/>
                  </a:lnTo>
                  <a:lnTo>
                    <a:pt x="1161011" y="58529"/>
                  </a:lnTo>
                  <a:lnTo>
                    <a:pt x="1160926" y="58903"/>
                  </a:lnTo>
                  <a:lnTo>
                    <a:pt x="1156276" y="65865"/>
                  </a:lnTo>
                  <a:lnTo>
                    <a:pt x="1151371" y="70717"/>
                  </a:lnTo>
                  <a:lnTo>
                    <a:pt x="1146212" y="73461"/>
                  </a:lnTo>
                  <a:lnTo>
                    <a:pt x="1140799" y="74094"/>
                  </a:lnTo>
                  <a:close/>
                </a:path>
                <a:path w="1163954" h="457835">
                  <a:moveTo>
                    <a:pt x="20755" y="457565"/>
                  </a:moveTo>
                  <a:lnTo>
                    <a:pt x="22354" y="452714"/>
                  </a:lnTo>
                  <a:lnTo>
                    <a:pt x="22546" y="450206"/>
                  </a:lnTo>
                  <a:lnTo>
                    <a:pt x="22648" y="448869"/>
                  </a:lnTo>
                  <a:lnTo>
                    <a:pt x="21634" y="446029"/>
                  </a:lnTo>
                  <a:lnTo>
                    <a:pt x="4964" y="428741"/>
                  </a:lnTo>
                  <a:lnTo>
                    <a:pt x="2560" y="425983"/>
                  </a:lnTo>
                  <a:lnTo>
                    <a:pt x="905" y="422252"/>
                  </a:lnTo>
                  <a:lnTo>
                    <a:pt x="0" y="417550"/>
                  </a:lnTo>
                  <a:lnTo>
                    <a:pt x="138" y="412866"/>
                  </a:lnTo>
                  <a:lnTo>
                    <a:pt x="247" y="409213"/>
                  </a:lnTo>
                  <a:lnTo>
                    <a:pt x="297" y="407505"/>
                  </a:lnTo>
                  <a:lnTo>
                    <a:pt x="18285" y="358528"/>
                  </a:lnTo>
                  <a:lnTo>
                    <a:pt x="58278" y="295458"/>
                  </a:lnTo>
                  <a:lnTo>
                    <a:pt x="85378" y="259449"/>
                  </a:lnTo>
                  <a:lnTo>
                    <a:pt x="116527" y="223557"/>
                  </a:lnTo>
                  <a:lnTo>
                    <a:pt x="151560" y="190427"/>
                  </a:lnTo>
                  <a:lnTo>
                    <a:pt x="190477" y="160056"/>
                  </a:lnTo>
                  <a:lnTo>
                    <a:pt x="233277" y="132446"/>
                  </a:lnTo>
                  <a:lnTo>
                    <a:pt x="279961" y="107596"/>
                  </a:lnTo>
                  <a:lnTo>
                    <a:pt x="330528" y="85507"/>
                  </a:lnTo>
                  <a:lnTo>
                    <a:pt x="384350" y="69429"/>
                  </a:lnTo>
                  <a:lnTo>
                    <a:pt x="437734" y="60436"/>
                  </a:lnTo>
                  <a:lnTo>
                    <a:pt x="490681" y="58529"/>
                  </a:lnTo>
                  <a:lnTo>
                    <a:pt x="543189" y="63707"/>
                  </a:lnTo>
                  <a:lnTo>
                    <a:pt x="586009" y="75748"/>
                  </a:lnTo>
                  <a:lnTo>
                    <a:pt x="625907" y="94445"/>
                  </a:lnTo>
                  <a:lnTo>
                    <a:pt x="626593" y="94916"/>
                  </a:lnTo>
                  <a:lnTo>
                    <a:pt x="457677" y="94916"/>
                  </a:lnTo>
                  <a:lnTo>
                    <a:pt x="407467" y="102334"/>
                  </a:lnTo>
                  <a:lnTo>
                    <a:pt x="407318" y="102334"/>
                  </a:lnTo>
                  <a:lnTo>
                    <a:pt x="353940" y="117185"/>
                  </a:lnTo>
                  <a:lnTo>
                    <a:pt x="309065" y="134438"/>
                  </a:lnTo>
                  <a:lnTo>
                    <a:pt x="266528" y="155628"/>
                  </a:lnTo>
                  <a:lnTo>
                    <a:pt x="226045" y="180834"/>
                  </a:lnTo>
                  <a:lnTo>
                    <a:pt x="187617" y="210056"/>
                  </a:lnTo>
                  <a:lnTo>
                    <a:pt x="151245" y="243293"/>
                  </a:lnTo>
                  <a:lnTo>
                    <a:pt x="124142" y="273387"/>
                  </a:lnTo>
                  <a:lnTo>
                    <a:pt x="97902" y="309126"/>
                  </a:lnTo>
                  <a:lnTo>
                    <a:pt x="72526" y="350509"/>
                  </a:lnTo>
                  <a:lnTo>
                    <a:pt x="48012" y="397536"/>
                  </a:lnTo>
                  <a:lnTo>
                    <a:pt x="24360" y="450206"/>
                  </a:lnTo>
                  <a:lnTo>
                    <a:pt x="20755" y="457565"/>
                  </a:lnTo>
                  <a:close/>
                </a:path>
                <a:path w="1163954" h="457835">
                  <a:moveTo>
                    <a:pt x="602063" y="123980"/>
                  </a:moveTo>
                  <a:lnTo>
                    <a:pt x="590429" y="117185"/>
                  </a:lnTo>
                  <a:lnTo>
                    <a:pt x="549211" y="102334"/>
                  </a:lnTo>
                  <a:lnTo>
                    <a:pt x="504925" y="94916"/>
                  </a:lnTo>
                  <a:lnTo>
                    <a:pt x="626593" y="94916"/>
                  </a:lnTo>
                  <a:lnTo>
                    <a:pt x="632429" y="98917"/>
                  </a:lnTo>
                  <a:lnTo>
                    <a:pt x="602063" y="123980"/>
                  </a:lnTo>
                  <a:close/>
                </a:path>
                <a:path w="1163954" h="457835">
                  <a:moveTo>
                    <a:pt x="634420" y="144418"/>
                  </a:moveTo>
                  <a:lnTo>
                    <a:pt x="628579" y="139469"/>
                  </a:lnTo>
                  <a:lnTo>
                    <a:pt x="602063" y="123980"/>
                  </a:lnTo>
                  <a:lnTo>
                    <a:pt x="632429" y="98917"/>
                  </a:lnTo>
                  <a:lnTo>
                    <a:pt x="662882" y="119799"/>
                  </a:lnTo>
                  <a:lnTo>
                    <a:pt x="664782" y="121586"/>
                  </a:lnTo>
                  <a:lnTo>
                    <a:pt x="634420" y="144418"/>
                  </a:lnTo>
                  <a:close/>
                </a:path>
                <a:path w="1163954" h="457835">
                  <a:moveTo>
                    <a:pt x="705680" y="409213"/>
                  </a:moveTo>
                  <a:lnTo>
                    <a:pt x="626615" y="409213"/>
                  </a:lnTo>
                  <a:lnTo>
                    <a:pt x="656957" y="401363"/>
                  </a:lnTo>
                  <a:lnTo>
                    <a:pt x="681115" y="384265"/>
                  </a:lnTo>
                  <a:lnTo>
                    <a:pt x="699089" y="357919"/>
                  </a:lnTo>
                  <a:lnTo>
                    <a:pt x="710878" y="322325"/>
                  </a:lnTo>
                  <a:lnTo>
                    <a:pt x="711259" y="296873"/>
                  </a:lnTo>
                  <a:lnTo>
                    <a:pt x="711367" y="289622"/>
                  </a:lnTo>
                  <a:lnTo>
                    <a:pt x="711450" y="284083"/>
                  </a:lnTo>
                  <a:lnTo>
                    <a:pt x="711503" y="280556"/>
                  </a:lnTo>
                  <a:lnTo>
                    <a:pt x="703921" y="241522"/>
                  </a:lnTo>
                  <a:lnTo>
                    <a:pt x="703841" y="241111"/>
                  </a:lnTo>
                  <a:lnTo>
                    <a:pt x="687894" y="203988"/>
                  </a:lnTo>
                  <a:lnTo>
                    <a:pt x="663660" y="169187"/>
                  </a:lnTo>
                  <a:lnTo>
                    <a:pt x="634420" y="144418"/>
                  </a:lnTo>
                  <a:lnTo>
                    <a:pt x="664782" y="121586"/>
                  </a:lnTo>
                  <a:lnTo>
                    <a:pt x="696934" y="151810"/>
                  </a:lnTo>
                  <a:lnTo>
                    <a:pt x="724166" y="195585"/>
                  </a:lnTo>
                  <a:lnTo>
                    <a:pt x="741124" y="241522"/>
                  </a:lnTo>
                  <a:lnTo>
                    <a:pt x="747809" y="289622"/>
                  </a:lnTo>
                  <a:lnTo>
                    <a:pt x="744219" y="339885"/>
                  </a:lnTo>
                  <a:lnTo>
                    <a:pt x="727568" y="381502"/>
                  </a:lnTo>
                  <a:lnTo>
                    <a:pt x="705680" y="409213"/>
                  </a:lnTo>
                  <a:close/>
                </a:path>
                <a:path w="1163954" h="457835">
                  <a:moveTo>
                    <a:pt x="628874" y="444834"/>
                  </a:moveTo>
                  <a:lnTo>
                    <a:pt x="581119" y="434732"/>
                  </a:lnTo>
                  <a:lnTo>
                    <a:pt x="543778" y="401797"/>
                  </a:lnTo>
                  <a:lnTo>
                    <a:pt x="518932" y="349715"/>
                  </a:lnTo>
                  <a:lnTo>
                    <a:pt x="508268" y="284083"/>
                  </a:lnTo>
                  <a:lnTo>
                    <a:pt x="516031" y="244600"/>
                  </a:lnTo>
                  <a:lnTo>
                    <a:pt x="533215" y="205611"/>
                  </a:lnTo>
                  <a:lnTo>
                    <a:pt x="559819" y="167115"/>
                  </a:lnTo>
                  <a:lnTo>
                    <a:pt x="595845" y="129113"/>
                  </a:lnTo>
                  <a:lnTo>
                    <a:pt x="602063" y="123980"/>
                  </a:lnTo>
                  <a:lnTo>
                    <a:pt x="628579" y="139469"/>
                  </a:lnTo>
                  <a:lnTo>
                    <a:pt x="634420" y="144418"/>
                  </a:lnTo>
                  <a:lnTo>
                    <a:pt x="628723" y="148702"/>
                  </a:lnTo>
                  <a:lnTo>
                    <a:pt x="589200" y="188717"/>
                  </a:lnTo>
                  <a:lnTo>
                    <a:pt x="561737" y="229959"/>
                  </a:lnTo>
                  <a:lnTo>
                    <a:pt x="546332" y="272427"/>
                  </a:lnTo>
                  <a:lnTo>
                    <a:pt x="545598" y="295458"/>
                  </a:lnTo>
                  <a:lnTo>
                    <a:pt x="545553" y="296873"/>
                  </a:lnTo>
                  <a:lnTo>
                    <a:pt x="548824" y="321787"/>
                  </a:lnTo>
                  <a:lnTo>
                    <a:pt x="567519" y="373021"/>
                  </a:lnTo>
                  <a:lnTo>
                    <a:pt x="593715" y="401363"/>
                  </a:lnTo>
                  <a:lnTo>
                    <a:pt x="626615" y="409213"/>
                  </a:lnTo>
                  <a:lnTo>
                    <a:pt x="705680" y="409213"/>
                  </a:lnTo>
                  <a:lnTo>
                    <a:pt x="702794" y="412866"/>
                  </a:lnTo>
                  <a:lnTo>
                    <a:pt x="669896" y="433977"/>
                  </a:lnTo>
                  <a:lnTo>
                    <a:pt x="628874" y="44483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79116" y="4574815"/>
              <a:ext cx="219296" cy="1973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845049" y="626212"/>
              <a:ext cx="1409699" cy="186689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70961" y="5840220"/>
              <a:ext cx="1133474" cy="1009649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513295" y="582004"/>
            <a:ext cx="10455275" cy="1240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1925" spc="719" baseline="12578" dirty="0">
                <a:solidFill>
                  <a:srgbClr val="008037"/>
                </a:solidFill>
              </a:rPr>
              <a:t>06</a:t>
            </a:r>
            <a:r>
              <a:rPr sz="11925" spc="1125" baseline="12578" dirty="0">
                <a:solidFill>
                  <a:srgbClr val="008037"/>
                </a:solidFill>
              </a:rPr>
              <a:t> </a:t>
            </a:r>
            <a:r>
              <a:rPr sz="6650" b="1" spc="-700" dirty="0">
                <a:solidFill>
                  <a:srgbClr val="5DD957"/>
                </a:solidFill>
                <a:latin typeface="Tahoma"/>
                <a:cs typeface="Tahoma"/>
              </a:rPr>
              <a:t>Strength</a:t>
            </a:r>
            <a:r>
              <a:rPr sz="6650" b="1" spc="-615" dirty="0">
                <a:solidFill>
                  <a:srgbClr val="5DD957"/>
                </a:solidFill>
                <a:latin typeface="Tahoma"/>
                <a:cs typeface="Tahoma"/>
              </a:rPr>
              <a:t> </a:t>
            </a:r>
            <a:r>
              <a:rPr sz="6650" b="1" spc="-555" dirty="0">
                <a:solidFill>
                  <a:srgbClr val="5DD957"/>
                </a:solidFill>
                <a:latin typeface="Tahoma"/>
                <a:cs typeface="Tahoma"/>
              </a:rPr>
              <a:t>of</a:t>
            </a:r>
            <a:r>
              <a:rPr sz="6650" b="1" spc="-610" dirty="0">
                <a:solidFill>
                  <a:srgbClr val="5DD957"/>
                </a:solidFill>
                <a:latin typeface="Tahoma"/>
                <a:cs typeface="Tahoma"/>
              </a:rPr>
              <a:t> </a:t>
            </a:r>
            <a:r>
              <a:rPr sz="6650" b="1" spc="-550" dirty="0">
                <a:solidFill>
                  <a:srgbClr val="5DD957"/>
                </a:solidFill>
                <a:latin typeface="Tahoma"/>
                <a:cs typeface="Tahoma"/>
              </a:rPr>
              <a:t>Electric</a:t>
            </a:r>
            <a:r>
              <a:rPr sz="6650" b="1" spc="-615" dirty="0">
                <a:solidFill>
                  <a:srgbClr val="5DD957"/>
                </a:solidFill>
                <a:latin typeface="Tahoma"/>
                <a:cs typeface="Tahoma"/>
              </a:rPr>
              <a:t> </a:t>
            </a:r>
            <a:r>
              <a:rPr sz="6650" b="1" spc="-640" dirty="0">
                <a:solidFill>
                  <a:srgbClr val="5DD957"/>
                </a:solidFill>
                <a:latin typeface="Tahoma"/>
                <a:cs typeface="Tahoma"/>
              </a:rPr>
              <a:t>Force</a:t>
            </a:r>
            <a:endParaRPr sz="6650">
              <a:latin typeface="Tahoma"/>
              <a:cs typeface="Tahom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96326" y="3395471"/>
            <a:ext cx="16332200" cy="4323080"/>
            <a:chOff x="496326" y="3395471"/>
            <a:chExt cx="16332200" cy="4323080"/>
          </a:xfrm>
        </p:grpSpPr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42159" y="3395471"/>
              <a:ext cx="14785847" cy="91744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96326" y="7092797"/>
              <a:ext cx="8482965" cy="625475"/>
            </a:xfrm>
            <a:custGeom>
              <a:avLst/>
              <a:gdLst/>
              <a:ahLst/>
              <a:cxnLst/>
              <a:rect l="l" t="t" r="r" b="b"/>
              <a:pathLst>
                <a:path w="8482965" h="625475">
                  <a:moveTo>
                    <a:pt x="8325951" y="625476"/>
                  </a:moveTo>
                  <a:lnTo>
                    <a:pt x="156418" y="625476"/>
                  </a:lnTo>
                  <a:lnTo>
                    <a:pt x="106978" y="617505"/>
                  </a:lnTo>
                  <a:lnTo>
                    <a:pt x="64039" y="595306"/>
                  </a:lnTo>
                  <a:lnTo>
                    <a:pt x="30179" y="561457"/>
                  </a:lnTo>
                  <a:lnTo>
                    <a:pt x="7974" y="518532"/>
                  </a:lnTo>
                  <a:lnTo>
                    <a:pt x="0" y="469107"/>
                  </a:lnTo>
                  <a:lnTo>
                    <a:pt x="0" y="156369"/>
                  </a:lnTo>
                  <a:lnTo>
                    <a:pt x="7974" y="106944"/>
                  </a:lnTo>
                  <a:lnTo>
                    <a:pt x="30179" y="64019"/>
                  </a:lnTo>
                  <a:lnTo>
                    <a:pt x="64039" y="30170"/>
                  </a:lnTo>
                  <a:lnTo>
                    <a:pt x="106978" y="7971"/>
                  </a:lnTo>
                  <a:lnTo>
                    <a:pt x="156418" y="0"/>
                  </a:lnTo>
                  <a:lnTo>
                    <a:pt x="8325951" y="0"/>
                  </a:lnTo>
                  <a:lnTo>
                    <a:pt x="8385810" y="11902"/>
                  </a:lnTo>
                  <a:lnTo>
                    <a:pt x="8436556" y="45799"/>
                  </a:lnTo>
                  <a:lnTo>
                    <a:pt x="8470463" y="96529"/>
                  </a:lnTo>
                  <a:lnTo>
                    <a:pt x="8482370" y="156369"/>
                  </a:lnTo>
                  <a:lnTo>
                    <a:pt x="8482370" y="469107"/>
                  </a:lnTo>
                  <a:lnTo>
                    <a:pt x="8470463" y="528947"/>
                  </a:lnTo>
                  <a:lnTo>
                    <a:pt x="8436556" y="579677"/>
                  </a:lnTo>
                  <a:lnTo>
                    <a:pt x="8385810" y="613574"/>
                  </a:lnTo>
                  <a:lnTo>
                    <a:pt x="8325951" y="625476"/>
                  </a:lnTo>
                  <a:close/>
                </a:path>
              </a:pathLst>
            </a:custGeom>
            <a:solidFill>
              <a:srgbClr val="00C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090457" y="4505788"/>
              <a:ext cx="8582660" cy="1933575"/>
            </a:xfrm>
            <a:custGeom>
              <a:avLst/>
              <a:gdLst/>
              <a:ahLst/>
              <a:cxnLst/>
              <a:rect l="l" t="t" r="r" b="b"/>
              <a:pathLst>
                <a:path w="8582660" h="1933575">
                  <a:moveTo>
                    <a:pt x="4884544" y="1933526"/>
                  </a:moveTo>
                  <a:lnTo>
                    <a:pt x="3697816" y="1933526"/>
                  </a:lnTo>
                  <a:lnTo>
                    <a:pt x="3664666" y="1930248"/>
                  </a:lnTo>
                  <a:lnTo>
                    <a:pt x="3603984" y="1905122"/>
                  </a:lnTo>
                  <a:lnTo>
                    <a:pt x="3557104" y="1858262"/>
                  </a:lnTo>
                  <a:lnTo>
                    <a:pt x="3531968" y="1797605"/>
                  </a:lnTo>
                  <a:lnTo>
                    <a:pt x="3528689" y="1764469"/>
                  </a:lnTo>
                  <a:lnTo>
                    <a:pt x="3528689" y="1473933"/>
                  </a:lnTo>
                  <a:lnTo>
                    <a:pt x="3525409" y="1440797"/>
                  </a:lnTo>
                  <a:lnTo>
                    <a:pt x="3500274" y="1380140"/>
                  </a:lnTo>
                  <a:lnTo>
                    <a:pt x="3453394" y="1333280"/>
                  </a:lnTo>
                  <a:lnTo>
                    <a:pt x="3392711" y="1308154"/>
                  </a:lnTo>
                  <a:lnTo>
                    <a:pt x="3359562" y="1304876"/>
                  </a:lnTo>
                  <a:lnTo>
                    <a:pt x="169126" y="1304876"/>
                  </a:lnTo>
                  <a:lnTo>
                    <a:pt x="124166" y="1298837"/>
                  </a:lnTo>
                  <a:lnTo>
                    <a:pt x="83765" y="1281795"/>
                  </a:lnTo>
                  <a:lnTo>
                    <a:pt x="49536" y="1255360"/>
                  </a:lnTo>
                  <a:lnTo>
                    <a:pt x="23090" y="1221146"/>
                  </a:lnTo>
                  <a:lnTo>
                    <a:pt x="6041" y="1180761"/>
                  </a:lnTo>
                  <a:lnTo>
                    <a:pt x="0" y="1135819"/>
                  </a:lnTo>
                  <a:lnTo>
                    <a:pt x="0" y="797706"/>
                  </a:lnTo>
                  <a:lnTo>
                    <a:pt x="6041" y="752764"/>
                  </a:lnTo>
                  <a:lnTo>
                    <a:pt x="23090" y="712380"/>
                  </a:lnTo>
                  <a:lnTo>
                    <a:pt x="49536" y="678165"/>
                  </a:lnTo>
                  <a:lnTo>
                    <a:pt x="83765" y="651731"/>
                  </a:lnTo>
                  <a:lnTo>
                    <a:pt x="124166" y="634688"/>
                  </a:lnTo>
                  <a:lnTo>
                    <a:pt x="169126" y="628649"/>
                  </a:lnTo>
                  <a:lnTo>
                    <a:pt x="232280" y="628649"/>
                  </a:lnTo>
                  <a:lnTo>
                    <a:pt x="265429" y="625371"/>
                  </a:lnTo>
                  <a:lnTo>
                    <a:pt x="326111" y="600246"/>
                  </a:lnTo>
                  <a:lnTo>
                    <a:pt x="372991" y="553386"/>
                  </a:lnTo>
                  <a:lnTo>
                    <a:pt x="398127" y="492728"/>
                  </a:lnTo>
                  <a:lnTo>
                    <a:pt x="401407" y="459593"/>
                  </a:lnTo>
                  <a:lnTo>
                    <a:pt x="401407" y="169056"/>
                  </a:lnTo>
                  <a:lnTo>
                    <a:pt x="407448" y="124114"/>
                  </a:lnTo>
                  <a:lnTo>
                    <a:pt x="424497" y="83730"/>
                  </a:lnTo>
                  <a:lnTo>
                    <a:pt x="450943" y="49515"/>
                  </a:lnTo>
                  <a:lnTo>
                    <a:pt x="485172" y="23081"/>
                  </a:lnTo>
                  <a:lnTo>
                    <a:pt x="525573" y="6038"/>
                  </a:lnTo>
                  <a:lnTo>
                    <a:pt x="570533" y="0"/>
                  </a:lnTo>
                  <a:lnTo>
                    <a:pt x="8011677" y="0"/>
                  </a:lnTo>
                  <a:lnTo>
                    <a:pt x="8076399" y="12868"/>
                  </a:lnTo>
                  <a:lnTo>
                    <a:pt x="8131268" y="49515"/>
                  </a:lnTo>
                  <a:lnTo>
                    <a:pt x="8167930" y="104361"/>
                  </a:lnTo>
                  <a:lnTo>
                    <a:pt x="8180804" y="169056"/>
                  </a:lnTo>
                  <a:lnTo>
                    <a:pt x="8180804" y="459593"/>
                  </a:lnTo>
                  <a:lnTo>
                    <a:pt x="8184084" y="492728"/>
                  </a:lnTo>
                  <a:lnTo>
                    <a:pt x="8209219" y="553386"/>
                  </a:lnTo>
                  <a:lnTo>
                    <a:pt x="8256099" y="600246"/>
                  </a:lnTo>
                  <a:lnTo>
                    <a:pt x="8316782" y="625371"/>
                  </a:lnTo>
                  <a:lnTo>
                    <a:pt x="8349931" y="628649"/>
                  </a:lnTo>
                  <a:lnTo>
                    <a:pt x="8413084" y="628649"/>
                  </a:lnTo>
                  <a:lnTo>
                    <a:pt x="8446233" y="631928"/>
                  </a:lnTo>
                  <a:lnTo>
                    <a:pt x="8506916" y="657053"/>
                  </a:lnTo>
                  <a:lnTo>
                    <a:pt x="8553796" y="703913"/>
                  </a:lnTo>
                  <a:lnTo>
                    <a:pt x="8578931" y="764571"/>
                  </a:lnTo>
                  <a:lnTo>
                    <a:pt x="8582211" y="797706"/>
                  </a:lnTo>
                  <a:lnTo>
                    <a:pt x="8582211" y="1135819"/>
                  </a:lnTo>
                  <a:lnTo>
                    <a:pt x="8569337" y="1200515"/>
                  </a:lnTo>
                  <a:lnTo>
                    <a:pt x="8532675" y="1255360"/>
                  </a:lnTo>
                  <a:lnTo>
                    <a:pt x="8477806" y="1292007"/>
                  </a:lnTo>
                  <a:lnTo>
                    <a:pt x="8413084" y="1304876"/>
                  </a:lnTo>
                  <a:lnTo>
                    <a:pt x="5222797" y="1304876"/>
                  </a:lnTo>
                  <a:lnTo>
                    <a:pt x="5189648" y="1308154"/>
                  </a:lnTo>
                  <a:lnTo>
                    <a:pt x="5128966" y="1333280"/>
                  </a:lnTo>
                  <a:lnTo>
                    <a:pt x="5082086" y="1380140"/>
                  </a:lnTo>
                  <a:lnTo>
                    <a:pt x="5056950" y="1440797"/>
                  </a:lnTo>
                  <a:lnTo>
                    <a:pt x="5053671" y="1473933"/>
                  </a:lnTo>
                  <a:lnTo>
                    <a:pt x="5053671" y="1764469"/>
                  </a:lnTo>
                  <a:lnTo>
                    <a:pt x="5050391" y="1797605"/>
                  </a:lnTo>
                  <a:lnTo>
                    <a:pt x="5025255" y="1858262"/>
                  </a:lnTo>
                  <a:lnTo>
                    <a:pt x="4978376" y="1905122"/>
                  </a:lnTo>
                  <a:lnTo>
                    <a:pt x="4917693" y="1930248"/>
                  </a:lnTo>
                  <a:lnTo>
                    <a:pt x="4884544" y="1933526"/>
                  </a:lnTo>
                  <a:close/>
                </a:path>
              </a:pathLst>
            </a:custGeom>
            <a:solidFill>
              <a:srgbClr val="FEE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535633" y="5246453"/>
            <a:ext cx="6561455" cy="468630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 marL="507365">
              <a:lnSpc>
                <a:spcPts val="3470"/>
              </a:lnSpc>
            </a:pPr>
            <a:r>
              <a:rPr sz="3600" b="1" dirty="0">
                <a:solidFill>
                  <a:srgbClr val="FF816E"/>
                </a:solidFill>
                <a:latin typeface="Trebuchet MS"/>
                <a:cs typeface="Trebuchet MS"/>
              </a:rPr>
              <a:t>CHaRGE</a:t>
            </a:r>
            <a:r>
              <a:rPr sz="3600" b="1" spc="-20" dirty="0">
                <a:solidFill>
                  <a:srgbClr val="FF816E"/>
                </a:solidFill>
                <a:latin typeface="Trebuchet MS"/>
                <a:cs typeface="Trebuchet MS"/>
              </a:rPr>
              <a:t> </a:t>
            </a:r>
            <a:r>
              <a:rPr sz="3600" b="1" spc="-165" dirty="0">
                <a:solidFill>
                  <a:srgbClr val="FF816E"/>
                </a:solidFill>
                <a:latin typeface="Trebuchet MS"/>
                <a:cs typeface="Trebuchet MS"/>
              </a:rPr>
              <a:t>THE</a:t>
            </a:r>
            <a:r>
              <a:rPr sz="3600" b="1" spc="-20" dirty="0">
                <a:solidFill>
                  <a:srgbClr val="FF816E"/>
                </a:solidFill>
                <a:latin typeface="Trebuchet MS"/>
                <a:cs typeface="Trebuchet MS"/>
              </a:rPr>
              <a:t> </a:t>
            </a:r>
            <a:r>
              <a:rPr sz="3600" b="1" dirty="0">
                <a:solidFill>
                  <a:srgbClr val="FF816E"/>
                </a:solidFill>
                <a:latin typeface="Trebuchet MS"/>
                <a:cs typeface="Trebuchet MS"/>
              </a:rPr>
              <a:t>OBJECTS</a:t>
            </a:r>
            <a:r>
              <a:rPr sz="3600" b="1" spc="-15" dirty="0">
                <a:solidFill>
                  <a:srgbClr val="FF816E"/>
                </a:solidFill>
                <a:latin typeface="Trebuchet MS"/>
                <a:cs typeface="Trebuchet MS"/>
              </a:rPr>
              <a:t> </a:t>
            </a:r>
            <a:r>
              <a:rPr sz="3600" b="1" spc="-10" dirty="0">
                <a:solidFill>
                  <a:srgbClr val="FF816E"/>
                </a:solidFill>
                <a:latin typeface="Trebuchet MS"/>
                <a:cs typeface="Trebuchet MS"/>
              </a:rPr>
              <a:t>HaVE.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35633" y="4609088"/>
            <a:ext cx="6196330" cy="637540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 marL="177800">
              <a:lnSpc>
                <a:spcPts val="3460"/>
              </a:lnSpc>
            </a:pPr>
            <a:r>
              <a:rPr sz="3600" b="1" spc="-620" dirty="0">
                <a:solidFill>
                  <a:srgbClr val="FF816E"/>
                </a:solidFill>
                <a:latin typeface="Trebuchet MS"/>
                <a:cs typeface="Trebuchet MS"/>
              </a:rPr>
              <a:t>1.</a:t>
            </a:r>
            <a:r>
              <a:rPr sz="3600" b="1" spc="-725" dirty="0">
                <a:solidFill>
                  <a:srgbClr val="FF816E"/>
                </a:solidFill>
                <a:latin typeface="Trebuchet MS"/>
                <a:cs typeface="Trebuchet MS"/>
              </a:rPr>
              <a:t> </a:t>
            </a:r>
            <a:r>
              <a:rPr sz="3600" b="1" spc="-165" dirty="0">
                <a:solidFill>
                  <a:srgbClr val="FF816E"/>
                </a:solidFill>
                <a:latin typeface="Trebuchet MS"/>
                <a:cs typeface="Trebuchet MS"/>
              </a:rPr>
              <a:t>THE</a:t>
            </a:r>
            <a:r>
              <a:rPr sz="3600" b="1" spc="-60" dirty="0">
                <a:solidFill>
                  <a:srgbClr val="FF816E"/>
                </a:solidFill>
                <a:latin typeface="Trebuchet MS"/>
                <a:cs typeface="Trebuchet MS"/>
              </a:rPr>
              <a:t> </a:t>
            </a:r>
            <a:r>
              <a:rPr sz="3600" b="1" spc="190" dirty="0">
                <a:solidFill>
                  <a:srgbClr val="FF816E"/>
                </a:solidFill>
                <a:latin typeface="Trebuchet MS"/>
                <a:cs typeface="Trebuchet MS"/>
              </a:rPr>
              <a:t>aMOUNT</a:t>
            </a:r>
            <a:r>
              <a:rPr sz="3600" b="1" spc="-55" dirty="0">
                <a:solidFill>
                  <a:srgbClr val="FF816E"/>
                </a:solidFill>
                <a:latin typeface="Trebuchet MS"/>
                <a:cs typeface="Trebuchet MS"/>
              </a:rPr>
              <a:t> </a:t>
            </a:r>
            <a:r>
              <a:rPr sz="3600" b="1" spc="70" dirty="0">
                <a:solidFill>
                  <a:srgbClr val="FF816E"/>
                </a:solidFill>
                <a:latin typeface="Trebuchet MS"/>
                <a:cs typeface="Trebuchet MS"/>
              </a:rPr>
              <a:t>OF</a:t>
            </a:r>
            <a:r>
              <a:rPr sz="3600" b="1" spc="-55" dirty="0">
                <a:solidFill>
                  <a:srgbClr val="FF816E"/>
                </a:solidFill>
                <a:latin typeface="Trebuchet MS"/>
                <a:cs typeface="Trebuchet MS"/>
              </a:rPr>
              <a:t> </a:t>
            </a:r>
            <a:r>
              <a:rPr sz="3600" b="1" spc="-70" dirty="0">
                <a:solidFill>
                  <a:srgbClr val="FF816E"/>
                </a:solidFill>
                <a:latin typeface="Trebuchet MS"/>
                <a:cs typeface="Trebuchet MS"/>
              </a:rPr>
              <a:t>ELECTRIC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258899" y="4416825"/>
            <a:ext cx="8242300" cy="19113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16199"/>
              </a:lnSpc>
              <a:spcBef>
                <a:spcPts val="95"/>
              </a:spcBef>
            </a:pPr>
            <a:r>
              <a:rPr sz="3550" b="1" spc="-490" dirty="0">
                <a:solidFill>
                  <a:srgbClr val="003F66"/>
                </a:solidFill>
                <a:latin typeface="Trebuchet MS"/>
                <a:cs typeface="Trebuchet MS"/>
              </a:rPr>
              <a:t>Objects</a:t>
            </a:r>
            <a:r>
              <a:rPr sz="3550" b="1" spc="-365" dirty="0">
                <a:solidFill>
                  <a:srgbClr val="003F66"/>
                </a:solidFill>
                <a:latin typeface="Trebuchet MS"/>
                <a:cs typeface="Trebuchet MS"/>
              </a:rPr>
              <a:t> </a:t>
            </a:r>
            <a:r>
              <a:rPr sz="3550" b="1" spc="-475" dirty="0">
                <a:solidFill>
                  <a:srgbClr val="003F66"/>
                </a:solidFill>
                <a:latin typeface="Trebuchet MS"/>
                <a:cs typeface="Trebuchet MS"/>
              </a:rPr>
              <a:t>with</a:t>
            </a:r>
            <a:r>
              <a:rPr sz="3550" b="1" spc="-355" dirty="0">
                <a:solidFill>
                  <a:srgbClr val="003F66"/>
                </a:solidFill>
                <a:latin typeface="Trebuchet MS"/>
                <a:cs typeface="Trebuchet MS"/>
              </a:rPr>
              <a:t> </a:t>
            </a:r>
            <a:r>
              <a:rPr sz="3550" b="1" spc="-475" dirty="0">
                <a:solidFill>
                  <a:srgbClr val="003F66"/>
                </a:solidFill>
                <a:latin typeface="Trebuchet MS"/>
                <a:cs typeface="Trebuchet MS"/>
              </a:rPr>
              <a:t>a</a:t>
            </a:r>
            <a:r>
              <a:rPr sz="3550" b="1" spc="-350" dirty="0">
                <a:solidFill>
                  <a:srgbClr val="003F66"/>
                </a:solidFill>
                <a:latin typeface="Trebuchet MS"/>
                <a:cs typeface="Trebuchet MS"/>
              </a:rPr>
              <a:t> </a:t>
            </a:r>
            <a:r>
              <a:rPr sz="3550" b="1" spc="-360" dirty="0">
                <a:solidFill>
                  <a:srgbClr val="003F66"/>
                </a:solidFill>
                <a:latin typeface="Trebuchet MS"/>
                <a:cs typeface="Trebuchet MS"/>
              </a:rPr>
              <a:t>lot</a:t>
            </a:r>
            <a:r>
              <a:rPr sz="3550" b="1" spc="-355" dirty="0">
                <a:solidFill>
                  <a:srgbClr val="003F66"/>
                </a:solidFill>
                <a:latin typeface="Trebuchet MS"/>
                <a:cs typeface="Trebuchet MS"/>
              </a:rPr>
              <a:t> </a:t>
            </a:r>
            <a:r>
              <a:rPr sz="3550" b="1" spc="-390" dirty="0">
                <a:solidFill>
                  <a:srgbClr val="003F66"/>
                </a:solidFill>
                <a:latin typeface="Trebuchet MS"/>
                <a:cs typeface="Trebuchet MS"/>
              </a:rPr>
              <a:t>of</a:t>
            </a:r>
            <a:r>
              <a:rPr sz="3550" b="1" spc="-355" dirty="0">
                <a:solidFill>
                  <a:srgbClr val="003F66"/>
                </a:solidFill>
                <a:latin typeface="Trebuchet MS"/>
                <a:cs typeface="Trebuchet MS"/>
              </a:rPr>
              <a:t> </a:t>
            </a:r>
            <a:r>
              <a:rPr sz="3550" b="1" spc="-430" dirty="0">
                <a:solidFill>
                  <a:srgbClr val="003F66"/>
                </a:solidFill>
                <a:latin typeface="Trebuchet MS"/>
                <a:cs typeface="Trebuchet MS"/>
              </a:rPr>
              <a:t>electric</a:t>
            </a:r>
            <a:r>
              <a:rPr sz="3550" b="1" spc="-355" dirty="0">
                <a:solidFill>
                  <a:srgbClr val="003F66"/>
                </a:solidFill>
                <a:latin typeface="Trebuchet MS"/>
                <a:cs typeface="Trebuchet MS"/>
              </a:rPr>
              <a:t> </a:t>
            </a:r>
            <a:r>
              <a:rPr sz="3550" b="1" spc="-470" dirty="0">
                <a:solidFill>
                  <a:srgbClr val="003F66"/>
                </a:solidFill>
                <a:latin typeface="Trebuchet MS"/>
                <a:cs typeface="Trebuchet MS"/>
              </a:rPr>
              <a:t>charge</a:t>
            </a:r>
            <a:r>
              <a:rPr sz="3550" b="1" spc="-355" dirty="0">
                <a:solidFill>
                  <a:srgbClr val="003F66"/>
                </a:solidFill>
                <a:latin typeface="Trebuchet MS"/>
                <a:cs typeface="Trebuchet MS"/>
              </a:rPr>
              <a:t> </a:t>
            </a:r>
            <a:r>
              <a:rPr sz="3550" b="1" spc="-385" dirty="0">
                <a:solidFill>
                  <a:srgbClr val="003F66"/>
                </a:solidFill>
                <a:latin typeface="Trebuchet MS"/>
                <a:cs typeface="Trebuchet MS"/>
              </a:rPr>
              <a:t>will</a:t>
            </a:r>
            <a:r>
              <a:rPr sz="3550" b="1" spc="-350" dirty="0">
                <a:solidFill>
                  <a:srgbClr val="003F66"/>
                </a:solidFill>
                <a:latin typeface="Trebuchet MS"/>
                <a:cs typeface="Trebuchet MS"/>
              </a:rPr>
              <a:t> </a:t>
            </a:r>
            <a:r>
              <a:rPr sz="3550" b="1" spc="-509" dirty="0">
                <a:solidFill>
                  <a:srgbClr val="003F66"/>
                </a:solidFill>
                <a:latin typeface="Trebuchet MS"/>
                <a:cs typeface="Trebuchet MS"/>
              </a:rPr>
              <a:t>have</a:t>
            </a:r>
            <a:r>
              <a:rPr sz="3550" b="1" spc="-355" dirty="0">
                <a:solidFill>
                  <a:srgbClr val="003F66"/>
                </a:solidFill>
                <a:latin typeface="Trebuchet MS"/>
                <a:cs typeface="Trebuchet MS"/>
              </a:rPr>
              <a:t> </a:t>
            </a:r>
            <a:r>
              <a:rPr sz="3550" b="1" spc="-525" dirty="0">
                <a:solidFill>
                  <a:srgbClr val="003F66"/>
                </a:solidFill>
                <a:latin typeface="Trebuchet MS"/>
                <a:cs typeface="Trebuchet MS"/>
              </a:rPr>
              <a:t>a </a:t>
            </a:r>
            <a:r>
              <a:rPr sz="3550" b="1" spc="-440" dirty="0">
                <a:solidFill>
                  <a:srgbClr val="003F66"/>
                </a:solidFill>
                <a:latin typeface="Trebuchet MS"/>
                <a:cs typeface="Trebuchet MS"/>
              </a:rPr>
              <a:t>greater</a:t>
            </a:r>
            <a:r>
              <a:rPr sz="3550" b="1" spc="-340" dirty="0">
                <a:solidFill>
                  <a:srgbClr val="003F66"/>
                </a:solidFill>
                <a:latin typeface="Trebuchet MS"/>
                <a:cs typeface="Trebuchet MS"/>
              </a:rPr>
              <a:t> </a:t>
            </a:r>
            <a:r>
              <a:rPr sz="3550" b="1" spc="-430" dirty="0">
                <a:solidFill>
                  <a:srgbClr val="003F66"/>
                </a:solidFill>
                <a:latin typeface="Trebuchet MS"/>
                <a:cs typeface="Trebuchet MS"/>
              </a:rPr>
              <a:t>electric</a:t>
            </a:r>
            <a:r>
              <a:rPr sz="3550" b="1" spc="-340" dirty="0">
                <a:solidFill>
                  <a:srgbClr val="003F66"/>
                </a:solidFill>
                <a:latin typeface="Trebuchet MS"/>
                <a:cs typeface="Trebuchet MS"/>
              </a:rPr>
              <a:t> </a:t>
            </a:r>
            <a:r>
              <a:rPr sz="3550" b="1" spc="-465" dirty="0">
                <a:solidFill>
                  <a:srgbClr val="003F66"/>
                </a:solidFill>
                <a:latin typeface="Trebuchet MS"/>
                <a:cs typeface="Trebuchet MS"/>
              </a:rPr>
              <a:t>force</a:t>
            </a:r>
            <a:r>
              <a:rPr sz="3550" b="1" spc="-340" dirty="0">
                <a:solidFill>
                  <a:srgbClr val="003F66"/>
                </a:solidFill>
                <a:latin typeface="Trebuchet MS"/>
                <a:cs typeface="Trebuchet MS"/>
              </a:rPr>
              <a:t> </a:t>
            </a:r>
            <a:r>
              <a:rPr sz="3550" b="1" spc="-495" dirty="0">
                <a:solidFill>
                  <a:srgbClr val="003F66"/>
                </a:solidFill>
                <a:latin typeface="Trebuchet MS"/>
                <a:cs typeface="Trebuchet MS"/>
              </a:rPr>
              <a:t>than</a:t>
            </a:r>
            <a:r>
              <a:rPr sz="3550" b="1" spc="-340" dirty="0">
                <a:solidFill>
                  <a:srgbClr val="003F66"/>
                </a:solidFill>
                <a:latin typeface="Trebuchet MS"/>
                <a:cs typeface="Trebuchet MS"/>
              </a:rPr>
              <a:t> </a:t>
            </a:r>
            <a:r>
              <a:rPr sz="3550" b="1" spc="-455" dirty="0">
                <a:solidFill>
                  <a:srgbClr val="003F66"/>
                </a:solidFill>
                <a:latin typeface="Trebuchet MS"/>
                <a:cs typeface="Trebuchet MS"/>
              </a:rPr>
              <a:t>objects</a:t>
            </a:r>
            <a:r>
              <a:rPr sz="3550" b="1" spc="-340" dirty="0">
                <a:solidFill>
                  <a:srgbClr val="003F66"/>
                </a:solidFill>
                <a:latin typeface="Trebuchet MS"/>
                <a:cs typeface="Trebuchet MS"/>
              </a:rPr>
              <a:t> </a:t>
            </a:r>
            <a:r>
              <a:rPr sz="3550" b="1" spc="-475" dirty="0">
                <a:solidFill>
                  <a:srgbClr val="003F66"/>
                </a:solidFill>
                <a:latin typeface="Trebuchet MS"/>
                <a:cs typeface="Trebuchet MS"/>
              </a:rPr>
              <a:t>with</a:t>
            </a:r>
            <a:r>
              <a:rPr sz="3550" b="1" spc="-345" dirty="0">
                <a:solidFill>
                  <a:srgbClr val="003F66"/>
                </a:solidFill>
                <a:latin typeface="Trebuchet MS"/>
                <a:cs typeface="Trebuchet MS"/>
              </a:rPr>
              <a:t> </a:t>
            </a:r>
            <a:r>
              <a:rPr sz="3550" b="1" spc="-325" dirty="0">
                <a:solidFill>
                  <a:srgbClr val="003F66"/>
                </a:solidFill>
                <a:latin typeface="Trebuchet MS"/>
                <a:cs typeface="Trebuchet MS"/>
              </a:rPr>
              <a:t>less</a:t>
            </a:r>
            <a:r>
              <a:rPr sz="3550" b="1" spc="-340" dirty="0">
                <a:solidFill>
                  <a:srgbClr val="003F66"/>
                </a:solidFill>
                <a:latin typeface="Trebuchet MS"/>
                <a:cs typeface="Trebuchet MS"/>
              </a:rPr>
              <a:t> </a:t>
            </a:r>
            <a:r>
              <a:rPr sz="3550" b="1" spc="-440" dirty="0">
                <a:solidFill>
                  <a:srgbClr val="003F66"/>
                </a:solidFill>
                <a:latin typeface="Trebuchet MS"/>
                <a:cs typeface="Trebuchet MS"/>
              </a:rPr>
              <a:t>elecrtic </a:t>
            </a:r>
            <a:r>
              <a:rPr sz="3550" b="1" spc="-500" dirty="0">
                <a:solidFill>
                  <a:srgbClr val="003F66"/>
                </a:solidFill>
                <a:latin typeface="Trebuchet MS"/>
                <a:cs typeface="Trebuchet MS"/>
              </a:rPr>
              <a:t>charge.</a:t>
            </a:r>
            <a:endParaRPr sz="3550">
              <a:latin typeface="Trebuchet MS"/>
              <a:cs typeface="Trebuchet M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174841" y="7718187"/>
            <a:ext cx="9596120" cy="1960880"/>
          </a:xfrm>
          <a:custGeom>
            <a:avLst/>
            <a:gdLst/>
            <a:ahLst/>
            <a:cxnLst/>
            <a:rect l="l" t="t" r="r" b="b"/>
            <a:pathLst>
              <a:path w="9596119" h="1960879">
                <a:moveTo>
                  <a:pt x="9412600" y="1960592"/>
                </a:moveTo>
                <a:lnTo>
                  <a:pt x="182970" y="1960592"/>
                </a:lnTo>
                <a:lnTo>
                  <a:pt x="134329" y="1954057"/>
                </a:lnTo>
                <a:lnTo>
                  <a:pt x="90621" y="1935614"/>
                </a:lnTo>
                <a:lnTo>
                  <a:pt x="53590" y="1907006"/>
                </a:lnTo>
                <a:lnTo>
                  <a:pt x="24980" y="1869978"/>
                </a:lnTo>
                <a:lnTo>
                  <a:pt x="6535" y="1826274"/>
                </a:lnTo>
                <a:lnTo>
                  <a:pt x="0" y="1777637"/>
                </a:lnTo>
                <a:lnTo>
                  <a:pt x="0" y="743449"/>
                </a:lnTo>
                <a:lnTo>
                  <a:pt x="8182" y="697845"/>
                </a:lnTo>
                <a:lnTo>
                  <a:pt x="30906" y="658974"/>
                </a:lnTo>
                <a:lnTo>
                  <a:pt x="65436" y="630074"/>
                </a:lnTo>
                <a:lnTo>
                  <a:pt x="152633" y="598696"/>
                </a:lnTo>
                <a:lnTo>
                  <a:pt x="187162" y="569796"/>
                </a:lnTo>
                <a:lnTo>
                  <a:pt x="209886" y="530925"/>
                </a:lnTo>
                <a:lnTo>
                  <a:pt x="218069" y="485321"/>
                </a:lnTo>
                <a:lnTo>
                  <a:pt x="218069" y="182955"/>
                </a:lnTo>
                <a:lnTo>
                  <a:pt x="224605" y="134318"/>
                </a:lnTo>
                <a:lnTo>
                  <a:pt x="243050" y="90614"/>
                </a:lnTo>
                <a:lnTo>
                  <a:pt x="271660" y="53586"/>
                </a:lnTo>
                <a:lnTo>
                  <a:pt x="308691" y="24978"/>
                </a:lnTo>
                <a:lnTo>
                  <a:pt x="352398" y="6535"/>
                </a:lnTo>
                <a:lnTo>
                  <a:pt x="401039" y="0"/>
                </a:lnTo>
                <a:lnTo>
                  <a:pt x="9194531" y="0"/>
                </a:lnTo>
                <a:lnTo>
                  <a:pt x="9243171" y="6535"/>
                </a:lnTo>
                <a:lnTo>
                  <a:pt x="9286879" y="24978"/>
                </a:lnTo>
                <a:lnTo>
                  <a:pt x="9323910" y="53586"/>
                </a:lnTo>
                <a:lnTo>
                  <a:pt x="9352520" y="90614"/>
                </a:lnTo>
                <a:lnTo>
                  <a:pt x="9370965" y="134318"/>
                </a:lnTo>
                <a:lnTo>
                  <a:pt x="9377501" y="182955"/>
                </a:lnTo>
                <a:lnTo>
                  <a:pt x="9377501" y="485321"/>
                </a:lnTo>
                <a:lnTo>
                  <a:pt x="9385683" y="530925"/>
                </a:lnTo>
                <a:lnTo>
                  <a:pt x="9408408" y="569796"/>
                </a:lnTo>
                <a:lnTo>
                  <a:pt x="9442937" y="598696"/>
                </a:lnTo>
                <a:lnTo>
                  <a:pt x="9530134" y="630074"/>
                </a:lnTo>
                <a:lnTo>
                  <a:pt x="9564663" y="658974"/>
                </a:lnTo>
                <a:lnTo>
                  <a:pt x="9587387" y="697845"/>
                </a:lnTo>
                <a:lnTo>
                  <a:pt x="9595570" y="743449"/>
                </a:lnTo>
                <a:lnTo>
                  <a:pt x="9595570" y="1777637"/>
                </a:lnTo>
                <a:lnTo>
                  <a:pt x="9589034" y="1826274"/>
                </a:lnTo>
                <a:lnTo>
                  <a:pt x="9570589" y="1869978"/>
                </a:lnTo>
                <a:lnTo>
                  <a:pt x="9541979" y="1907006"/>
                </a:lnTo>
                <a:lnTo>
                  <a:pt x="9504949" y="1935614"/>
                </a:lnTo>
                <a:lnTo>
                  <a:pt x="9461241" y="1954057"/>
                </a:lnTo>
                <a:lnTo>
                  <a:pt x="9412600" y="1960592"/>
                </a:lnTo>
                <a:close/>
              </a:path>
            </a:pathLst>
          </a:custGeom>
          <a:solidFill>
            <a:srgbClr val="FAC1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661484" y="6844744"/>
            <a:ext cx="16945610" cy="2740025"/>
          </a:xfrm>
          <a:prstGeom prst="rect">
            <a:avLst/>
          </a:prstGeom>
        </p:spPr>
        <p:txBody>
          <a:bodyPr vert="horz" wrap="square" lIns="0" tIns="225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75"/>
              </a:spcBef>
            </a:pPr>
            <a:r>
              <a:rPr sz="3500" b="1" spc="-254" dirty="0">
                <a:latin typeface="Trebuchet MS"/>
                <a:cs typeface="Trebuchet MS"/>
              </a:rPr>
              <a:t>2.THE</a:t>
            </a:r>
            <a:r>
              <a:rPr sz="3500" b="1" spc="-15" dirty="0">
                <a:latin typeface="Trebuchet MS"/>
                <a:cs typeface="Trebuchet MS"/>
              </a:rPr>
              <a:t> </a:t>
            </a:r>
            <a:r>
              <a:rPr sz="3500" b="1" dirty="0">
                <a:latin typeface="Trebuchet MS"/>
                <a:cs typeface="Trebuchet MS"/>
              </a:rPr>
              <a:t>DISTaNCE</a:t>
            </a:r>
            <a:r>
              <a:rPr sz="3500" b="1" spc="-15" dirty="0">
                <a:latin typeface="Trebuchet MS"/>
                <a:cs typeface="Trebuchet MS"/>
              </a:rPr>
              <a:t> </a:t>
            </a:r>
            <a:r>
              <a:rPr sz="3500" b="1" spc="-30" dirty="0">
                <a:latin typeface="Trebuchet MS"/>
                <a:cs typeface="Trebuchet MS"/>
              </a:rPr>
              <a:t>BETwEEN</a:t>
            </a:r>
            <a:r>
              <a:rPr sz="3500" b="1" spc="-10" dirty="0">
                <a:latin typeface="Trebuchet MS"/>
                <a:cs typeface="Trebuchet MS"/>
              </a:rPr>
              <a:t> </a:t>
            </a:r>
            <a:r>
              <a:rPr sz="3500" b="1" spc="-200" dirty="0">
                <a:latin typeface="Trebuchet MS"/>
                <a:cs typeface="Trebuchet MS"/>
              </a:rPr>
              <a:t>THE</a:t>
            </a:r>
            <a:r>
              <a:rPr sz="3500" b="1" spc="-15" dirty="0">
                <a:latin typeface="Trebuchet MS"/>
                <a:cs typeface="Trebuchet MS"/>
              </a:rPr>
              <a:t> </a:t>
            </a:r>
            <a:r>
              <a:rPr sz="3500" b="1" spc="-10" dirty="0">
                <a:latin typeface="Trebuchet MS"/>
                <a:cs typeface="Trebuchet MS"/>
              </a:rPr>
              <a:t>OBJECTS</a:t>
            </a:r>
            <a:endParaRPr sz="3500">
              <a:latin typeface="Trebuchet MS"/>
              <a:cs typeface="Trebuchet MS"/>
            </a:endParaRPr>
          </a:p>
          <a:p>
            <a:pPr marL="7689215" marR="5080" indent="-635" algn="ctr">
              <a:lnSpc>
                <a:spcPct val="116900"/>
              </a:lnSpc>
              <a:spcBef>
                <a:spcPts val="975"/>
              </a:spcBef>
            </a:pPr>
            <a:r>
              <a:rPr sz="3450" b="1" spc="-365" dirty="0">
                <a:latin typeface="Tahoma"/>
                <a:cs typeface="Tahoma"/>
              </a:rPr>
              <a:t>The</a:t>
            </a:r>
            <a:r>
              <a:rPr sz="3450" b="1" spc="-305" dirty="0">
                <a:latin typeface="Tahoma"/>
                <a:cs typeface="Tahoma"/>
              </a:rPr>
              <a:t> </a:t>
            </a:r>
            <a:r>
              <a:rPr sz="3450" b="1" spc="-360" dirty="0">
                <a:latin typeface="Tahoma"/>
                <a:cs typeface="Tahoma"/>
              </a:rPr>
              <a:t>strength</a:t>
            </a:r>
            <a:r>
              <a:rPr sz="3450" b="1" spc="-310" dirty="0">
                <a:latin typeface="Tahoma"/>
                <a:cs typeface="Tahoma"/>
              </a:rPr>
              <a:t> </a:t>
            </a:r>
            <a:r>
              <a:rPr sz="3450" b="1" spc="-285" dirty="0">
                <a:latin typeface="Tahoma"/>
                <a:cs typeface="Tahoma"/>
              </a:rPr>
              <a:t>of</a:t>
            </a:r>
            <a:r>
              <a:rPr sz="3450" b="1" spc="-305" dirty="0">
                <a:latin typeface="Tahoma"/>
                <a:cs typeface="Tahoma"/>
              </a:rPr>
              <a:t> </a:t>
            </a:r>
            <a:r>
              <a:rPr sz="3450" b="1" spc="-295" dirty="0">
                <a:latin typeface="Tahoma"/>
                <a:cs typeface="Tahoma"/>
              </a:rPr>
              <a:t>electric</a:t>
            </a:r>
            <a:r>
              <a:rPr sz="3450" b="1" spc="-305" dirty="0">
                <a:latin typeface="Tahoma"/>
                <a:cs typeface="Tahoma"/>
              </a:rPr>
              <a:t> </a:t>
            </a:r>
            <a:r>
              <a:rPr sz="3450" b="1" spc="-300" dirty="0">
                <a:latin typeface="Tahoma"/>
                <a:cs typeface="Tahoma"/>
              </a:rPr>
              <a:t>force</a:t>
            </a:r>
            <a:r>
              <a:rPr sz="3450" b="1" spc="-310" dirty="0">
                <a:latin typeface="Tahoma"/>
                <a:cs typeface="Tahoma"/>
              </a:rPr>
              <a:t> </a:t>
            </a:r>
            <a:r>
              <a:rPr sz="3450" b="1" spc="-409" dirty="0">
                <a:latin typeface="Tahoma"/>
                <a:cs typeface="Tahoma"/>
              </a:rPr>
              <a:t>become</a:t>
            </a:r>
            <a:r>
              <a:rPr sz="3450" b="1" spc="-300" dirty="0">
                <a:latin typeface="Tahoma"/>
                <a:cs typeface="Tahoma"/>
              </a:rPr>
              <a:t> </a:t>
            </a:r>
            <a:r>
              <a:rPr sz="3450" b="1" spc="-355" dirty="0">
                <a:latin typeface="Tahoma"/>
                <a:cs typeface="Tahoma"/>
              </a:rPr>
              <a:t>stronger</a:t>
            </a:r>
            <a:r>
              <a:rPr sz="3450" b="1" spc="-310" dirty="0">
                <a:latin typeface="Tahoma"/>
                <a:cs typeface="Tahoma"/>
              </a:rPr>
              <a:t> </a:t>
            </a:r>
            <a:r>
              <a:rPr sz="3450" b="1" spc="-425" dirty="0">
                <a:latin typeface="Tahoma"/>
                <a:cs typeface="Tahoma"/>
              </a:rPr>
              <a:t>as </a:t>
            </a:r>
            <a:r>
              <a:rPr sz="3450" b="1" spc="-295" dirty="0">
                <a:latin typeface="Tahoma"/>
                <a:cs typeface="Tahoma"/>
              </a:rPr>
              <a:t>electrically</a:t>
            </a:r>
            <a:r>
              <a:rPr sz="3450" b="1" spc="-320" dirty="0">
                <a:latin typeface="Tahoma"/>
                <a:cs typeface="Tahoma"/>
              </a:rPr>
              <a:t> </a:t>
            </a:r>
            <a:r>
              <a:rPr sz="3450" b="1" spc="-395" dirty="0">
                <a:latin typeface="Tahoma"/>
                <a:cs typeface="Tahoma"/>
              </a:rPr>
              <a:t>charged</a:t>
            </a:r>
            <a:r>
              <a:rPr sz="3450" b="1" spc="-300" dirty="0">
                <a:latin typeface="Tahoma"/>
                <a:cs typeface="Tahoma"/>
              </a:rPr>
              <a:t> </a:t>
            </a:r>
            <a:r>
              <a:rPr sz="3450" b="1" spc="-375" dirty="0">
                <a:latin typeface="Tahoma"/>
                <a:cs typeface="Tahoma"/>
              </a:rPr>
              <a:t>objects</a:t>
            </a:r>
            <a:r>
              <a:rPr sz="3450" b="1" spc="-310" dirty="0">
                <a:latin typeface="Tahoma"/>
                <a:cs typeface="Tahoma"/>
              </a:rPr>
              <a:t> </a:t>
            </a:r>
            <a:r>
              <a:rPr sz="3450" b="1" spc="-405" dirty="0">
                <a:latin typeface="Tahoma"/>
                <a:cs typeface="Tahoma"/>
              </a:rPr>
              <a:t>get</a:t>
            </a:r>
            <a:r>
              <a:rPr sz="3450" b="1" spc="-305" dirty="0">
                <a:latin typeface="Tahoma"/>
                <a:cs typeface="Tahoma"/>
              </a:rPr>
              <a:t> </a:t>
            </a:r>
            <a:r>
              <a:rPr sz="3450" b="1" spc="-315" dirty="0">
                <a:latin typeface="Tahoma"/>
                <a:cs typeface="Tahoma"/>
              </a:rPr>
              <a:t>closer</a:t>
            </a:r>
            <a:r>
              <a:rPr sz="3450" b="1" spc="-305" dirty="0">
                <a:latin typeface="Tahoma"/>
                <a:cs typeface="Tahoma"/>
              </a:rPr>
              <a:t> </a:t>
            </a:r>
            <a:r>
              <a:rPr sz="3450" b="1" spc="-330" dirty="0">
                <a:latin typeface="Tahoma"/>
                <a:cs typeface="Tahoma"/>
              </a:rPr>
              <a:t>to</a:t>
            </a:r>
            <a:r>
              <a:rPr sz="3450" b="1" spc="-305" dirty="0">
                <a:latin typeface="Tahoma"/>
                <a:cs typeface="Tahoma"/>
              </a:rPr>
              <a:t> </a:t>
            </a:r>
            <a:r>
              <a:rPr sz="3450" b="1" spc="-395" dirty="0">
                <a:latin typeface="Tahoma"/>
                <a:cs typeface="Tahoma"/>
              </a:rPr>
              <a:t>each</a:t>
            </a:r>
            <a:r>
              <a:rPr sz="3450" b="1" spc="-305" dirty="0">
                <a:latin typeface="Tahoma"/>
                <a:cs typeface="Tahoma"/>
              </a:rPr>
              <a:t> </a:t>
            </a:r>
            <a:r>
              <a:rPr sz="3450" b="1" spc="-360" dirty="0">
                <a:latin typeface="Tahoma"/>
                <a:cs typeface="Tahoma"/>
              </a:rPr>
              <a:t>other. </a:t>
            </a:r>
            <a:r>
              <a:rPr sz="3450" b="1" spc="-484" dirty="0">
                <a:latin typeface="Tahoma"/>
                <a:cs typeface="Tahoma"/>
              </a:rPr>
              <a:t>If</a:t>
            </a:r>
            <a:r>
              <a:rPr sz="3450" b="1" spc="-310" dirty="0">
                <a:latin typeface="Tahoma"/>
                <a:cs typeface="Tahoma"/>
              </a:rPr>
              <a:t> </a:t>
            </a:r>
            <a:r>
              <a:rPr sz="3450" b="1" spc="-350" dirty="0">
                <a:latin typeface="Tahoma"/>
                <a:cs typeface="Tahoma"/>
              </a:rPr>
              <a:t>the</a:t>
            </a:r>
            <a:r>
              <a:rPr sz="3450" b="1" spc="-315" dirty="0">
                <a:latin typeface="Tahoma"/>
                <a:cs typeface="Tahoma"/>
              </a:rPr>
              <a:t> </a:t>
            </a:r>
            <a:r>
              <a:rPr sz="3450" b="1" spc="-375" dirty="0">
                <a:latin typeface="Tahoma"/>
                <a:cs typeface="Tahoma"/>
              </a:rPr>
              <a:t>objects</a:t>
            </a:r>
            <a:r>
              <a:rPr sz="3450" b="1" spc="-310" dirty="0">
                <a:latin typeface="Tahoma"/>
                <a:cs typeface="Tahoma"/>
              </a:rPr>
              <a:t> </a:t>
            </a:r>
            <a:r>
              <a:rPr sz="3450" b="1" spc="-345" dirty="0">
                <a:latin typeface="Tahoma"/>
                <a:cs typeface="Tahoma"/>
              </a:rPr>
              <a:t>are</a:t>
            </a:r>
            <a:r>
              <a:rPr sz="3450" b="1" spc="-315" dirty="0">
                <a:latin typeface="Tahoma"/>
                <a:cs typeface="Tahoma"/>
              </a:rPr>
              <a:t> </a:t>
            </a:r>
            <a:r>
              <a:rPr sz="3450" b="1" spc="-295" dirty="0">
                <a:latin typeface="Tahoma"/>
                <a:cs typeface="Tahoma"/>
              </a:rPr>
              <a:t>farther</a:t>
            </a:r>
            <a:r>
              <a:rPr sz="3450" b="1" spc="-310" dirty="0">
                <a:latin typeface="Tahoma"/>
                <a:cs typeface="Tahoma"/>
              </a:rPr>
              <a:t> </a:t>
            </a:r>
            <a:r>
              <a:rPr sz="3450" b="1" spc="-345" dirty="0">
                <a:latin typeface="Tahoma"/>
                <a:cs typeface="Tahoma"/>
              </a:rPr>
              <a:t>apart</a:t>
            </a:r>
            <a:r>
              <a:rPr sz="3450" b="1" spc="-310" dirty="0">
                <a:latin typeface="Tahoma"/>
                <a:cs typeface="Tahoma"/>
              </a:rPr>
              <a:t> </a:t>
            </a:r>
            <a:r>
              <a:rPr sz="3450" b="1" spc="-409" dirty="0">
                <a:latin typeface="Tahoma"/>
                <a:cs typeface="Tahoma"/>
              </a:rPr>
              <a:t>,</a:t>
            </a:r>
            <a:r>
              <a:rPr sz="3450" b="1" spc="-310" dirty="0">
                <a:latin typeface="Tahoma"/>
                <a:cs typeface="Tahoma"/>
              </a:rPr>
              <a:t> </a:t>
            </a:r>
            <a:r>
              <a:rPr sz="3450" b="1" spc="-350" dirty="0">
                <a:latin typeface="Tahoma"/>
                <a:cs typeface="Tahoma"/>
              </a:rPr>
              <a:t>the</a:t>
            </a:r>
            <a:r>
              <a:rPr sz="3450" b="1" spc="-315" dirty="0">
                <a:latin typeface="Tahoma"/>
                <a:cs typeface="Tahoma"/>
              </a:rPr>
              <a:t> </a:t>
            </a:r>
            <a:r>
              <a:rPr sz="3450" b="1" spc="-300" dirty="0">
                <a:latin typeface="Tahoma"/>
                <a:cs typeface="Tahoma"/>
              </a:rPr>
              <a:t>force</a:t>
            </a:r>
            <a:r>
              <a:rPr sz="3450" b="1" spc="-310" dirty="0">
                <a:latin typeface="Tahoma"/>
                <a:cs typeface="Tahoma"/>
              </a:rPr>
              <a:t> </a:t>
            </a:r>
            <a:r>
              <a:rPr sz="3450" b="1" spc="-305" dirty="0">
                <a:latin typeface="Tahoma"/>
                <a:cs typeface="Tahoma"/>
              </a:rPr>
              <a:t>is</a:t>
            </a:r>
            <a:r>
              <a:rPr sz="3450" b="1" spc="-310" dirty="0">
                <a:latin typeface="Tahoma"/>
                <a:cs typeface="Tahoma"/>
              </a:rPr>
              <a:t> </a:t>
            </a:r>
            <a:r>
              <a:rPr sz="3450" b="1" spc="-430" dirty="0">
                <a:latin typeface="Tahoma"/>
                <a:cs typeface="Tahoma"/>
              </a:rPr>
              <a:t>weaker.</a:t>
            </a:r>
            <a:endParaRPr sz="3450">
              <a:latin typeface="Tahoma"/>
              <a:cs typeface="Tahoma"/>
            </a:endParaRPr>
          </a:p>
        </p:txBody>
      </p:sp>
      <p:pic>
        <p:nvPicPr>
          <p:cNvPr id="27" name="object 2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66927" y="1923288"/>
            <a:ext cx="14578583" cy="1078991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11521474" y="1251093"/>
            <a:ext cx="1120140" cy="4959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050" b="1" spc="-380" dirty="0">
                <a:latin typeface="Trebuchet MS"/>
                <a:cs typeface="Trebuchet MS"/>
              </a:rPr>
              <a:t>page</a:t>
            </a:r>
            <a:r>
              <a:rPr sz="3050" b="1" spc="-300" dirty="0">
                <a:latin typeface="Trebuchet MS"/>
                <a:cs typeface="Trebuchet MS"/>
              </a:rPr>
              <a:t> </a:t>
            </a:r>
            <a:r>
              <a:rPr sz="3050" b="1" spc="-420" dirty="0">
                <a:latin typeface="Trebuchet MS"/>
                <a:cs typeface="Trebuchet MS"/>
              </a:rPr>
              <a:t>63</a:t>
            </a:r>
            <a:endParaRPr sz="30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8000" cy="10287635"/>
            </a:xfrm>
            <a:custGeom>
              <a:avLst/>
              <a:gdLst/>
              <a:ahLst/>
              <a:cxnLst/>
              <a:rect l="l" t="t" r="r" b="b"/>
              <a:pathLst>
                <a:path w="18288000" h="10287635">
                  <a:moveTo>
                    <a:pt x="18288000" y="0"/>
                  </a:moveTo>
                  <a:lnTo>
                    <a:pt x="0" y="0"/>
                  </a:lnTo>
                  <a:lnTo>
                    <a:pt x="0" y="592213"/>
                  </a:lnTo>
                  <a:lnTo>
                    <a:pt x="17791697" y="592213"/>
                  </a:lnTo>
                  <a:lnTo>
                    <a:pt x="17791697" y="9745002"/>
                  </a:lnTo>
                  <a:lnTo>
                    <a:pt x="0" y="9745002"/>
                  </a:lnTo>
                  <a:lnTo>
                    <a:pt x="0" y="10287000"/>
                  </a:lnTo>
                  <a:lnTo>
                    <a:pt x="17791697" y="10287000"/>
                  </a:lnTo>
                  <a:lnTo>
                    <a:pt x="18288000" y="10287013"/>
                  </a:lnTo>
                  <a:lnTo>
                    <a:pt x="18288000" y="9745002"/>
                  </a:lnTo>
                  <a:lnTo>
                    <a:pt x="18288000" y="592213"/>
                  </a:lnTo>
                  <a:lnTo>
                    <a:pt x="18288000" y="12"/>
                  </a:lnTo>
                  <a:close/>
                </a:path>
              </a:pathLst>
            </a:custGeom>
            <a:solidFill>
              <a:srgbClr val="1AB4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14066" y="4881658"/>
              <a:ext cx="5373933" cy="540534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59299" y="626213"/>
              <a:ext cx="228599" cy="2285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40377" y="377459"/>
              <a:ext cx="238124" cy="2381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442844" y="9456978"/>
              <a:ext cx="518334" cy="49683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3663339" y="5516465"/>
              <a:ext cx="487045" cy="309880"/>
            </a:xfrm>
            <a:custGeom>
              <a:avLst/>
              <a:gdLst/>
              <a:ahLst/>
              <a:cxnLst/>
              <a:rect l="l" t="t" r="r" b="b"/>
              <a:pathLst>
                <a:path w="487044" h="309879">
                  <a:moveTo>
                    <a:pt x="432811" y="218471"/>
                  </a:moveTo>
                  <a:lnTo>
                    <a:pt x="404913" y="220121"/>
                  </a:lnTo>
                  <a:lnTo>
                    <a:pt x="378473" y="211246"/>
                  </a:lnTo>
                  <a:lnTo>
                    <a:pt x="356824" y="192190"/>
                  </a:lnTo>
                  <a:lnTo>
                    <a:pt x="331423" y="167770"/>
                  </a:lnTo>
                  <a:lnTo>
                    <a:pt x="300715" y="151985"/>
                  </a:lnTo>
                  <a:lnTo>
                    <a:pt x="266803" y="145586"/>
                  </a:lnTo>
                  <a:lnTo>
                    <a:pt x="231789" y="149328"/>
                  </a:lnTo>
                  <a:lnTo>
                    <a:pt x="199445" y="163093"/>
                  </a:lnTo>
                  <a:lnTo>
                    <a:pt x="173071" y="185160"/>
                  </a:lnTo>
                  <a:lnTo>
                    <a:pt x="154066" y="213866"/>
                  </a:lnTo>
                  <a:lnTo>
                    <a:pt x="143830" y="247549"/>
                  </a:lnTo>
                  <a:lnTo>
                    <a:pt x="137585" y="268394"/>
                  </a:lnTo>
                  <a:lnTo>
                    <a:pt x="125793" y="285945"/>
                  </a:lnTo>
                  <a:lnTo>
                    <a:pt x="109628" y="299286"/>
                  </a:lnTo>
                  <a:lnTo>
                    <a:pt x="90262" y="307502"/>
                  </a:lnTo>
                  <a:lnTo>
                    <a:pt x="83310" y="308927"/>
                  </a:lnTo>
                  <a:lnTo>
                    <a:pt x="76173" y="309636"/>
                  </a:lnTo>
                  <a:lnTo>
                    <a:pt x="68849" y="309630"/>
                  </a:lnTo>
                  <a:lnTo>
                    <a:pt x="13531" y="280294"/>
                  </a:lnTo>
                  <a:lnTo>
                    <a:pt x="0" y="226272"/>
                  </a:lnTo>
                  <a:lnTo>
                    <a:pt x="12563" y="175245"/>
                  </a:lnTo>
                  <a:lnTo>
                    <a:pt x="34396" y="128666"/>
                  </a:lnTo>
                  <a:lnTo>
                    <a:pt x="64531" y="87601"/>
                  </a:lnTo>
                  <a:lnTo>
                    <a:pt x="102003" y="53115"/>
                  </a:lnTo>
                  <a:lnTo>
                    <a:pt x="145847" y="26274"/>
                  </a:lnTo>
                  <a:lnTo>
                    <a:pt x="195095" y="8145"/>
                  </a:lnTo>
                  <a:lnTo>
                    <a:pt x="246940" y="0"/>
                  </a:lnTo>
                  <a:lnTo>
                    <a:pt x="298317" y="2092"/>
                  </a:lnTo>
                  <a:lnTo>
                    <a:pt x="347872" y="13959"/>
                  </a:lnTo>
                  <a:lnTo>
                    <a:pt x="394255" y="35137"/>
                  </a:lnTo>
                  <a:lnTo>
                    <a:pt x="436112" y="65162"/>
                  </a:lnTo>
                  <a:lnTo>
                    <a:pt x="472092" y="103573"/>
                  </a:lnTo>
                  <a:lnTo>
                    <a:pt x="486614" y="157489"/>
                  </a:lnTo>
                  <a:lnTo>
                    <a:pt x="477769" y="183956"/>
                  </a:lnTo>
                  <a:lnTo>
                    <a:pt x="458752" y="205619"/>
                  </a:lnTo>
                  <a:lnTo>
                    <a:pt x="432811" y="218471"/>
                  </a:lnTo>
                  <a:close/>
                </a:path>
              </a:pathLst>
            </a:custGeom>
            <a:solidFill>
              <a:srgbClr val="F1BC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442829" y="4913849"/>
              <a:ext cx="228599" cy="2285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657001" y="9299018"/>
              <a:ext cx="457199" cy="4095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048258" y="0"/>
              <a:ext cx="571499" cy="38213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61888" y="1087077"/>
              <a:ext cx="10439400" cy="413384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8028" y="1087077"/>
              <a:ext cx="6896099" cy="8762999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0331398" y="-105188"/>
            <a:ext cx="3529965" cy="10394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60" dirty="0"/>
              <a:t>BOOK</a:t>
            </a:r>
            <a:r>
              <a:rPr spc="-305" dirty="0"/>
              <a:t> </a:t>
            </a:r>
            <a:r>
              <a:rPr spc="-905" dirty="0"/>
              <a:t>PAGE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96499" y="149646"/>
            <a:ext cx="5663565" cy="10394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50" spc="-760" dirty="0">
                <a:solidFill>
                  <a:srgbClr val="003833"/>
                </a:solidFill>
                <a:latin typeface="Trebuchet MS"/>
                <a:cs typeface="Trebuchet MS"/>
              </a:rPr>
              <a:t>BOOK</a:t>
            </a:r>
            <a:r>
              <a:rPr sz="6650" spc="-315" dirty="0">
                <a:solidFill>
                  <a:srgbClr val="003833"/>
                </a:solidFill>
                <a:latin typeface="Trebuchet MS"/>
                <a:cs typeface="Trebuchet MS"/>
              </a:rPr>
              <a:t> </a:t>
            </a:r>
            <a:r>
              <a:rPr sz="6650" spc="-944" dirty="0">
                <a:solidFill>
                  <a:srgbClr val="003833"/>
                </a:solidFill>
                <a:latin typeface="Trebuchet MS"/>
                <a:cs typeface="Trebuchet MS"/>
              </a:rPr>
              <a:t>KEY</a:t>
            </a:r>
            <a:r>
              <a:rPr sz="6650" spc="-300" dirty="0">
                <a:solidFill>
                  <a:srgbClr val="003833"/>
                </a:solidFill>
                <a:latin typeface="Trebuchet MS"/>
                <a:cs typeface="Trebuchet MS"/>
              </a:rPr>
              <a:t> </a:t>
            </a:r>
            <a:r>
              <a:rPr sz="6650" spc="-950" dirty="0">
                <a:solidFill>
                  <a:srgbClr val="003833"/>
                </a:solidFill>
                <a:latin typeface="Trebuchet MS"/>
                <a:cs typeface="Trebuchet MS"/>
              </a:rPr>
              <a:t>ANSWER</a:t>
            </a:r>
            <a:endParaRPr sz="66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559435" cy="10287000"/>
          </a:xfrm>
          <a:custGeom>
            <a:avLst/>
            <a:gdLst/>
            <a:ahLst/>
            <a:cxnLst/>
            <a:rect l="l" t="t" r="r" b="b"/>
            <a:pathLst>
              <a:path w="559435" h="10287000">
                <a:moveTo>
                  <a:pt x="559261" y="10286998"/>
                </a:moveTo>
                <a:lnTo>
                  <a:pt x="0" y="10286998"/>
                </a:lnTo>
                <a:lnTo>
                  <a:pt x="0" y="0"/>
                </a:lnTo>
                <a:lnTo>
                  <a:pt x="559261" y="0"/>
                </a:lnTo>
                <a:lnTo>
                  <a:pt x="559261" y="10286998"/>
                </a:lnTo>
                <a:close/>
              </a:path>
            </a:pathLst>
          </a:custGeom>
          <a:solidFill>
            <a:srgbClr val="00AC9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8288000" cy="10287635"/>
            </a:xfrm>
            <a:custGeom>
              <a:avLst/>
              <a:gdLst/>
              <a:ahLst/>
              <a:cxnLst/>
              <a:rect l="l" t="t" r="r" b="b"/>
              <a:pathLst>
                <a:path w="18288000" h="10287635">
                  <a:moveTo>
                    <a:pt x="18288000" y="0"/>
                  </a:moveTo>
                  <a:lnTo>
                    <a:pt x="0" y="0"/>
                  </a:lnTo>
                  <a:lnTo>
                    <a:pt x="0" y="592213"/>
                  </a:lnTo>
                  <a:lnTo>
                    <a:pt x="17791697" y="592213"/>
                  </a:lnTo>
                  <a:lnTo>
                    <a:pt x="17791697" y="9745015"/>
                  </a:lnTo>
                  <a:lnTo>
                    <a:pt x="0" y="9745015"/>
                  </a:lnTo>
                  <a:lnTo>
                    <a:pt x="0" y="10287000"/>
                  </a:lnTo>
                  <a:lnTo>
                    <a:pt x="17791697" y="10287000"/>
                  </a:lnTo>
                  <a:lnTo>
                    <a:pt x="18288000" y="10287013"/>
                  </a:lnTo>
                  <a:lnTo>
                    <a:pt x="18288000" y="9745015"/>
                  </a:lnTo>
                  <a:lnTo>
                    <a:pt x="18288000" y="592213"/>
                  </a:lnTo>
                  <a:lnTo>
                    <a:pt x="18288000" y="12"/>
                  </a:lnTo>
                  <a:close/>
                </a:path>
              </a:pathLst>
            </a:custGeom>
            <a:solidFill>
              <a:srgbClr val="00AC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47487" y="3157727"/>
              <a:ext cx="8290559" cy="2191511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257288" y="5365006"/>
            <a:ext cx="5774055" cy="1141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61135" marR="5080" indent="-1449070">
              <a:lnSpc>
                <a:spcPts val="4500"/>
              </a:lnSpc>
            </a:pPr>
            <a:r>
              <a:rPr sz="3550" b="1" spc="-440" dirty="0">
                <a:solidFill>
                  <a:srgbClr val="003833"/>
                </a:solidFill>
                <a:latin typeface="Tahoma"/>
                <a:cs typeface="Tahoma"/>
              </a:rPr>
              <a:t>Any</a:t>
            </a:r>
            <a:r>
              <a:rPr sz="3550" b="1" spc="-330" dirty="0">
                <a:solidFill>
                  <a:srgbClr val="003833"/>
                </a:solidFill>
                <a:latin typeface="Tahoma"/>
                <a:cs typeface="Tahoma"/>
              </a:rPr>
              <a:t> </a:t>
            </a:r>
            <a:r>
              <a:rPr sz="3550" b="1" spc="-420" dirty="0">
                <a:solidFill>
                  <a:srgbClr val="003833"/>
                </a:solidFill>
                <a:latin typeface="Tahoma"/>
                <a:cs typeface="Tahoma"/>
              </a:rPr>
              <a:t>questions?</a:t>
            </a:r>
            <a:r>
              <a:rPr sz="3550" b="1" spc="-315" dirty="0">
                <a:solidFill>
                  <a:srgbClr val="003833"/>
                </a:solidFill>
                <a:latin typeface="Tahoma"/>
                <a:cs typeface="Tahoma"/>
              </a:rPr>
              <a:t> </a:t>
            </a:r>
            <a:r>
              <a:rPr sz="3550" b="1" spc="-470" dirty="0">
                <a:solidFill>
                  <a:srgbClr val="003833"/>
                </a:solidFill>
                <a:latin typeface="Tahoma"/>
                <a:cs typeface="Tahoma"/>
              </a:rPr>
              <a:t>Don't</a:t>
            </a:r>
            <a:r>
              <a:rPr sz="3550" b="1" spc="-320" dirty="0">
                <a:solidFill>
                  <a:srgbClr val="003833"/>
                </a:solidFill>
                <a:latin typeface="Tahoma"/>
                <a:cs typeface="Tahoma"/>
              </a:rPr>
              <a:t> </a:t>
            </a:r>
            <a:r>
              <a:rPr sz="3550" b="1" spc="-395" dirty="0">
                <a:solidFill>
                  <a:srgbClr val="003833"/>
                </a:solidFill>
                <a:latin typeface="Tahoma"/>
                <a:cs typeface="Tahoma"/>
              </a:rPr>
              <a:t>hesitate</a:t>
            </a:r>
            <a:r>
              <a:rPr sz="3550" b="1" spc="-315" dirty="0">
                <a:solidFill>
                  <a:srgbClr val="003833"/>
                </a:solidFill>
                <a:latin typeface="Tahoma"/>
                <a:cs typeface="Tahoma"/>
              </a:rPr>
              <a:t> </a:t>
            </a:r>
            <a:r>
              <a:rPr sz="3550" b="1" spc="-415" dirty="0">
                <a:solidFill>
                  <a:srgbClr val="003833"/>
                </a:solidFill>
                <a:latin typeface="Tahoma"/>
                <a:cs typeface="Tahoma"/>
              </a:rPr>
              <a:t>to </a:t>
            </a:r>
            <a:r>
              <a:rPr sz="3550" b="1" spc="-440" dirty="0">
                <a:solidFill>
                  <a:srgbClr val="003833"/>
                </a:solidFill>
                <a:latin typeface="Tahoma"/>
                <a:cs typeface="Tahoma"/>
              </a:rPr>
              <a:t>ask</a:t>
            </a:r>
            <a:r>
              <a:rPr sz="3550" b="1" spc="-325" dirty="0">
                <a:solidFill>
                  <a:srgbClr val="003833"/>
                </a:solidFill>
                <a:latin typeface="Tahoma"/>
                <a:cs typeface="Tahoma"/>
              </a:rPr>
              <a:t> </a:t>
            </a:r>
            <a:r>
              <a:rPr sz="3550" b="1" spc="-310" dirty="0">
                <a:solidFill>
                  <a:srgbClr val="003833"/>
                </a:solidFill>
                <a:latin typeface="Tahoma"/>
                <a:cs typeface="Tahoma"/>
              </a:rPr>
              <a:t>for</a:t>
            </a:r>
            <a:r>
              <a:rPr sz="3550" b="1" spc="-325" dirty="0">
                <a:solidFill>
                  <a:srgbClr val="003833"/>
                </a:solidFill>
                <a:latin typeface="Tahoma"/>
                <a:cs typeface="Tahoma"/>
              </a:rPr>
              <a:t> </a:t>
            </a:r>
            <a:r>
              <a:rPr sz="3550" b="1" spc="-495" dirty="0">
                <a:solidFill>
                  <a:srgbClr val="003833"/>
                </a:solidFill>
                <a:latin typeface="Tahoma"/>
                <a:cs typeface="Tahoma"/>
              </a:rPr>
              <a:t>my</a:t>
            </a:r>
            <a:r>
              <a:rPr sz="3550" b="1" spc="-320" dirty="0">
                <a:solidFill>
                  <a:srgbClr val="003833"/>
                </a:solidFill>
                <a:latin typeface="Tahoma"/>
                <a:cs typeface="Tahoma"/>
              </a:rPr>
              <a:t> </a:t>
            </a:r>
            <a:r>
              <a:rPr sz="3550" b="1" spc="-430" dirty="0">
                <a:solidFill>
                  <a:srgbClr val="003833"/>
                </a:solidFill>
                <a:latin typeface="Tahoma"/>
                <a:cs typeface="Tahoma"/>
              </a:rPr>
              <a:t>help.</a:t>
            </a:r>
            <a:endParaRPr sz="355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-11439"/>
            <a:ext cx="18288000" cy="10299065"/>
            <a:chOff x="0" y="-11439"/>
            <a:chExt cx="18288000" cy="1029906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36135" y="3308100"/>
              <a:ext cx="2551863" cy="30660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260442" cy="310238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0998" y="6621319"/>
              <a:ext cx="2273647" cy="306196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2349" y="2310711"/>
              <a:ext cx="1812973" cy="199251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6" y="4637630"/>
              <a:ext cx="2183920" cy="117062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156784" y="6407055"/>
              <a:ext cx="2131215" cy="207644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205563" y="419097"/>
              <a:ext cx="2643497" cy="352201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84970" y="6344082"/>
              <a:ext cx="466724" cy="47624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402702" y="8895672"/>
              <a:ext cx="438149" cy="40957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7289051" y="837618"/>
              <a:ext cx="457200" cy="380365"/>
            </a:xfrm>
            <a:custGeom>
              <a:avLst/>
              <a:gdLst/>
              <a:ahLst/>
              <a:cxnLst/>
              <a:rect l="l" t="t" r="r" b="b"/>
              <a:pathLst>
                <a:path w="457200" h="380365">
                  <a:moveTo>
                    <a:pt x="337991" y="369507"/>
                  </a:moveTo>
                  <a:lnTo>
                    <a:pt x="317370" y="349493"/>
                  </a:lnTo>
                  <a:lnTo>
                    <a:pt x="305744" y="323278"/>
                  </a:lnTo>
                  <a:lnTo>
                    <a:pt x="305167" y="293628"/>
                  </a:lnTo>
                  <a:lnTo>
                    <a:pt x="306052" y="257407"/>
                  </a:lnTo>
                  <a:lnTo>
                    <a:pt x="296705" y="223157"/>
                  </a:lnTo>
                  <a:lnTo>
                    <a:pt x="278013" y="192995"/>
                  </a:lnTo>
                  <a:lnTo>
                    <a:pt x="250865" y="169036"/>
                  </a:lnTo>
                  <a:lnTo>
                    <a:pt x="217968" y="154061"/>
                  </a:lnTo>
                  <a:lnTo>
                    <a:pt x="182920" y="149379"/>
                  </a:lnTo>
                  <a:lnTo>
                    <a:pt x="147954" y="154895"/>
                  </a:lnTo>
                  <a:lnTo>
                    <a:pt x="115300" y="170516"/>
                  </a:lnTo>
                  <a:lnTo>
                    <a:pt x="95154" y="180252"/>
                  </a:lnTo>
                  <a:lnTo>
                    <a:pt x="73656" y="183494"/>
                  </a:lnTo>
                  <a:lnTo>
                    <a:pt x="32637" y="171512"/>
                  </a:lnTo>
                  <a:lnTo>
                    <a:pt x="55" y="123103"/>
                  </a:lnTo>
                  <a:lnTo>
                    <a:pt x="0" y="94426"/>
                  </a:lnTo>
                  <a:lnTo>
                    <a:pt x="10633" y="67787"/>
                  </a:lnTo>
                  <a:lnTo>
                    <a:pt x="72005" y="23838"/>
                  </a:lnTo>
                  <a:lnTo>
                    <a:pt x="114837" y="8453"/>
                  </a:lnTo>
                  <a:lnTo>
                    <a:pt x="159142" y="505"/>
                  </a:lnTo>
                  <a:lnTo>
                    <a:pt x="203990" y="0"/>
                  </a:lnTo>
                  <a:lnTo>
                    <a:pt x="248447" y="6941"/>
                  </a:lnTo>
                  <a:lnTo>
                    <a:pt x="291585" y="21334"/>
                  </a:lnTo>
                  <a:lnTo>
                    <a:pt x="332470" y="43183"/>
                  </a:lnTo>
                  <a:lnTo>
                    <a:pt x="369100" y="71596"/>
                  </a:lnTo>
                  <a:lnTo>
                    <a:pt x="399848" y="105111"/>
                  </a:lnTo>
                  <a:lnTo>
                    <a:pt x="424344" y="142879"/>
                  </a:lnTo>
                  <a:lnTo>
                    <a:pt x="442218" y="184054"/>
                  </a:lnTo>
                  <a:lnTo>
                    <a:pt x="453100" y="227785"/>
                  </a:lnTo>
                  <a:lnTo>
                    <a:pt x="456620" y="273226"/>
                  </a:lnTo>
                  <a:lnTo>
                    <a:pt x="452408" y="319527"/>
                  </a:lnTo>
                  <a:lnTo>
                    <a:pt x="421597" y="367975"/>
                  </a:lnTo>
                  <a:lnTo>
                    <a:pt x="365749" y="380258"/>
                  </a:lnTo>
                  <a:lnTo>
                    <a:pt x="337991" y="369507"/>
                  </a:lnTo>
                  <a:close/>
                </a:path>
              </a:pathLst>
            </a:custGeom>
            <a:solidFill>
              <a:srgbClr val="F1BC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30890" y="4603936"/>
              <a:ext cx="228599" cy="22859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99457" y="3512763"/>
              <a:ext cx="238124" cy="23812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814685" y="1469310"/>
              <a:ext cx="447674" cy="40957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694640" y="3085317"/>
              <a:ext cx="419099" cy="42862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90693" y="9376318"/>
              <a:ext cx="228599" cy="22859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25083" y="1603418"/>
              <a:ext cx="518335" cy="49683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131264" y="326319"/>
              <a:ext cx="491904" cy="51389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368460" y="9453405"/>
              <a:ext cx="444500" cy="370840"/>
            </a:xfrm>
            <a:custGeom>
              <a:avLst/>
              <a:gdLst/>
              <a:ahLst/>
              <a:cxnLst/>
              <a:rect l="l" t="t" r="r" b="b"/>
              <a:pathLst>
                <a:path w="444500" h="370840">
                  <a:moveTo>
                    <a:pt x="328706" y="360016"/>
                  </a:moveTo>
                  <a:lnTo>
                    <a:pt x="308651" y="340551"/>
                  </a:lnTo>
                  <a:lnTo>
                    <a:pt x="297345" y="315057"/>
                  </a:lnTo>
                  <a:lnTo>
                    <a:pt x="296784" y="286221"/>
                  </a:lnTo>
                  <a:lnTo>
                    <a:pt x="297645" y="250995"/>
                  </a:lnTo>
                  <a:lnTo>
                    <a:pt x="288554" y="217686"/>
                  </a:lnTo>
                  <a:lnTo>
                    <a:pt x="270375" y="188352"/>
                  </a:lnTo>
                  <a:lnTo>
                    <a:pt x="243974" y="165051"/>
                  </a:lnTo>
                  <a:lnTo>
                    <a:pt x="211980" y="150488"/>
                  </a:lnTo>
                  <a:lnTo>
                    <a:pt x="177896" y="145934"/>
                  </a:lnTo>
                  <a:lnTo>
                    <a:pt x="143890" y="151299"/>
                  </a:lnTo>
                  <a:lnTo>
                    <a:pt x="112133" y="166492"/>
                  </a:lnTo>
                  <a:lnTo>
                    <a:pt x="92540" y="175960"/>
                  </a:lnTo>
                  <a:lnTo>
                    <a:pt x="71632" y="179113"/>
                  </a:lnTo>
                  <a:lnTo>
                    <a:pt x="31740" y="167460"/>
                  </a:lnTo>
                  <a:lnTo>
                    <a:pt x="53" y="120381"/>
                  </a:lnTo>
                  <a:lnTo>
                    <a:pt x="0" y="92491"/>
                  </a:lnTo>
                  <a:lnTo>
                    <a:pt x="10340" y="66584"/>
                  </a:lnTo>
                  <a:lnTo>
                    <a:pt x="30710" y="46034"/>
                  </a:lnTo>
                  <a:lnTo>
                    <a:pt x="76831" y="20846"/>
                  </a:lnTo>
                  <a:lnTo>
                    <a:pt x="125931" y="5499"/>
                  </a:lnTo>
                  <a:lnTo>
                    <a:pt x="176569" y="0"/>
                  </a:lnTo>
                  <a:lnTo>
                    <a:pt x="227308" y="4354"/>
                  </a:lnTo>
                  <a:lnTo>
                    <a:pt x="276710" y="18571"/>
                  </a:lnTo>
                  <a:lnTo>
                    <a:pt x="323336" y="42656"/>
                  </a:lnTo>
                  <a:lnTo>
                    <a:pt x="364352" y="75398"/>
                  </a:lnTo>
                  <a:lnTo>
                    <a:pt x="397498" y="114707"/>
                  </a:lnTo>
                  <a:lnTo>
                    <a:pt x="422206" y="159273"/>
                  </a:lnTo>
                  <a:lnTo>
                    <a:pt x="437903" y="207785"/>
                  </a:lnTo>
                  <a:lnTo>
                    <a:pt x="444018" y="258934"/>
                  </a:lnTo>
                  <a:lnTo>
                    <a:pt x="439981" y="311409"/>
                  </a:lnTo>
                  <a:lnTo>
                    <a:pt x="410016" y="358526"/>
                  </a:lnTo>
                  <a:lnTo>
                    <a:pt x="355702" y="370472"/>
                  </a:lnTo>
                  <a:lnTo>
                    <a:pt x="328706" y="360016"/>
                  </a:lnTo>
                  <a:close/>
                </a:path>
              </a:pathLst>
            </a:custGeom>
            <a:solidFill>
              <a:srgbClr val="F1BC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748353" y="7888148"/>
              <a:ext cx="238124" cy="23812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170003" y="614954"/>
              <a:ext cx="247650" cy="24765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102175" y="1987440"/>
              <a:ext cx="228599" cy="228599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6565805" y="9553783"/>
              <a:ext cx="534035" cy="343535"/>
            </a:xfrm>
            <a:custGeom>
              <a:avLst/>
              <a:gdLst/>
              <a:ahLst/>
              <a:cxnLst/>
              <a:rect l="l" t="t" r="r" b="b"/>
              <a:pathLst>
                <a:path w="534034" h="343534">
                  <a:moveTo>
                    <a:pt x="475509" y="237308"/>
                  </a:moveTo>
                  <a:lnTo>
                    <a:pt x="444876" y="239543"/>
                  </a:lnTo>
                  <a:lnTo>
                    <a:pt x="415687" y="230189"/>
                  </a:lnTo>
                  <a:lnTo>
                    <a:pt x="391608" y="209575"/>
                  </a:lnTo>
                  <a:lnTo>
                    <a:pt x="363325" y="183123"/>
                  </a:lnTo>
                  <a:lnTo>
                    <a:pt x="329341" y="166240"/>
                  </a:lnTo>
                  <a:lnTo>
                    <a:pt x="291978" y="159721"/>
                  </a:lnTo>
                  <a:lnTo>
                    <a:pt x="253557" y="164361"/>
                  </a:lnTo>
                  <a:lnTo>
                    <a:pt x="218220" y="179977"/>
                  </a:lnTo>
                  <a:lnTo>
                    <a:pt x="189571" y="204625"/>
                  </a:lnTo>
                  <a:lnTo>
                    <a:pt x="169120" y="236457"/>
                  </a:lnTo>
                  <a:lnTo>
                    <a:pt x="158379" y="273627"/>
                  </a:lnTo>
                  <a:lnTo>
                    <a:pt x="151832" y="296628"/>
                  </a:lnTo>
                  <a:lnTo>
                    <a:pt x="139138" y="316094"/>
                  </a:lnTo>
                  <a:lnTo>
                    <a:pt x="100418" y="340320"/>
                  </a:lnTo>
                  <a:lnTo>
                    <a:pt x="76919" y="342982"/>
                  </a:lnTo>
                  <a:lnTo>
                    <a:pt x="68656" y="342303"/>
                  </a:lnTo>
                  <a:lnTo>
                    <a:pt x="38617" y="331919"/>
                  </a:lnTo>
                  <a:lnTo>
                    <a:pt x="15686" y="311579"/>
                  </a:lnTo>
                  <a:lnTo>
                    <a:pt x="1979" y="284157"/>
                  </a:lnTo>
                  <a:lnTo>
                    <a:pt x="0" y="252418"/>
                  </a:lnTo>
                  <a:lnTo>
                    <a:pt x="10521" y="203928"/>
                  </a:lnTo>
                  <a:lnTo>
                    <a:pt x="28685" y="158802"/>
                  </a:lnTo>
                  <a:lnTo>
                    <a:pt x="53833" y="117787"/>
                  </a:lnTo>
                  <a:lnTo>
                    <a:pt x="85307" y="81629"/>
                  </a:lnTo>
                  <a:lnTo>
                    <a:pt x="122448" y="51075"/>
                  </a:lnTo>
                  <a:lnTo>
                    <a:pt x="164599" y="26872"/>
                  </a:lnTo>
                  <a:lnTo>
                    <a:pt x="211100" y="9766"/>
                  </a:lnTo>
                  <a:lnTo>
                    <a:pt x="259817" y="722"/>
                  </a:lnTo>
                  <a:lnTo>
                    <a:pt x="308426" y="0"/>
                  </a:lnTo>
                  <a:lnTo>
                    <a:pt x="355986" y="7292"/>
                  </a:lnTo>
                  <a:lnTo>
                    <a:pt x="401557" y="22291"/>
                  </a:lnTo>
                  <a:lnTo>
                    <a:pt x="444200" y="44689"/>
                  </a:lnTo>
                  <a:lnTo>
                    <a:pt x="482975" y="74178"/>
                  </a:lnTo>
                  <a:lnTo>
                    <a:pt x="516941" y="110450"/>
                  </a:lnTo>
                  <a:lnTo>
                    <a:pt x="533713" y="169481"/>
                  </a:lnTo>
                  <a:lnTo>
                    <a:pt x="524393" y="198699"/>
                  </a:lnTo>
                  <a:lnTo>
                    <a:pt x="503822" y="222793"/>
                  </a:lnTo>
                  <a:lnTo>
                    <a:pt x="475509" y="237308"/>
                  </a:lnTo>
                  <a:close/>
                </a:path>
              </a:pathLst>
            </a:custGeom>
            <a:solidFill>
              <a:srgbClr val="F1BC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852603" y="-11439"/>
              <a:ext cx="2270310" cy="150734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161778" y="8393089"/>
              <a:ext cx="1263305" cy="189391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695808" y="8268520"/>
              <a:ext cx="1529477" cy="201847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49993" y="9347077"/>
              <a:ext cx="466724" cy="47624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264275" y="8951162"/>
              <a:ext cx="849608" cy="133565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80356" y="9140284"/>
              <a:ext cx="238124" cy="23812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550556" y="1200069"/>
              <a:ext cx="466724" cy="47624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7823319" y="5426640"/>
              <a:ext cx="209549" cy="20954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599093" y="8855697"/>
              <a:ext cx="552449" cy="49529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2549651" y="0"/>
              <a:ext cx="1470061" cy="141313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565862" y="407425"/>
              <a:ext cx="552449" cy="495299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273000" y="9491172"/>
              <a:ext cx="491904" cy="513896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2145067" y="653115"/>
              <a:ext cx="247650" cy="2476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38" cy="102869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1"/>
            <a:ext cx="529590" cy="10287000"/>
          </a:xfrm>
          <a:custGeom>
            <a:avLst/>
            <a:gdLst/>
            <a:ahLst/>
            <a:cxnLst/>
            <a:rect l="l" t="t" r="r" b="b"/>
            <a:pathLst>
              <a:path w="529590" h="10287000">
                <a:moveTo>
                  <a:pt x="529564" y="10286998"/>
                </a:moveTo>
                <a:lnTo>
                  <a:pt x="0" y="10286998"/>
                </a:lnTo>
                <a:lnTo>
                  <a:pt x="0" y="0"/>
                </a:lnTo>
                <a:lnTo>
                  <a:pt x="529564" y="0"/>
                </a:lnTo>
                <a:lnTo>
                  <a:pt x="529564" y="10286998"/>
                </a:lnTo>
                <a:close/>
              </a:path>
            </a:pathLst>
          </a:custGeom>
          <a:solidFill>
            <a:srgbClr val="E65C7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-1" y="0"/>
            <a:ext cx="18288000" cy="10287000"/>
            <a:chOff x="-1" y="0"/>
            <a:chExt cx="18288000" cy="1028700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18288000" cy="10287635"/>
            </a:xfrm>
            <a:custGeom>
              <a:avLst/>
              <a:gdLst/>
              <a:ahLst/>
              <a:cxnLst/>
              <a:rect l="l" t="t" r="r" b="b"/>
              <a:pathLst>
                <a:path w="18288000" h="10287635">
                  <a:moveTo>
                    <a:pt x="18288000" y="0"/>
                  </a:moveTo>
                  <a:lnTo>
                    <a:pt x="0" y="0"/>
                  </a:lnTo>
                  <a:lnTo>
                    <a:pt x="0" y="401535"/>
                  </a:lnTo>
                  <a:lnTo>
                    <a:pt x="17761992" y="401535"/>
                  </a:lnTo>
                  <a:lnTo>
                    <a:pt x="17761992" y="9554324"/>
                  </a:lnTo>
                  <a:lnTo>
                    <a:pt x="0" y="9554324"/>
                  </a:lnTo>
                  <a:lnTo>
                    <a:pt x="0" y="10287000"/>
                  </a:lnTo>
                  <a:lnTo>
                    <a:pt x="17761992" y="10287000"/>
                  </a:lnTo>
                  <a:lnTo>
                    <a:pt x="18287988" y="10287013"/>
                  </a:lnTo>
                  <a:lnTo>
                    <a:pt x="18287988" y="9554324"/>
                  </a:lnTo>
                  <a:lnTo>
                    <a:pt x="18287988" y="401535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E65C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144473" y="913876"/>
              <a:ext cx="228599" cy="2285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61697" y="1893822"/>
              <a:ext cx="238124" cy="2381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442845" y="9456979"/>
              <a:ext cx="518334" cy="49683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407372" y="4274705"/>
              <a:ext cx="466724" cy="47624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3905413" y="6965210"/>
              <a:ext cx="487045" cy="309880"/>
            </a:xfrm>
            <a:custGeom>
              <a:avLst/>
              <a:gdLst/>
              <a:ahLst/>
              <a:cxnLst/>
              <a:rect l="l" t="t" r="r" b="b"/>
              <a:pathLst>
                <a:path w="487044" h="309879">
                  <a:moveTo>
                    <a:pt x="432811" y="218472"/>
                  </a:moveTo>
                  <a:lnTo>
                    <a:pt x="404913" y="220121"/>
                  </a:lnTo>
                  <a:lnTo>
                    <a:pt x="378473" y="211246"/>
                  </a:lnTo>
                  <a:lnTo>
                    <a:pt x="356824" y="192190"/>
                  </a:lnTo>
                  <a:lnTo>
                    <a:pt x="331423" y="167770"/>
                  </a:lnTo>
                  <a:lnTo>
                    <a:pt x="300715" y="151985"/>
                  </a:lnTo>
                  <a:lnTo>
                    <a:pt x="266803" y="145586"/>
                  </a:lnTo>
                  <a:lnTo>
                    <a:pt x="231789" y="149328"/>
                  </a:lnTo>
                  <a:lnTo>
                    <a:pt x="199445" y="163093"/>
                  </a:lnTo>
                  <a:lnTo>
                    <a:pt x="173071" y="185160"/>
                  </a:lnTo>
                  <a:lnTo>
                    <a:pt x="154066" y="213866"/>
                  </a:lnTo>
                  <a:lnTo>
                    <a:pt x="143830" y="247549"/>
                  </a:lnTo>
                  <a:lnTo>
                    <a:pt x="137585" y="268394"/>
                  </a:lnTo>
                  <a:lnTo>
                    <a:pt x="125793" y="285945"/>
                  </a:lnTo>
                  <a:lnTo>
                    <a:pt x="109628" y="299286"/>
                  </a:lnTo>
                  <a:lnTo>
                    <a:pt x="90262" y="307502"/>
                  </a:lnTo>
                  <a:lnTo>
                    <a:pt x="83310" y="308927"/>
                  </a:lnTo>
                  <a:lnTo>
                    <a:pt x="76173" y="309636"/>
                  </a:lnTo>
                  <a:lnTo>
                    <a:pt x="68849" y="309630"/>
                  </a:lnTo>
                  <a:lnTo>
                    <a:pt x="13531" y="280294"/>
                  </a:lnTo>
                  <a:lnTo>
                    <a:pt x="0" y="226272"/>
                  </a:lnTo>
                  <a:lnTo>
                    <a:pt x="12563" y="175245"/>
                  </a:lnTo>
                  <a:lnTo>
                    <a:pt x="34396" y="128666"/>
                  </a:lnTo>
                  <a:lnTo>
                    <a:pt x="64531" y="87601"/>
                  </a:lnTo>
                  <a:lnTo>
                    <a:pt x="102003" y="53115"/>
                  </a:lnTo>
                  <a:lnTo>
                    <a:pt x="145847" y="26274"/>
                  </a:lnTo>
                  <a:lnTo>
                    <a:pt x="195095" y="8145"/>
                  </a:lnTo>
                  <a:lnTo>
                    <a:pt x="246940" y="0"/>
                  </a:lnTo>
                  <a:lnTo>
                    <a:pt x="298317" y="2092"/>
                  </a:lnTo>
                  <a:lnTo>
                    <a:pt x="347872" y="13959"/>
                  </a:lnTo>
                  <a:lnTo>
                    <a:pt x="394255" y="35137"/>
                  </a:lnTo>
                  <a:lnTo>
                    <a:pt x="436112" y="65162"/>
                  </a:lnTo>
                  <a:lnTo>
                    <a:pt x="472092" y="103573"/>
                  </a:lnTo>
                  <a:lnTo>
                    <a:pt x="486614" y="157489"/>
                  </a:lnTo>
                  <a:lnTo>
                    <a:pt x="477769" y="183956"/>
                  </a:lnTo>
                  <a:lnTo>
                    <a:pt x="458752" y="205619"/>
                  </a:lnTo>
                  <a:lnTo>
                    <a:pt x="432811" y="218472"/>
                  </a:lnTo>
                  <a:close/>
                </a:path>
              </a:pathLst>
            </a:custGeom>
            <a:solidFill>
              <a:srgbClr val="F1BC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144473" y="4746487"/>
              <a:ext cx="228599" cy="2285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657001" y="9299021"/>
              <a:ext cx="457199" cy="40957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5368249" y="9064878"/>
              <a:ext cx="434340" cy="399415"/>
            </a:xfrm>
            <a:custGeom>
              <a:avLst/>
              <a:gdLst/>
              <a:ahLst/>
              <a:cxnLst/>
              <a:rect l="l" t="t" r="r" b="b"/>
              <a:pathLst>
                <a:path w="434340" h="399415">
                  <a:moveTo>
                    <a:pt x="26749" y="245125"/>
                  </a:moveTo>
                  <a:lnTo>
                    <a:pt x="51810" y="231658"/>
                  </a:lnTo>
                  <a:lnTo>
                    <a:pt x="80030" y="228537"/>
                  </a:lnTo>
                  <a:lnTo>
                    <a:pt x="108184" y="236870"/>
                  </a:lnTo>
                  <a:lnTo>
                    <a:pt x="142100" y="248552"/>
                  </a:lnTo>
                  <a:lnTo>
                    <a:pt x="177220" y="249986"/>
                  </a:lnTo>
                  <a:lnTo>
                    <a:pt x="242020" y="222934"/>
                  </a:lnTo>
                  <a:lnTo>
                    <a:pt x="280915" y="164701"/>
                  </a:lnTo>
                  <a:lnTo>
                    <a:pt x="286180" y="130051"/>
                  </a:lnTo>
                  <a:lnTo>
                    <a:pt x="281216" y="94558"/>
                  </a:lnTo>
                  <a:lnTo>
                    <a:pt x="278060" y="72632"/>
                  </a:lnTo>
                  <a:lnTo>
                    <a:pt x="281438" y="51373"/>
                  </a:lnTo>
                  <a:lnTo>
                    <a:pt x="305028" y="16252"/>
                  </a:lnTo>
                  <a:lnTo>
                    <a:pt x="360467" y="0"/>
                  </a:lnTo>
                  <a:lnTo>
                    <a:pt x="387547" y="8534"/>
                  </a:lnTo>
                  <a:lnTo>
                    <a:pt x="409502" y="26545"/>
                  </a:lnTo>
                  <a:lnTo>
                    <a:pt x="423171" y="52638"/>
                  </a:lnTo>
                  <a:lnTo>
                    <a:pt x="432599" y="97622"/>
                  </a:lnTo>
                  <a:lnTo>
                    <a:pt x="434293" y="142649"/>
                  </a:lnTo>
                  <a:lnTo>
                    <a:pt x="428526" y="186839"/>
                  </a:lnTo>
                  <a:lnTo>
                    <a:pt x="415574" y="229313"/>
                  </a:lnTo>
                  <a:lnTo>
                    <a:pt x="395711" y="269189"/>
                  </a:lnTo>
                  <a:lnTo>
                    <a:pt x="369212" y="305587"/>
                  </a:lnTo>
                  <a:lnTo>
                    <a:pt x="336351" y="337627"/>
                  </a:lnTo>
                  <a:lnTo>
                    <a:pt x="298570" y="363688"/>
                  </a:lnTo>
                  <a:lnTo>
                    <a:pt x="257735" y="382669"/>
                  </a:lnTo>
                  <a:lnTo>
                    <a:pt x="214758" y="394476"/>
                  </a:lnTo>
                  <a:lnTo>
                    <a:pt x="170550" y="399014"/>
                  </a:lnTo>
                  <a:lnTo>
                    <a:pt x="126023" y="396189"/>
                  </a:lnTo>
                  <a:lnTo>
                    <a:pt x="82087" y="385904"/>
                  </a:lnTo>
                  <a:lnTo>
                    <a:pt x="39654" y="368066"/>
                  </a:lnTo>
                  <a:lnTo>
                    <a:pt x="3160" y="324483"/>
                  </a:lnTo>
                  <a:lnTo>
                    <a:pt x="0" y="296251"/>
                  </a:lnTo>
                  <a:lnTo>
                    <a:pt x="8291" y="268101"/>
                  </a:lnTo>
                  <a:lnTo>
                    <a:pt x="26749" y="245125"/>
                  </a:lnTo>
                  <a:close/>
                </a:path>
              </a:pathLst>
            </a:custGeom>
            <a:solidFill>
              <a:srgbClr val="F1BC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503613" y="2233986"/>
              <a:ext cx="1628774" cy="162877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925779" y="5284227"/>
              <a:ext cx="4276724" cy="42767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301138"/>
              <a:ext cx="2824259" cy="397559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459672" y="437407"/>
              <a:ext cx="3209924" cy="35909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07771" y="704023"/>
              <a:ext cx="247650" cy="24764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87295" y="332232"/>
              <a:ext cx="12176759" cy="238353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672453" y="3126096"/>
              <a:ext cx="5502275" cy="898525"/>
            </a:xfrm>
            <a:custGeom>
              <a:avLst/>
              <a:gdLst/>
              <a:ahLst/>
              <a:cxnLst/>
              <a:rect l="l" t="t" r="r" b="b"/>
              <a:pathLst>
                <a:path w="5502275" h="898525">
                  <a:moveTo>
                    <a:pt x="5277429" y="898313"/>
                  </a:moveTo>
                  <a:lnTo>
                    <a:pt x="224452" y="898313"/>
                  </a:lnTo>
                  <a:lnTo>
                    <a:pt x="179217" y="893751"/>
                  </a:lnTo>
                  <a:lnTo>
                    <a:pt x="137085" y="880665"/>
                  </a:lnTo>
                  <a:lnTo>
                    <a:pt x="98958" y="859959"/>
                  </a:lnTo>
                  <a:lnTo>
                    <a:pt x="65740" y="832536"/>
                  </a:lnTo>
                  <a:lnTo>
                    <a:pt x="38332" y="799299"/>
                  </a:lnTo>
                  <a:lnTo>
                    <a:pt x="17638" y="761151"/>
                  </a:lnTo>
                  <a:lnTo>
                    <a:pt x="4560" y="718995"/>
                  </a:lnTo>
                  <a:lnTo>
                    <a:pt x="0" y="673735"/>
                  </a:lnTo>
                  <a:lnTo>
                    <a:pt x="0" y="224578"/>
                  </a:lnTo>
                  <a:lnTo>
                    <a:pt x="4560" y="179318"/>
                  </a:lnTo>
                  <a:lnTo>
                    <a:pt x="17638" y="137162"/>
                  </a:lnTo>
                  <a:lnTo>
                    <a:pt x="38332" y="99014"/>
                  </a:lnTo>
                  <a:lnTo>
                    <a:pt x="65740" y="65777"/>
                  </a:lnTo>
                  <a:lnTo>
                    <a:pt x="98958" y="38354"/>
                  </a:lnTo>
                  <a:lnTo>
                    <a:pt x="137085" y="17648"/>
                  </a:lnTo>
                  <a:lnTo>
                    <a:pt x="179217" y="4562"/>
                  </a:lnTo>
                  <a:lnTo>
                    <a:pt x="224452" y="0"/>
                  </a:lnTo>
                  <a:lnTo>
                    <a:pt x="5277429" y="0"/>
                  </a:lnTo>
                  <a:lnTo>
                    <a:pt x="5321422" y="4355"/>
                  </a:lnTo>
                  <a:lnTo>
                    <a:pt x="5363323" y="17095"/>
                  </a:lnTo>
                  <a:lnTo>
                    <a:pt x="5401955" y="37731"/>
                  </a:lnTo>
                  <a:lnTo>
                    <a:pt x="5436141" y="65777"/>
                  </a:lnTo>
                  <a:lnTo>
                    <a:pt x="5464171" y="99982"/>
                  </a:lnTo>
                  <a:lnTo>
                    <a:pt x="5484796" y="138635"/>
                  </a:lnTo>
                  <a:lnTo>
                    <a:pt x="5497529" y="180560"/>
                  </a:lnTo>
                  <a:lnTo>
                    <a:pt x="5501881" y="224578"/>
                  </a:lnTo>
                  <a:lnTo>
                    <a:pt x="5501881" y="673735"/>
                  </a:lnTo>
                  <a:lnTo>
                    <a:pt x="5497529" y="717752"/>
                  </a:lnTo>
                  <a:lnTo>
                    <a:pt x="5484796" y="759677"/>
                  </a:lnTo>
                  <a:lnTo>
                    <a:pt x="5464171" y="798331"/>
                  </a:lnTo>
                  <a:lnTo>
                    <a:pt x="5436141" y="832536"/>
                  </a:lnTo>
                  <a:lnTo>
                    <a:pt x="5401955" y="860581"/>
                  </a:lnTo>
                  <a:lnTo>
                    <a:pt x="5363323" y="881218"/>
                  </a:lnTo>
                  <a:lnTo>
                    <a:pt x="5321422" y="893958"/>
                  </a:lnTo>
                  <a:lnTo>
                    <a:pt x="5277429" y="898313"/>
                  </a:lnTo>
                  <a:close/>
                </a:path>
              </a:pathLst>
            </a:custGeom>
            <a:solidFill>
              <a:srgbClr val="FFF7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4882327" y="3212318"/>
            <a:ext cx="5086350" cy="6915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350" spc="-100" dirty="0">
                <a:solidFill>
                  <a:srgbClr val="FB6E50"/>
                </a:solidFill>
                <a:latin typeface="Tahoma"/>
                <a:cs typeface="Tahoma"/>
              </a:rPr>
              <a:t>ElecTRiciTY</a:t>
            </a:r>
            <a:r>
              <a:rPr sz="4350" spc="-450" dirty="0">
                <a:solidFill>
                  <a:srgbClr val="FB6E50"/>
                </a:solidFill>
                <a:latin typeface="Tahoma"/>
                <a:cs typeface="Tahoma"/>
              </a:rPr>
              <a:t> </a:t>
            </a:r>
            <a:r>
              <a:rPr sz="4350" spc="-30" dirty="0">
                <a:solidFill>
                  <a:srgbClr val="FB6E50"/>
                </a:solidFill>
                <a:latin typeface="Tahoma"/>
                <a:cs typeface="Tahoma"/>
              </a:rPr>
              <a:t>in</a:t>
            </a:r>
            <a:r>
              <a:rPr sz="4350" spc="-450" dirty="0">
                <a:solidFill>
                  <a:srgbClr val="FB6E50"/>
                </a:solidFill>
                <a:latin typeface="Tahoma"/>
                <a:cs typeface="Tahoma"/>
              </a:rPr>
              <a:t> </a:t>
            </a:r>
            <a:r>
              <a:rPr sz="4350" spc="-360" dirty="0">
                <a:solidFill>
                  <a:srgbClr val="FB6E50"/>
                </a:solidFill>
                <a:latin typeface="Tahoma"/>
                <a:cs typeface="Tahoma"/>
              </a:rPr>
              <a:t>NaTURe</a:t>
            </a:r>
            <a:endParaRPr sz="4350">
              <a:latin typeface="Tahoma"/>
              <a:cs typeface="Tahoma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54221" y="4235078"/>
            <a:ext cx="142875" cy="142874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658602" y="3829929"/>
            <a:ext cx="13446125" cy="3606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84680" marR="5080" indent="-1497330">
              <a:lnSpc>
                <a:spcPct val="115700"/>
              </a:lnSpc>
              <a:spcBef>
                <a:spcPts val="100"/>
              </a:spcBef>
            </a:pPr>
            <a:r>
              <a:rPr sz="4050" b="1" spc="-459" dirty="0">
                <a:solidFill>
                  <a:srgbClr val="F1BC29"/>
                </a:solidFill>
                <a:latin typeface="Trebuchet MS"/>
                <a:cs typeface="Trebuchet MS"/>
              </a:rPr>
              <a:t>Lightning</a:t>
            </a:r>
            <a:r>
              <a:rPr sz="4050" b="1" spc="-390" dirty="0">
                <a:solidFill>
                  <a:srgbClr val="F1BC29"/>
                </a:solidFill>
                <a:latin typeface="Trebuchet MS"/>
                <a:cs typeface="Trebuchet MS"/>
              </a:rPr>
              <a:t> </a:t>
            </a:r>
            <a:r>
              <a:rPr sz="4050" b="1" spc="-300" dirty="0">
                <a:solidFill>
                  <a:srgbClr val="F1BC29"/>
                </a:solidFill>
                <a:latin typeface="Trebuchet MS"/>
                <a:cs typeface="Trebuchet MS"/>
              </a:rPr>
              <a:t>is</a:t>
            </a:r>
            <a:r>
              <a:rPr sz="4050" b="1" spc="-385" dirty="0">
                <a:solidFill>
                  <a:srgbClr val="F1BC29"/>
                </a:solidFill>
                <a:latin typeface="Trebuchet MS"/>
                <a:cs typeface="Trebuchet MS"/>
              </a:rPr>
              <a:t> </a:t>
            </a:r>
            <a:r>
              <a:rPr sz="4050" b="1" spc="-450" dirty="0">
                <a:solidFill>
                  <a:srgbClr val="F1BC29"/>
                </a:solidFill>
                <a:latin typeface="Trebuchet MS"/>
                <a:cs typeface="Trebuchet MS"/>
              </a:rPr>
              <a:t>basically</a:t>
            </a:r>
            <a:r>
              <a:rPr sz="4050" b="1" spc="-380" dirty="0">
                <a:solidFill>
                  <a:srgbClr val="F1BC29"/>
                </a:solidFill>
                <a:latin typeface="Trebuchet MS"/>
                <a:cs typeface="Trebuchet MS"/>
              </a:rPr>
              <a:t> </a:t>
            </a:r>
            <a:r>
              <a:rPr sz="4050" b="1" spc="-400" dirty="0">
                <a:solidFill>
                  <a:srgbClr val="F1BC29"/>
                </a:solidFill>
                <a:latin typeface="Trebuchet MS"/>
                <a:cs typeface="Trebuchet MS"/>
              </a:rPr>
              <a:t>static</a:t>
            </a:r>
            <a:r>
              <a:rPr sz="4050" b="1" spc="-385" dirty="0">
                <a:solidFill>
                  <a:srgbClr val="F1BC29"/>
                </a:solidFill>
                <a:latin typeface="Trebuchet MS"/>
                <a:cs typeface="Trebuchet MS"/>
              </a:rPr>
              <a:t> </a:t>
            </a:r>
            <a:r>
              <a:rPr sz="4050" b="1" spc="-465" dirty="0">
                <a:solidFill>
                  <a:srgbClr val="F1BC29"/>
                </a:solidFill>
                <a:latin typeface="Trebuchet MS"/>
                <a:cs typeface="Trebuchet MS"/>
              </a:rPr>
              <a:t>electricity</a:t>
            </a:r>
            <a:r>
              <a:rPr sz="4050" b="1" spc="-385" dirty="0">
                <a:solidFill>
                  <a:srgbClr val="F1BC29"/>
                </a:solidFill>
                <a:latin typeface="Trebuchet MS"/>
                <a:cs typeface="Trebuchet MS"/>
              </a:rPr>
              <a:t> </a:t>
            </a:r>
            <a:r>
              <a:rPr sz="4050" b="1" spc="-545" dirty="0">
                <a:solidFill>
                  <a:srgbClr val="F1BC29"/>
                </a:solidFill>
                <a:latin typeface="Trebuchet MS"/>
                <a:cs typeface="Trebuchet MS"/>
              </a:rPr>
              <a:t>caused</a:t>
            </a:r>
            <a:r>
              <a:rPr sz="4050" b="1" spc="-390" dirty="0">
                <a:solidFill>
                  <a:srgbClr val="F1BC29"/>
                </a:solidFill>
                <a:latin typeface="Trebuchet MS"/>
                <a:cs typeface="Trebuchet MS"/>
              </a:rPr>
              <a:t> </a:t>
            </a:r>
            <a:r>
              <a:rPr sz="4050" b="1" spc="-560" dirty="0">
                <a:solidFill>
                  <a:srgbClr val="F1BC29"/>
                </a:solidFill>
                <a:latin typeface="Trebuchet MS"/>
                <a:cs typeface="Trebuchet MS"/>
              </a:rPr>
              <a:t>by</a:t>
            </a:r>
            <a:r>
              <a:rPr sz="4050" b="1" spc="-385" dirty="0">
                <a:solidFill>
                  <a:srgbClr val="F1BC29"/>
                </a:solidFill>
                <a:latin typeface="Trebuchet MS"/>
                <a:cs typeface="Trebuchet MS"/>
              </a:rPr>
              <a:t> </a:t>
            </a:r>
            <a:r>
              <a:rPr sz="4050" b="1" spc="-565" dirty="0">
                <a:solidFill>
                  <a:srgbClr val="F1BC29"/>
                </a:solidFill>
                <a:latin typeface="Trebuchet MS"/>
                <a:cs typeface="Trebuchet MS"/>
              </a:rPr>
              <a:t>huge</a:t>
            </a:r>
            <a:r>
              <a:rPr sz="4050" b="1" spc="-385" dirty="0">
                <a:solidFill>
                  <a:srgbClr val="F1BC29"/>
                </a:solidFill>
                <a:latin typeface="Trebuchet MS"/>
                <a:cs typeface="Trebuchet MS"/>
              </a:rPr>
              <a:t> </a:t>
            </a:r>
            <a:r>
              <a:rPr sz="4050" b="1" spc="-520" dirty="0">
                <a:solidFill>
                  <a:srgbClr val="F1BC29"/>
                </a:solidFill>
                <a:latin typeface="Trebuchet MS"/>
                <a:cs typeface="Trebuchet MS"/>
              </a:rPr>
              <a:t>concentrations</a:t>
            </a:r>
            <a:r>
              <a:rPr sz="4050" b="1" spc="-385" dirty="0">
                <a:solidFill>
                  <a:srgbClr val="F1BC29"/>
                </a:solidFill>
                <a:latin typeface="Trebuchet MS"/>
                <a:cs typeface="Trebuchet MS"/>
              </a:rPr>
              <a:t> </a:t>
            </a:r>
            <a:r>
              <a:rPr sz="4050" b="1" spc="-470" dirty="0">
                <a:solidFill>
                  <a:srgbClr val="F1BC29"/>
                </a:solidFill>
                <a:latin typeface="Trebuchet MS"/>
                <a:cs typeface="Trebuchet MS"/>
              </a:rPr>
              <a:t>of </a:t>
            </a:r>
            <a:r>
              <a:rPr sz="4050" b="1" spc="-515" dirty="0">
                <a:solidFill>
                  <a:srgbClr val="F1BC29"/>
                </a:solidFill>
                <a:latin typeface="Trebuchet MS"/>
                <a:cs typeface="Trebuchet MS"/>
              </a:rPr>
              <a:t>raindrops</a:t>
            </a:r>
            <a:r>
              <a:rPr sz="4050" b="1" spc="-405" dirty="0">
                <a:solidFill>
                  <a:srgbClr val="F1BC29"/>
                </a:solidFill>
                <a:latin typeface="Trebuchet MS"/>
                <a:cs typeface="Trebuchet MS"/>
              </a:rPr>
              <a:t> </a:t>
            </a:r>
            <a:r>
              <a:rPr sz="4050" b="1" spc="-525" dirty="0">
                <a:solidFill>
                  <a:srgbClr val="F1BC29"/>
                </a:solidFill>
                <a:latin typeface="Trebuchet MS"/>
                <a:cs typeface="Trebuchet MS"/>
              </a:rPr>
              <a:t>rubbing</a:t>
            </a:r>
            <a:r>
              <a:rPr sz="4050" b="1" spc="-400" dirty="0">
                <a:solidFill>
                  <a:srgbClr val="F1BC29"/>
                </a:solidFill>
                <a:latin typeface="Trebuchet MS"/>
                <a:cs typeface="Trebuchet MS"/>
              </a:rPr>
              <a:t> </a:t>
            </a:r>
            <a:r>
              <a:rPr sz="4050" b="1" spc="-430" dirty="0">
                <a:solidFill>
                  <a:srgbClr val="F1BC29"/>
                </a:solidFill>
                <a:latin typeface="Trebuchet MS"/>
                <a:cs typeface="Trebuchet MS"/>
              </a:rPr>
              <a:t>against</a:t>
            </a:r>
            <a:r>
              <a:rPr sz="4050" b="1" spc="-405" dirty="0">
                <a:solidFill>
                  <a:srgbClr val="F1BC29"/>
                </a:solidFill>
                <a:latin typeface="Trebuchet MS"/>
                <a:cs typeface="Trebuchet MS"/>
              </a:rPr>
              <a:t> </a:t>
            </a:r>
            <a:r>
              <a:rPr sz="4050" b="1" spc="-610" dirty="0">
                <a:solidFill>
                  <a:srgbClr val="F1BC29"/>
                </a:solidFill>
                <a:latin typeface="Trebuchet MS"/>
                <a:cs typeface="Trebuchet MS"/>
              </a:rPr>
              <a:t>each</a:t>
            </a:r>
            <a:r>
              <a:rPr sz="4050" b="1" spc="-400" dirty="0">
                <a:solidFill>
                  <a:srgbClr val="F1BC29"/>
                </a:solidFill>
                <a:latin typeface="Trebuchet MS"/>
                <a:cs typeface="Trebuchet MS"/>
              </a:rPr>
              <a:t> </a:t>
            </a:r>
            <a:r>
              <a:rPr sz="4050" b="1" spc="-545" dirty="0">
                <a:solidFill>
                  <a:srgbClr val="F1BC29"/>
                </a:solidFill>
                <a:latin typeface="Trebuchet MS"/>
                <a:cs typeface="Trebuchet MS"/>
              </a:rPr>
              <a:t>other</a:t>
            </a:r>
            <a:r>
              <a:rPr sz="4050" b="1" spc="-405" dirty="0">
                <a:solidFill>
                  <a:srgbClr val="F1BC29"/>
                </a:solidFill>
                <a:latin typeface="Trebuchet MS"/>
                <a:cs typeface="Trebuchet MS"/>
              </a:rPr>
              <a:t> </a:t>
            </a:r>
            <a:r>
              <a:rPr sz="4050" b="1" spc="-495" dirty="0">
                <a:solidFill>
                  <a:srgbClr val="F1BC29"/>
                </a:solidFill>
                <a:latin typeface="Trebuchet MS"/>
                <a:cs typeface="Trebuchet MS"/>
              </a:rPr>
              <a:t>high</a:t>
            </a:r>
            <a:r>
              <a:rPr sz="4050" b="1" spc="-400" dirty="0">
                <a:solidFill>
                  <a:srgbClr val="F1BC29"/>
                </a:solidFill>
                <a:latin typeface="Trebuchet MS"/>
                <a:cs typeface="Trebuchet MS"/>
              </a:rPr>
              <a:t> </a:t>
            </a:r>
            <a:r>
              <a:rPr sz="4050" b="1" spc="-620" dirty="0">
                <a:solidFill>
                  <a:srgbClr val="F1BC29"/>
                </a:solidFill>
                <a:latin typeface="Trebuchet MS"/>
                <a:cs typeface="Trebuchet MS"/>
              </a:rPr>
              <a:t>up</a:t>
            </a:r>
            <a:r>
              <a:rPr sz="4050" b="1" spc="-405" dirty="0">
                <a:solidFill>
                  <a:srgbClr val="F1BC29"/>
                </a:solidFill>
                <a:latin typeface="Trebuchet MS"/>
                <a:cs typeface="Trebuchet MS"/>
              </a:rPr>
              <a:t> </a:t>
            </a:r>
            <a:r>
              <a:rPr sz="4050" b="1" spc="-505" dirty="0">
                <a:solidFill>
                  <a:srgbClr val="F1BC29"/>
                </a:solidFill>
                <a:latin typeface="Trebuchet MS"/>
                <a:cs typeface="Trebuchet MS"/>
              </a:rPr>
              <a:t>in</a:t>
            </a:r>
            <a:r>
              <a:rPr sz="4050" b="1" spc="-400" dirty="0">
                <a:solidFill>
                  <a:srgbClr val="F1BC29"/>
                </a:solidFill>
                <a:latin typeface="Trebuchet MS"/>
                <a:cs typeface="Trebuchet MS"/>
              </a:rPr>
              <a:t> </a:t>
            </a:r>
            <a:r>
              <a:rPr sz="4050" b="1" spc="-560" dirty="0">
                <a:solidFill>
                  <a:srgbClr val="F1BC29"/>
                </a:solidFill>
                <a:latin typeface="Trebuchet MS"/>
                <a:cs typeface="Trebuchet MS"/>
              </a:rPr>
              <a:t>the</a:t>
            </a:r>
            <a:r>
              <a:rPr sz="4050" b="1" spc="-405" dirty="0">
                <a:solidFill>
                  <a:srgbClr val="F1BC29"/>
                </a:solidFill>
                <a:latin typeface="Trebuchet MS"/>
                <a:cs typeface="Trebuchet MS"/>
              </a:rPr>
              <a:t> </a:t>
            </a:r>
            <a:r>
              <a:rPr sz="4050" b="1" spc="-500" dirty="0">
                <a:solidFill>
                  <a:srgbClr val="F1BC29"/>
                </a:solidFill>
                <a:latin typeface="Trebuchet MS"/>
                <a:cs typeface="Trebuchet MS"/>
              </a:rPr>
              <a:t>sky.</a:t>
            </a:r>
            <a:endParaRPr sz="4050">
              <a:latin typeface="Trebuchet MS"/>
              <a:cs typeface="Trebuchet MS"/>
            </a:endParaRPr>
          </a:p>
          <a:p>
            <a:pPr marL="12700" marR="568325">
              <a:lnSpc>
                <a:spcPct val="116100"/>
              </a:lnSpc>
              <a:spcBef>
                <a:spcPts val="2320"/>
              </a:spcBef>
            </a:pPr>
            <a:r>
              <a:rPr sz="3500" b="1" spc="-380" dirty="0">
                <a:solidFill>
                  <a:srgbClr val="EF5233"/>
                </a:solidFill>
                <a:latin typeface="Tahoma"/>
                <a:cs typeface="Tahoma"/>
              </a:rPr>
              <a:t>The</a:t>
            </a:r>
            <a:r>
              <a:rPr sz="3500" b="1" spc="-315" dirty="0">
                <a:solidFill>
                  <a:srgbClr val="EF5233"/>
                </a:solidFill>
                <a:latin typeface="Tahoma"/>
                <a:cs typeface="Tahoma"/>
              </a:rPr>
              <a:t> </a:t>
            </a:r>
            <a:r>
              <a:rPr sz="3500" b="1" spc="-300" dirty="0">
                <a:solidFill>
                  <a:srgbClr val="EF5233"/>
                </a:solidFill>
                <a:latin typeface="Tahoma"/>
                <a:cs typeface="Tahoma"/>
              </a:rPr>
              <a:t>electricity</a:t>
            </a:r>
            <a:r>
              <a:rPr sz="3500" b="1" spc="-315" dirty="0">
                <a:solidFill>
                  <a:srgbClr val="EF5233"/>
                </a:solidFill>
                <a:latin typeface="Tahoma"/>
                <a:cs typeface="Tahoma"/>
              </a:rPr>
              <a:t> </a:t>
            </a:r>
            <a:r>
              <a:rPr sz="3500" b="1" spc="-300" dirty="0">
                <a:solidFill>
                  <a:srgbClr val="EF5233"/>
                </a:solidFill>
                <a:latin typeface="Tahoma"/>
                <a:cs typeface="Tahoma"/>
              </a:rPr>
              <a:t>of</a:t>
            </a:r>
            <a:r>
              <a:rPr sz="3500" b="1" spc="-315" dirty="0">
                <a:solidFill>
                  <a:srgbClr val="EF5233"/>
                </a:solidFill>
                <a:latin typeface="Tahoma"/>
                <a:cs typeface="Tahoma"/>
              </a:rPr>
              <a:t> </a:t>
            </a:r>
            <a:r>
              <a:rPr sz="3500" b="1" spc="-380" dirty="0">
                <a:solidFill>
                  <a:srgbClr val="EF5233"/>
                </a:solidFill>
                <a:latin typeface="Tahoma"/>
                <a:cs typeface="Tahoma"/>
              </a:rPr>
              <a:t>lightning</a:t>
            </a:r>
            <a:r>
              <a:rPr sz="3500" b="1" spc="-315" dirty="0">
                <a:solidFill>
                  <a:srgbClr val="EF5233"/>
                </a:solidFill>
                <a:latin typeface="Tahoma"/>
                <a:cs typeface="Tahoma"/>
              </a:rPr>
              <a:t> </a:t>
            </a:r>
            <a:r>
              <a:rPr sz="3500" b="1" spc="-420" dirty="0">
                <a:solidFill>
                  <a:srgbClr val="EF5233"/>
                </a:solidFill>
                <a:latin typeface="Tahoma"/>
                <a:cs typeface="Tahoma"/>
              </a:rPr>
              <a:t>can</a:t>
            </a:r>
            <a:r>
              <a:rPr sz="3500" b="1" spc="-315" dirty="0">
                <a:solidFill>
                  <a:srgbClr val="EF5233"/>
                </a:solidFill>
                <a:latin typeface="Tahoma"/>
                <a:cs typeface="Tahoma"/>
              </a:rPr>
              <a:t> </a:t>
            </a:r>
            <a:r>
              <a:rPr sz="3500" b="1" spc="-310" dirty="0">
                <a:solidFill>
                  <a:srgbClr val="EF5233"/>
                </a:solidFill>
                <a:latin typeface="Tahoma"/>
                <a:cs typeface="Tahoma"/>
              </a:rPr>
              <a:t>travel</a:t>
            </a:r>
            <a:r>
              <a:rPr sz="3500" b="1" spc="-315" dirty="0">
                <a:solidFill>
                  <a:srgbClr val="EF5233"/>
                </a:solidFill>
                <a:latin typeface="Tahoma"/>
                <a:cs typeface="Tahoma"/>
              </a:rPr>
              <a:t> </a:t>
            </a:r>
            <a:r>
              <a:rPr sz="3500" b="1" spc="-280" dirty="0">
                <a:solidFill>
                  <a:srgbClr val="EF5233"/>
                </a:solidFill>
                <a:latin typeface="Tahoma"/>
                <a:cs typeface="Tahoma"/>
              </a:rPr>
              <a:t>far</a:t>
            </a:r>
            <a:r>
              <a:rPr sz="3500" b="1" spc="-315" dirty="0">
                <a:solidFill>
                  <a:srgbClr val="EF5233"/>
                </a:solidFill>
                <a:latin typeface="Tahoma"/>
                <a:cs typeface="Tahoma"/>
              </a:rPr>
              <a:t> </a:t>
            </a:r>
            <a:r>
              <a:rPr sz="3500" b="1" spc="-335" dirty="0">
                <a:solidFill>
                  <a:srgbClr val="EF5233"/>
                </a:solidFill>
                <a:latin typeface="Tahoma"/>
                <a:cs typeface="Tahoma"/>
              </a:rPr>
              <a:t>from</a:t>
            </a:r>
            <a:r>
              <a:rPr sz="3500" b="1" spc="-315" dirty="0">
                <a:solidFill>
                  <a:srgbClr val="EF5233"/>
                </a:solidFill>
                <a:latin typeface="Tahoma"/>
                <a:cs typeface="Tahoma"/>
              </a:rPr>
              <a:t> </a:t>
            </a:r>
            <a:r>
              <a:rPr sz="3500" b="1" spc="-360" dirty="0">
                <a:solidFill>
                  <a:srgbClr val="EF5233"/>
                </a:solidFill>
                <a:latin typeface="Tahoma"/>
                <a:cs typeface="Tahoma"/>
              </a:rPr>
              <a:t>the</a:t>
            </a:r>
            <a:r>
              <a:rPr sz="3500" b="1" spc="-315" dirty="0">
                <a:solidFill>
                  <a:srgbClr val="EF5233"/>
                </a:solidFill>
                <a:latin typeface="Tahoma"/>
                <a:cs typeface="Tahoma"/>
              </a:rPr>
              <a:t> </a:t>
            </a:r>
            <a:r>
              <a:rPr sz="3500" b="1" spc="-375" dirty="0">
                <a:solidFill>
                  <a:srgbClr val="EF5233"/>
                </a:solidFill>
                <a:latin typeface="Tahoma"/>
                <a:cs typeface="Tahoma"/>
              </a:rPr>
              <a:t>storm.</a:t>
            </a:r>
            <a:r>
              <a:rPr sz="3500" b="1" spc="-315" dirty="0">
                <a:solidFill>
                  <a:srgbClr val="EF5233"/>
                </a:solidFill>
                <a:latin typeface="Tahoma"/>
                <a:cs typeface="Tahoma"/>
              </a:rPr>
              <a:t> </a:t>
            </a:r>
            <a:r>
              <a:rPr sz="3500" b="1" spc="-540" dirty="0">
                <a:solidFill>
                  <a:srgbClr val="EF5233"/>
                </a:solidFill>
                <a:latin typeface="Tahoma"/>
                <a:cs typeface="Tahoma"/>
              </a:rPr>
              <a:t>It</a:t>
            </a:r>
            <a:r>
              <a:rPr sz="3500" b="1" spc="-315" dirty="0">
                <a:solidFill>
                  <a:srgbClr val="EF5233"/>
                </a:solidFill>
                <a:latin typeface="Tahoma"/>
                <a:cs typeface="Tahoma"/>
              </a:rPr>
              <a:t> </a:t>
            </a:r>
            <a:r>
              <a:rPr sz="3500" b="1" spc="-420" dirty="0">
                <a:solidFill>
                  <a:srgbClr val="EF5233"/>
                </a:solidFill>
                <a:latin typeface="Tahoma"/>
                <a:cs typeface="Tahoma"/>
              </a:rPr>
              <a:t>can</a:t>
            </a:r>
            <a:r>
              <a:rPr sz="3500" b="1" spc="-315" dirty="0">
                <a:solidFill>
                  <a:srgbClr val="EF5233"/>
                </a:solidFill>
                <a:latin typeface="Tahoma"/>
                <a:cs typeface="Tahoma"/>
              </a:rPr>
              <a:t> </a:t>
            </a:r>
            <a:r>
              <a:rPr sz="3500" b="1" spc="-325" dirty="0">
                <a:solidFill>
                  <a:srgbClr val="EF5233"/>
                </a:solidFill>
                <a:latin typeface="Tahoma"/>
                <a:cs typeface="Tahoma"/>
              </a:rPr>
              <a:t>strike </a:t>
            </a:r>
            <a:r>
              <a:rPr sz="3500" b="1" spc="-375" dirty="0">
                <a:solidFill>
                  <a:srgbClr val="EF5233"/>
                </a:solidFill>
                <a:latin typeface="Tahoma"/>
                <a:cs typeface="Tahoma"/>
              </a:rPr>
              <a:t>people</a:t>
            </a:r>
            <a:r>
              <a:rPr sz="3500" b="1" spc="-320" dirty="0">
                <a:solidFill>
                  <a:srgbClr val="EF5233"/>
                </a:solidFill>
                <a:latin typeface="Tahoma"/>
                <a:cs typeface="Tahoma"/>
              </a:rPr>
              <a:t> </a:t>
            </a:r>
            <a:r>
              <a:rPr sz="3500" b="1" spc="-434" dirty="0">
                <a:solidFill>
                  <a:srgbClr val="EF5233"/>
                </a:solidFill>
                <a:latin typeface="Tahoma"/>
                <a:cs typeface="Tahoma"/>
              </a:rPr>
              <a:t>and</a:t>
            </a:r>
            <a:r>
              <a:rPr sz="3500" b="1" spc="-320" dirty="0">
                <a:solidFill>
                  <a:srgbClr val="EF5233"/>
                </a:solidFill>
                <a:latin typeface="Tahoma"/>
                <a:cs typeface="Tahoma"/>
              </a:rPr>
              <a:t> </a:t>
            </a:r>
            <a:r>
              <a:rPr sz="3500" b="1" spc="-345" dirty="0">
                <a:solidFill>
                  <a:srgbClr val="EF5233"/>
                </a:solidFill>
                <a:latin typeface="Tahoma"/>
                <a:cs typeface="Tahoma"/>
              </a:rPr>
              <a:t>other</a:t>
            </a:r>
            <a:r>
              <a:rPr sz="3500" b="1" spc="-320" dirty="0">
                <a:solidFill>
                  <a:srgbClr val="EF5233"/>
                </a:solidFill>
                <a:latin typeface="Tahoma"/>
                <a:cs typeface="Tahoma"/>
              </a:rPr>
              <a:t> </a:t>
            </a:r>
            <a:r>
              <a:rPr sz="3500" b="1" spc="-385" dirty="0">
                <a:solidFill>
                  <a:srgbClr val="EF5233"/>
                </a:solidFill>
                <a:latin typeface="Tahoma"/>
                <a:cs typeface="Tahoma"/>
              </a:rPr>
              <a:t>objects</a:t>
            </a:r>
            <a:r>
              <a:rPr sz="3500" b="1" spc="-320" dirty="0">
                <a:solidFill>
                  <a:srgbClr val="EF5233"/>
                </a:solidFill>
                <a:latin typeface="Tahoma"/>
                <a:cs typeface="Tahoma"/>
              </a:rPr>
              <a:t> </a:t>
            </a:r>
            <a:r>
              <a:rPr sz="3500" b="1" spc="-850" dirty="0">
                <a:solidFill>
                  <a:srgbClr val="EF5233"/>
                </a:solidFill>
                <a:latin typeface="Tahoma"/>
                <a:cs typeface="Tahoma"/>
              </a:rPr>
              <a:t>15</a:t>
            </a:r>
            <a:r>
              <a:rPr sz="3500" b="1" spc="-315" dirty="0">
                <a:solidFill>
                  <a:srgbClr val="EF5233"/>
                </a:solidFill>
                <a:latin typeface="Tahoma"/>
                <a:cs typeface="Tahoma"/>
              </a:rPr>
              <a:t> </a:t>
            </a:r>
            <a:r>
              <a:rPr sz="3500" b="1" spc="-475" dirty="0">
                <a:solidFill>
                  <a:srgbClr val="EF5233"/>
                </a:solidFill>
                <a:latin typeface="Tahoma"/>
                <a:cs typeface="Tahoma"/>
              </a:rPr>
              <a:t>km</a:t>
            </a:r>
            <a:r>
              <a:rPr sz="3500" b="1" spc="-320" dirty="0">
                <a:solidFill>
                  <a:srgbClr val="EF5233"/>
                </a:solidFill>
                <a:latin typeface="Tahoma"/>
                <a:cs typeface="Tahoma"/>
              </a:rPr>
              <a:t> or </a:t>
            </a:r>
            <a:r>
              <a:rPr sz="3500" b="1" spc="-395" dirty="0">
                <a:solidFill>
                  <a:srgbClr val="EF5233"/>
                </a:solidFill>
                <a:latin typeface="Tahoma"/>
                <a:cs typeface="Tahoma"/>
              </a:rPr>
              <a:t>more</a:t>
            </a:r>
            <a:r>
              <a:rPr sz="3500" b="1" spc="-320" dirty="0">
                <a:solidFill>
                  <a:srgbClr val="EF5233"/>
                </a:solidFill>
                <a:latin typeface="Tahoma"/>
                <a:cs typeface="Tahoma"/>
              </a:rPr>
              <a:t> </a:t>
            </a:r>
            <a:r>
              <a:rPr sz="3500" b="1" spc="-505" dirty="0">
                <a:solidFill>
                  <a:srgbClr val="EF5233"/>
                </a:solidFill>
                <a:latin typeface="Tahoma"/>
                <a:cs typeface="Tahoma"/>
              </a:rPr>
              <a:t>away</a:t>
            </a:r>
            <a:r>
              <a:rPr sz="3500" b="1" spc="-315" dirty="0">
                <a:solidFill>
                  <a:srgbClr val="EF5233"/>
                </a:solidFill>
                <a:latin typeface="Tahoma"/>
                <a:cs typeface="Tahoma"/>
              </a:rPr>
              <a:t> </a:t>
            </a:r>
            <a:r>
              <a:rPr sz="3500" b="1" spc="-335" dirty="0">
                <a:solidFill>
                  <a:srgbClr val="EF5233"/>
                </a:solidFill>
                <a:latin typeface="Tahoma"/>
                <a:cs typeface="Tahoma"/>
              </a:rPr>
              <a:t>from</a:t>
            </a:r>
            <a:r>
              <a:rPr sz="3500" b="1" spc="-320" dirty="0">
                <a:solidFill>
                  <a:srgbClr val="EF5233"/>
                </a:solidFill>
                <a:latin typeface="Tahoma"/>
                <a:cs typeface="Tahoma"/>
              </a:rPr>
              <a:t> </a:t>
            </a:r>
            <a:r>
              <a:rPr sz="3500" b="1" spc="-340" dirty="0">
                <a:solidFill>
                  <a:srgbClr val="EF5233"/>
                </a:solidFill>
                <a:latin typeface="Tahoma"/>
                <a:cs typeface="Tahoma"/>
              </a:rPr>
              <a:t>rain</a:t>
            </a:r>
            <a:r>
              <a:rPr sz="3500" b="1" spc="-320" dirty="0">
                <a:solidFill>
                  <a:srgbClr val="EF5233"/>
                </a:solidFill>
                <a:latin typeface="Tahoma"/>
                <a:cs typeface="Tahoma"/>
              </a:rPr>
              <a:t> </a:t>
            </a:r>
            <a:r>
              <a:rPr sz="3500" b="1" spc="-310" dirty="0">
                <a:solidFill>
                  <a:srgbClr val="EF5233"/>
                </a:solidFill>
                <a:latin typeface="Tahoma"/>
                <a:cs typeface="Tahoma"/>
              </a:rPr>
              <a:t>is</a:t>
            </a:r>
            <a:r>
              <a:rPr sz="3500" b="1" spc="-320" dirty="0">
                <a:solidFill>
                  <a:srgbClr val="EF5233"/>
                </a:solidFill>
                <a:latin typeface="Tahoma"/>
                <a:cs typeface="Tahoma"/>
              </a:rPr>
              <a:t> </a:t>
            </a:r>
            <a:r>
              <a:rPr sz="3500" b="1" spc="-345" dirty="0">
                <a:solidFill>
                  <a:srgbClr val="EF5233"/>
                </a:solidFill>
                <a:latin typeface="Tahoma"/>
                <a:cs typeface="Tahoma"/>
              </a:rPr>
              <a:t>falling.</a:t>
            </a:r>
            <a:r>
              <a:rPr sz="3500" b="1" spc="-315" dirty="0">
                <a:solidFill>
                  <a:srgbClr val="EF5233"/>
                </a:solidFill>
                <a:latin typeface="Tahoma"/>
                <a:cs typeface="Tahoma"/>
              </a:rPr>
              <a:t> </a:t>
            </a:r>
            <a:r>
              <a:rPr sz="3500" b="1" spc="-420" dirty="0">
                <a:solidFill>
                  <a:srgbClr val="EF5233"/>
                </a:solidFill>
                <a:latin typeface="Tahoma"/>
                <a:cs typeface="Tahoma"/>
              </a:rPr>
              <a:t>So</a:t>
            </a:r>
            <a:r>
              <a:rPr sz="3500" b="1" spc="-320" dirty="0">
                <a:solidFill>
                  <a:srgbClr val="EF5233"/>
                </a:solidFill>
                <a:latin typeface="Tahoma"/>
                <a:cs typeface="Tahoma"/>
              </a:rPr>
              <a:t> </a:t>
            </a:r>
            <a:r>
              <a:rPr sz="3500" b="1" spc="-434" dirty="0">
                <a:solidFill>
                  <a:srgbClr val="EF5233"/>
                </a:solidFill>
                <a:latin typeface="Tahoma"/>
                <a:cs typeface="Tahoma"/>
              </a:rPr>
              <a:t>you </a:t>
            </a:r>
            <a:r>
              <a:rPr sz="3500" b="1" spc="-385" dirty="0">
                <a:solidFill>
                  <a:srgbClr val="EF5233"/>
                </a:solidFill>
                <a:latin typeface="Tahoma"/>
                <a:cs typeface="Tahoma"/>
              </a:rPr>
              <a:t>Should</a:t>
            </a:r>
            <a:r>
              <a:rPr sz="3500" b="1" spc="-325" dirty="0">
                <a:solidFill>
                  <a:srgbClr val="EF5233"/>
                </a:solidFill>
                <a:latin typeface="Tahoma"/>
                <a:cs typeface="Tahoma"/>
              </a:rPr>
              <a:t> </a:t>
            </a:r>
            <a:r>
              <a:rPr sz="3500" b="1" spc="-400" dirty="0">
                <a:solidFill>
                  <a:srgbClr val="EF5233"/>
                </a:solidFill>
                <a:latin typeface="Tahoma"/>
                <a:cs typeface="Tahoma"/>
              </a:rPr>
              <a:t>be</a:t>
            </a:r>
            <a:r>
              <a:rPr sz="3500" b="1" spc="-320" dirty="0">
                <a:solidFill>
                  <a:srgbClr val="EF5233"/>
                </a:solidFill>
                <a:latin typeface="Tahoma"/>
                <a:cs typeface="Tahoma"/>
              </a:rPr>
              <a:t> </a:t>
            </a:r>
            <a:r>
              <a:rPr sz="3500" b="1" spc="-315" dirty="0">
                <a:solidFill>
                  <a:srgbClr val="EF5233"/>
                </a:solidFill>
                <a:latin typeface="Tahoma"/>
                <a:cs typeface="Tahoma"/>
              </a:rPr>
              <a:t>careful</a:t>
            </a:r>
            <a:r>
              <a:rPr sz="3500" b="1" spc="-320" dirty="0">
                <a:solidFill>
                  <a:srgbClr val="EF5233"/>
                </a:solidFill>
                <a:latin typeface="Tahoma"/>
                <a:cs typeface="Tahoma"/>
              </a:rPr>
              <a:t> </a:t>
            </a:r>
            <a:r>
              <a:rPr sz="3500" b="1" spc="-495" dirty="0">
                <a:solidFill>
                  <a:srgbClr val="EF5233"/>
                </a:solidFill>
                <a:latin typeface="Tahoma"/>
                <a:cs typeface="Tahoma"/>
              </a:rPr>
              <a:t>when</a:t>
            </a:r>
            <a:r>
              <a:rPr sz="3500" b="1" spc="-320" dirty="0">
                <a:solidFill>
                  <a:srgbClr val="EF5233"/>
                </a:solidFill>
                <a:latin typeface="Tahoma"/>
                <a:cs typeface="Tahoma"/>
              </a:rPr>
              <a:t> </a:t>
            </a:r>
            <a:r>
              <a:rPr sz="3500" b="1" spc="-409" dirty="0">
                <a:solidFill>
                  <a:srgbClr val="EF5233"/>
                </a:solidFill>
                <a:latin typeface="Tahoma"/>
                <a:cs typeface="Tahoma"/>
              </a:rPr>
              <a:t>you</a:t>
            </a:r>
            <a:r>
              <a:rPr sz="3500" b="1" spc="-320" dirty="0">
                <a:solidFill>
                  <a:srgbClr val="EF5233"/>
                </a:solidFill>
                <a:latin typeface="Tahoma"/>
                <a:cs typeface="Tahoma"/>
              </a:rPr>
              <a:t> </a:t>
            </a:r>
            <a:r>
              <a:rPr sz="3500" b="1" spc="-390" dirty="0">
                <a:solidFill>
                  <a:srgbClr val="EF5233"/>
                </a:solidFill>
                <a:latin typeface="Tahoma"/>
                <a:cs typeface="Tahoma"/>
              </a:rPr>
              <a:t>see</a:t>
            </a:r>
            <a:r>
              <a:rPr sz="3500" b="1" spc="-320" dirty="0">
                <a:solidFill>
                  <a:srgbClr val="EF5233"/>
                </a:solidFill>
                <a:latin typeface="Tahoma"/>
                <a:cs typeface="Tahoma"/>
              </a:rPr>
              <a:t> </a:t>
            </a:r>
            <a:r>
              <a:rPr sz="3500" b="1" spc="-465" dirty="0">
                <a:solidFill>
                  <a:srgbClr val="EF5233"/>
                </a:solidFill>
                <a:latin typeface="Tahoma"/>
                <a:cs typeface="Tahoma"/>
              </a:rPr>
              <a:t>a</a:t>
            </a:r>
            <a:r>
              <a:rPr sz="3500" b="1" spc="-320" dirty="0">
                <a:solidFill>
                  <a:srgbClr val="EF5233"/>
                </a:solidFill>
                <a:latin typeface="Tahoma"/>
                <a:cs typeface="Tahoma"/>
              </a:rPr>
              <a:t> </a:t>
            </a:r>
            <a:r>
              <a:rPr sz="3500" b="1" spc="-325" dirty="0">
                <a:solidFill>
                  <a:srgbClr val="EF5233"/>
                </a:solidFill>
                <a:latin typeface="Tahoma"/>
                <a:cs typeface="Tahoma"/>
              </a:rPr>
              <a:t>flash</a:t>
            </a:r>
            <a:r>
              <a:rPr sz="3500" b="1" spc="-320" dirty="0">
                <a:solidFill>
                  <a:srgbClr val="EF5233"/>
                </a:solidFill>
                <a:latin typeface="Tahoma"/>
                <a:cs typeface="Tahoma"/>
              </a:rPr>
              <a:t> </a:t>
            </a:r>
            <a:r>
              <a:rPr sz="3500" b="1" spc="-300" dirty="0">
                <a:solidFill>
                  <a:srgbClr val="EF5233"/>
                </a:solidFill>
                <a:latin typeface="Tahoma"/>
                <a:cs typeface="Tahoma"/>
              </a:rPr>
              <a:t>of</a:t>
            </a:r>
            <a:r>
              <a:rPr sz="3500" b="1" spc="-320" dirty="0">
                <a:solidFill>
                  <a:srgbClr val="EF5233"/>
                </a:solidFill>
                <a:latin typeface="Tahoma"/>
                <a:cs typeface="Tahoma"/>
              </a:rPr>
              <a:t> </a:t>
            </a:r>
            <a:r>
              <a:rPr sz="3500" b="1" spc="-350" dirty="0">
                <a:solidFill>
                  <a:srgbClr val="EF5233"/>
                </a:solidFill>
                <a:latin typeface="Tahoma"/>
                <a:cs typeface="Tahoma"/>
              </a:rPr>
              <a:t>distant</a:t>
            </a:r>
            <a:r>
              <a:rPr sz="3500" b="1" spc="-320" dirty="0">
                <a:solidFill>
                  <a:srgbClr val="EF5233"/>
                </a:solidFill>
                <a:latin typeface="Tahoma"/>
                <a:cs typeface="Tahoma"/>
              </a:rPr>
              <a:t> </a:t>
            </a:r>
            <a:r>
              <a:rPr sz="3500" b="1" spc="-395" dirty="0">
                <a:solidFill>
                  <a:srgbClr val="EF5233"/>
                </a:solidFill>
                <a:latin typeface="Tahoma"/>
                <a:cs typeface="Tahoma"/>
              </a:rPr>
              <a:t>lightning.</a:t>
            </a:r>
            <a:endParaRPr sz="3500">
              <a:latin typeface="Tahoma"/>
              <a:cs typeface="Tahoma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58239" y="7668767"/>
            <a:ext cx="12280391" cy="1737359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7958046" y="9611468"/>
            <a:ext cx="1302385" cy="5721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50" b="1" spc="-450" dirty="0">
                <a:latin typeface="Trebuchet MS"/>
                <a:cs typeface="Trebuchet MS"/>
              </a:rPr>
              <a:t>page</a:t>
            </a:r>
            <a:r>
              <a:rPr sz="3550" b="1" spc="-350" dirty="0">
                <a:latin typeface="Trebuchet MS"/>
                <a:cs typeface="Trebuchet MS"/>
              </a:rPr>
              <a:t> </a:t>
            </a:r>
            <a:r>
              <a:rPr sz="3550" b="1" spc="-475" dirty="0">
                <a:latin typeface="Trebuchet MS"/>
                <a:cs typeface="Trebuchet MS"/>
              </a:rPr>
              <a:t>56</a:t>
            </a:r>
            <a:endParaRPr sz="35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11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8288000" y="0"/>
                  </a:moveTo>
                  <a:lnTo>
                    <a:pt x="17791697" y="0"/>
                  </a:lnTo>
                  <a:lnTo>
                    <a:pt x="0" y="0"/>
                  </a:lnTo>
                  <a:lnTo>
                    <a:pt x="0" y="592201"/>
                  </a:lnTo>
                  <a:lnTo>
                    <a:pt x="17791697" y="592201"/>
                  </a:lnTo>
                  <a:lnTo>
                    <a:pt x="17791697" y="9744989"/>
                  </a:lnTo>
                  <a:lnTo>
                    <a:pt x="0" y="9744989"/>
                  </a:lnTo>
                  <a:lnTo>
                    <a:pt x="0" y="10286987"/>
                  </a:lnTo>
                  <a:lnTo>
                    <a:pt x="17791697" y="10286987"/>
                  </a:lnTo>
                  <a:lnTo>
                    <a:pt x="18288000" y="10286987"/>
                  </a:lnTo>
                  <a:lnTo>
                    <a:pt x="18288000" y="9744989"/>
                  </a:lnTo>
                  <a:lnTo>
                    <a:pt x="18288000" y="592201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1AB4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59299" y="626212"/>
              <a:ext cx="228599" cy="2285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442844" y="9456980"/>
              <a:ext cx="518334" cy="4968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10063" y="7875157"/>
              <a:ext cx="466724" cy="47624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79299" y="1961767"/>
              <a:ext cx="487045" cy="309880"/>
            </a:xfrm>
            <a:custGeom>
              <a:avLst/>
              <a:gdLst/>
              <a:ahLst/>
              <a:cxnLst/>
              <a:rect l="l" t="t" r="r" b="b"/>
              <a:pathLst>
                <a:path w="487044" h="309880">
                  <a:moveTo>
                    <a:pt x="432811" y="218471"/>
                  </a:moveTo>
                  <a:lnTo>
                    <a:pt x="404913" y="220121"/>
                  </a:lnTo>
                  <a:lnTo>
                    <a:pt x="378473" y="211246"/>
                  </a:lnTo>
                  <a:lnTo>
                    <a:pt x="356824" y="192190"/>
                  </a:lnTo>
                  <a:lnTo>
                    <a:pt x="331423" y="167770"/>
                  </a:lnTo>
                  <a:lnTo>
                    <a:pt x="300715" y="151985"/>
                  </a:lnTo>
                  <a:lnTo>
                    <a:pt x="266803" y="145586"/>
                  </a:lnTo>
                  <a:lnTo>
                    <a:pt x="231789" y="149328"/>
                  </a:lnTo>
                  <a:lnTo>
                    <a:pt x="199445" y="163093"/>
                  </a:lnTo>
                  <a:lnTo>
                    <a:pt x="173071" y="185160"/>
                  </a:lnTo>
                  <a:lnTo>
                    <a:pt x="154066" y="213866"/>
                  </a:lnTo>
                  <a:lnTo>
                    <a:pt x="143830" y="247549"/>
                  </a:lnTo>
                  <a:lnTo>
                    <a:pt x="137585" y="268394"/>
                  </a:lnTo>
                  <a:lnTo>
                    <a:pt x="125793" y="285945"/>
                  </a:lnTo>
                  <a:lnTo>
                    <a:pt x="109628" y="299286"/>
                  </a:lnTo>
                  <a:lnTo>
                    <a:pt x="90262" y="307502"/>
                  </a:lnTo>
                  <a:lnTo>
                    <a:pt x="83310" y="308927"/>
                  </a:lnTo>
                  <a:lnTo>
                    <a:pt x="76173" y="309636"/>
                  </a:lnTo>
                  <a:lnTo>
                    <a:pt x="68849" y="309630"/>
                  </a:lnTo>
                  <a:lnTo>
                    <a:pt x="13531" y="280294"/>
                  </a:lnTo>
                  <a:lnTo>
                    <a:pt x="0" y="226272"/>
                  </a:lnTo>
                  <a:lnTo>
                    <a:pt x="12563" y="175245"/>
                  </a:lnTo>
                  <a:lnTo>
                    <a:pt x="34396" y="128666"/>
                  </a:lnTo>
                  <a:lnTo>
                    <a:pt x="64531" y="87601"/>
                  </a:lnTo>
                  <a:lnTo>
                    <a:pt x="102003" y="53115"/>
                  </a:lnTo>
                  <a:lnTo>
                    <a:pt x="145847" y="26274"/>
                  </a:lnTo>
                  <a:lnTo>
                    <a:pt x="195095" y="8145"/>
                  </a:lnTo>
                  <a:lnTo>
                    <a:pt x="246940" y="0"/>
                  </a:lnTo>
                  <a:lnTo>
                    <a:pt x="298317" y="2092"/>
                  </a:lnTo>
                  <a:lnTo>
                    <a:pt x="347872" y="13959"/>
                  </a:lnTo>
                  <a:lnTo>
                    <a:pt x="394255" y="35137"/>
                  </a:lnTo>
                  <a:lnTo>
                    <a:pt x="436112" y="65162"/>
                  </a:lnTo>
                  <a:lnTo>
                    <a:pt x="472092" y="103573"/>
                  </a:lnTo>
                  <a:lnTo>
                    <a:pt x="486614" y="157489"/>
                  </a:lnTo>
                  <a:lnTo>
                    <a:pt x="477769" y="183956"/>
                  </a:lnTo>
                  <a:lnTo>
                    <a:pt x="458752" y="205619"/>
                  </a:lnTo>
                  <a:lnTo>
                    <a:pt x="432811" y="218471"/>
                  </a:lnTo>
                  <a:close/>
                </a:path>
              </a:pathLst>
            </a:custGeom>
            <a:solidFill>
              <a:srgbClr val="F1BC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442829" y="4913849"/>
              <a:ext cx="228599" cy="2285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72618" y="1499461"/>
              <a:ext cx="457199" cy="4095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891077" y="741039"/>
              <a:ext cx="571499" cy="51434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566562" y="9218710"/>
              <a:ext cx="410845" cy="410209"/>
            </a:xfrm>
            <a:custGeom>
              <a:avLst/>
              <a:gdLst/>
              <a:ahLst/>
              <a:cxnLst/>
              <a:rect l="l" t="t" r="r" b="b"/>
              <a:pathLst>
                <a:path w="410845" h="410209">
                  <a:moveTo>
                    <a:pt x="21282" y="271435"/>
                  </a:moveTo>
                  <a:lnTo>
                    <a:pt x="44501" y="255882"/>
                  </a:lnTo>
                  <a:lnTo>
                    <a:pt x="71794" y="250143"/>
                  </a:lnTo>
                  <a:lnTo>
                    <a:pt x="100112" y="255608"/>
                  </a:lnTo>
                  <a:lnTo>
                    <a:pt x="134383" y="263799"/>
                  </a:lnTo>
                  <a:lnTo>
                    <a:pt x="168856" y="261856"/>
                  </a:lnTo>
                  <a:lnTo>
                    <a:pt x="229632" y="229236"/>
                  </a:lnTo>
                  <a:lnTo>
                    <a:pt x="262113" y="168599"/>
                  </a:lnTo>
                  <a:lnTo>
                    <a:pt x="263960" y="134222"/>
                  </a:lnTo>
                  <a:lnTo>
                    <a:pt x="255726" y="99995"/>
                  </a:lnTo>
                  <a:lnTo>
                    <a:pt x="250553" y="78858"/>
                  </a:lnTo>
                  <a:lnTo>
                    <a:pt x="251830" y="57753"/>
                  </a:lnTo>
                  <a:lnTo>
                    <a:pt x="271548" y="21169"/>
                  </a:lnTo>
                  <a:lnTo>
                    <a:pt x="324202" y="0"/>
                  </a:lnTo>
                  <a:lnTo>
                    <a:pt x="351489" y="5765"/>
                  </a:lnTo>
                  <a:lnTo>
                    <a:pt x="374670" y="21282"/>
                  </a:lnTo>
                  <a:lnTo>
                    <a:pt x="390519" y="45490"/>
                  </a:lnTo>
                  <a:lnTo>
                    <a:pt x="405531" y="95851"/>
                  </a:lnTo>
                  <a:lnTo>
                    <a:pt x="410298" y="147072"/>
                  </a:lnTo>
                  <a:lnTo>
                    <a:pt x="405114" y="197744"/>
                  </a:lnTo>
                  <a:lnTo>
                    <a:pt x="390271" y="246458"/>
                  </a:lnTo>
                  <a:lnTo>
                    <a:pt x="366062" y="291808"/>
                  </a:lnTo>
                  <a:lnTo>
                    <a:pt x="332780" y="332384"/>
                  </a:lnTo>
                  <a:lnTo>
                    <a:pt x="292203" y="365667"/>
                  </a:lnTo>
                  <a:lnTo>
                    <a:pt x="246844" y="389885"/>
                  </a:lnTo>
                  <a:lnTo>
                    <a:pt x="198105" y="404753"/>
                  </a:lnTo>
                  <a:lnTo>
                    <a:pt x="147385" y="409985"/>
                  </a:lnTo>
                  <a:lnTo>
                    <a:pt x="96086" y="405296"/>
                  </a:lnTo>
                  <a:lnTo>
                    <a:pt x="45608" y="390401"/>
                  </a:lnTo>
                  <a:lnTo>
                    <a:pt x="5778" y="351267"/>
                  </a:lnTo>
                  <a:lnTo>
                    <a:pt x="0" y="323966"/>
                  </a:lnTo>
                  <a:lnTo>
                    <a:pt x="5425" y="295656"/>
                  </a:lnTo>
                  <a:lnTo>
                    <a:pt x="21282" y="271435"/>
                  </a:lnTo>
                  <a:close/>
                </a:path>
              </a:pathLst>
            </a:custGeom>
            <a:solidFill>
              <a:srgbClr val="F1BC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23323" y="3315402"/>
              <a:ext cx="7305674" cy="42005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2815" y="2319611"/>
              <a:ext cx="9544049" cy="7134224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89125" rIns="0" bIns="0" rtlCol="0">
            <a:spAutoFit/>
          </a:bodyPr>
          <a:lstStyle/>
          <a:p>
            <a:pPr marL="514984">
              <a:lnSpc>
                <a:spcPct val="100000"/>
              </a:lnSpc>
              <a:spcBef>
                <a:spcPts val="100"/>
              </a:spcBef>
            </a:pPr>
            <a:r>
              <a:rPr spc="-760" dirty="0"/>
              <a:t>BOOK</a:t>
            </a:r>
            <a:r>
              <a:rPr spc="-305" dirty="0"/>
              <a:t> </a:t>
            </a:r>
            <a:r>
              <a:rPr spc="-905" dirty="0"/>
              <a:t>PAGE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8000" cy="10287635"/>
            </a:xfrm>
            <a:custGeom>
              <a:avLst/>
              <a:gdLst/>
              <a:ahLst/>
              <a:cxnLst/>
              <a:rect l="l" t="t" r="r" b="b"/>
              <a:pathLst>
                <a:path w="18288000" h="10287635">
                  <a:moveTo>
                    <a:pt x="18288000" y="0"/>
                  </a:moveTo>
                  <a:lnTo>
                    <a:pt x="0" y="0"/>
                  </a:lnTo>
                  <a:lnTo>
                    <a:pt x="0" y="592213"/>
                  </a:lnTo>
                  <a:lnTo>
                    <a:pt x="17791697" y="592213"/>
                  </a:lnTo>
                  <a:lnTo>
                    <a:pt x="17791697" y="9745002"/>
                  </a:lnTo>
                  <a:lnTo>
                    <a:pt x="0" y="9745002"/>
                  </a:lnTo>
                  <a:lnTo>
                    <a:pt x="0" y="10287000"/>
                  </a:lnTo>
                  <a:lnTo>
                    <a:pt x="17791697" y="10287000"/>
                  </a:lnTo>
                  <a:lnTo>
                    <a:pt x="18288000" y="10287013"/>
                  </a:lnTo>
                  <a:lnTo>
                    <a:pt x="18288000" y="9745002"/>
                  </a:lnTo>
                  <a:lnTo>
                    <a:pt x="18288000" y="592213"/>
                  </a:lnTo>
                  <a:lnTo>
                    <a:pt x="18288000" y="12"/>
                  </a:lnTo>
                  <a:close/>
                </a:path>
              </a:pathLst>
            </a:custGeom>
            <a:solidFill>
              <a:srgbClr val="1AB4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59299" y="626215"/>
              <a:ext cx="228599" cy="2285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442844" y="9456981"/>
              <a:ext cx="518334" cy="4968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10063" y="7875160"/>
              <a:ext cx="466724" cy="47624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00962" y="1994531"/>
              <a:ext cx="487045" cy="309880"/>
            </a:xfrm>
            <a:custGeom>
              <a:avLst/>
              <a:gdLst/>
              <a:ahLst/>
              <a:cxnLst/>
              <a:rect l="l" t="t" r="r" b="b"/>
              <a:pathLst>
                <a:path w="487044" h="309880">
                  <a:moveTo>
                    <a:pt x="432811" y="218471"/>
                  </a:moveTo>
                  <a:lnTo>
                    <a:pt x="404913" y="220121"/>
                  </a:lnTo>
                  <a:lnTo>
                    <a:pt x="378473" y="211246"/>
                  </a:lnTo>
                  <a:lnTo>
                    <a:pt x="356824" y="192190"/>
                  </a:lnTo>
                  <a:lnTo>
                    <a:pt x="331423" y="167770"/>
                  </a:lnTo>
                  <a:lnTo>
                    <a:pt x="300715" y="151985"/>
                  </a:lnTo>
                  <a:lnTo>
                    <a:pt x="266803" y="145586"/>
                  </a:lnTo>
                  <a:lnTo>
                    <a:pt x="231789" y="149328"/>
                  </a:lnTo>
                  <a:lnTo>
                    <a:pt x="199445" y="163093"/>
                  </a:lnTo>
                  <a:lnTo>
                    <a:pt x="173071" y="185160"/>
                  </a:lnTo>
                  <a:lnTo>
                    <a:pt x="154066" y="213866"/>
                  </a:lnTo>
                  <a:lnTo>
                    <a:pt x="143830" y="247549"/>
                  </a:lnTo>
                  <a:lnTo>
                    <a:pt x="137585" y="268394"/>
                  </a:lnTo>
                  <a:lnTo>
                    <a:pt x="125793" y="285945"/>
                  </a:lnTo>
                  <a:lnTo>
                    <a:pt x="109628" y="299286"/>
                  </a:lnTo>
                  <a:lnTo>
                    <a:pt x="90262" y="307502"/>
                  </a:lnTo>
                  <a:lnTo>
                    <a:pt x="83310" y="308927"/>
                  </a:lnTo>
                  <a:lnTo>
                    <a:pt x="76173" y="309636"/>
                  </a:lnTo>
                  <a:lnTo>
                    <a:pt x="68849" y="309630"/>
                  </a:lnTo>
                  <a:lnTo>
                    <a:pt x="13531" y="280294"/>
                  </a:lnTo>
                  <a:lnTo>
                    <a:pt x="0" y="226272"/>
                  </a:lnTo>
                  <a:lnTo>
                    <a:pt x="12563" y="175245"/>
                  </a:lnTo>
                  <a:lnTo>
                    <a:pt x="34396" y="128666"/>
                  </a:lnTo>
                  <a:lnTo>
                    <a:pt x="64531" y="87601"/>
                  </a:lnTo>
                  <a:lnTo>
                    <a:pt x="102003" y="53115"/>
                  </a:lnTo>
                  <a:lnTo>
                    <a:pt x="145847" y="26274"/>
                  </a:lnTo>
                  <a:lnTo>
                    <a:pt x="195095" y="8145"/>
                  </a:lnTo>
                  <a:lnTo>
                    <a:pt x="246940" y="0"/>
                  </a:lnTo>
                  <a:lnTo>
                    <a:pt x="298317" y="2092"/>
                  </a:lnTo>
                  <a:lnTo>
                    <a:pt x="347872" y="13959"/>
                  </a:lnTo>
                  <a:lnTo>
                    <a:pt x="394255" y="35137"/>
                  </a:lnTo>
                  <a:lnTo>
                    <a:pt x="436112" y="65162"/>
                  </a:lnTo>
                  <a:lnTo>
                    <a:pt x="472092" y="103573"/>
                  </a:lnTo>
                  <a:lnTo>
                    <a:pt x="486614" y="157489"/>
                  </a:lnTo>
                  <a:lnTo>
                    <a:pt x="477769" y="183956"/>
                  </a:lnTo>
                  <a:lnTo>
                    <a:pt x="458752" y="205619"/>
                  </a:lnTo>
                  <a:lnTo>
                    <a:pt x="432811" y="218471"/>
                  </a:lnTo>
                  <a:close/>
                </a:path>
              </a:pathLst>
            </a:custGeom>
            <a:solidFill>
              <a:srgbClr val="F1BC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442829" y="4913852"/>
              <a:ext cx="228599" cy="2285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72618" y="1499464"/>
              <a:ext cx="457199" cy="4095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891077" y="741042"/>
              <a:ext cx="571499" cy="51434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566562" y="9218713"/>
              <a:ext cx="410845" cy="410209"/>
            </a:xfrm>
            <a:custGeom>
              <a:avLst/>
              <a:gdLst/>
              <a:ahLst/>
              <a:cxnLst/>
              <a:rect l="l" t="t" r="r" b="b"/>
              <a:pathLst>
                <a:path w="410845" h="410209">
                  <a:moveTo>
                    <a:pt x="21282" y="271435"/>
                  </a:moveTo>
                  <a:lnTo>
                    <a:pt x="44501" y="255882"/>
                  </a:lnTo>
                  <a:lnTo>
                    <a:pt x="71794" y="250143"/>
                  </a:lnTo>
                  <a:lnTo>
                    <a:pt x="100112" y="255608"/>
                  </a:lnTo>
                  <a:lnTo>
                    <a:pt x="134383" y="263799"/>
                  </a:lnTo>
                  <a:lnTo>
                    <a:pt x="168856" y="261856"/>
                  </a:lnTo>
                  <a:lnTo>
                    <a:pt x="229632" y="229236"/>
                  </a:lnTo>
                  <a:lnTo>
                    <a:pt x="262113" y="168599"/>
                  </a:lnTo>
                  <a:lnTo>
                    <a:pt x="263960" y="134222"/>
                  </a:lnTo>
                  <a:lnTo>
                    <a:pt x="255726" y="99995"/>
                  </a:lnTo>
                  <a:lnTo>
                    <a:pt x="250553" y="78858"/>
                  </a:lnTo>
                  <a:lnTo>
                    <a:pt x="251830" y="57753"/>
                  </a:lnTo>
                  <a:lnTo>
                    <a:pt x="271548" y="21169"/>
                  </a:lnTo>
                  <a:lnTo>
                    <a:pt x="324202" y="0"/>
                  </a:lnTo>
                  <a:lnTo>
                    <a:pt x="351489" y="5765"/>
                  </a:lnTo>
                  <a:lnTo>
                    <a:pt x="374669" y="21282"/>
                  </a:lnTo>
                  <a:lnTo>
                    <a:pt x="390519" y="45490"/>
                  </a:lnTo>
                  <a:lnTo>
                    <a:pt x="405531" y="95851"/>
                  </a:lnTo>
                  <a:lnTo>
                    <a:pt x="410298" y="147072"/>
                  </a:lnTo>
                  <a:lnTo>
                    <a:pt x="405114" y="197744"/>
                  </a:lnTo>
                  <a:lnTo>
                    <a:pt x="390271" y="246458"/>
                  </a:lnTo>
                  <a:lnTo>
                    <a:pt x="366062" y="291808"/>
                  </a:lnTo>
                  <a:lnTo>
                    <a:pt x="332780" y="332384"/>
                  </a:lnTo>
                  <a:lnTo>
                    <a:pt x="292203" y="365667"/>
                  </a:lnTo>
                  <a:lnTo>
                    <a:pt x="246844" y="389885"/>
                  </a:lnTo>
                  <a:lnTo>
                    <a:pt x="198105" y="404753"/>
                  </a:lnTo>
                  <a:lnTo>
                    <a:pt x="147385" y="409985"/>
                  </a:lnTo>
                  <a:lnTo>
                    <a:pt x="96086" y="405296"/>
                  </a:lnTo>
                  <a:lnTo>
                    <a:pt x="45608" y="390401"/>
                  </a:lnTo>
                  <a:lnTo>
                    <a:pt x="5778" y="351267"/>
                  </a:lnTo>
                  <a:lnTo>
                    <a:pt x="0" y="323966"/>
                  </a:lnTo>
                  <a:lnTo>
                    <a:pt x="5425" y="295656"/>
                  </a:lnTo>
                  <a:lnTo>
                    <a:pt x="21282" y="271435"/>
                  </a:lnTo>
                  <a:close/>
                </a:path>
              </a:pathLst>
            </a:custGeom>
            <a:solidFill>
              <a:srgbClr val="F1BC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23323" y="3315405"/>
              <a:ext cx="7305674" cy="42005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02921" y="472904"/>
              <a:ext cx="7286624" cy="9229724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0946114" y="1220825"/>
            <a:ext cx="5850255" cy="10394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44395" algn="l"/>
              </a:tabLst>
            </a:pPr>
            <a:r>
              <a:rPr spc="-780" dirty="0"/>
              <a:t>BOOK</a:t>
            </a:r>
            <a:r>
              <a:rPr dirty="0"/>
              <a:t>	</a:t>
            </a:r>
            <a:r>
              <a:rPr spc="-944" dirty="0"/>
              <a:t>KEY</a:t>
            </a:r>
            <a:r>
              <a:rPr spc="-305" dirty="0"/>
              <a:t> </a:t>
            </a:r>
            <a:r>
              <a:rPr spc="-950" dirty="0"/>
              <a:t>ANSWER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38" cy="102869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1"/>
            <a:ext cx="559435" cy="10287000"/>
          </a:xfrm>
          <a:custGeom>
            <a:avLst/>
            <a:gdLst/>
            <a:ahLst/>
            <a:cxnLst/>
            <a:rect l="l" t="t" r="r" b="b"/>
            <a:pathLst>
              <a:path w="559435" h="10287000">
                <a:moveTo>
                  <a:pt x="559261" y="10286998"/>
                </a:moveTo>
                <a:lnTo>
                  <a:pt x="0" y="10286998"/>
                </a:lnTo>
                <a:lnTo>
                  <a:pt x="0" y="0"/>
                </a:lnTo>
                <a:lnTo>
                  <a:pt x="559261" y="0"/>
                </a:lnTo>
                <a:lnTo>
                  <a:pt x="559261" y="10286998"/>
                </a:lnTo>
                <a:close/>
              </a:path>
            </a:pathLst>
          </a:custGeom>
          <a:solidFill>
            <a:srgbClr val="E65C7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18288000" cy="10287635"/>
            </a:xfrm>
            <a:custGeom>
              <a:avLst/>
              <a:gdLst/>
              <a:ahLst/>
              <a:cxnLst/>
              <a:rect l="l" t="t" r="r" b="b"/>
              <a:pathLst>
                <a:path w="18288000" h="10287635">
                  <a:moveTo>
                    <a:pt x="18288000" y="0"/>
                  </a:moveTo>
                  <a:lnTo>
                    <a:pt x="0" y="0"/>
                  </a:lnTo>
                  <a:lnTo>
                    <a:pt x="0" y="592213"/>
                  </a:lnTo>
                  <a:lnTo>
                    <a:pt x="17791697" y="592213"/>
                  </a:lnTo>
                  <a:lnTo>
                    <a:pt x="17791697" y="9745002"/>
                  </a:lnTo>
                  <a:lnTo>
                    <a:pt x="0" y="9745002"/>
                  </a:lnTo>
                  <a:lnTo>
                    <a:pt x="0" y="10287000"/>
                  </a:lnTo>
                  <a:lnTo>
                    <a:pt x="17791697" y="10287000"/>
                  </a:lnTo>
                  <a:lnTo>
                    <a:pt x="18288000" y="10287013"/>
                  </a:lnTo>
                  <a:lnTo>
                    <a:pt x="18288000" y="9745002"/>
                  </a:lnTo>
                  <a:lnTo>
                    <a:pt x="18288000" y="592213"/>
                  </a:lnTo>
                  <a:lnTo>
                    <a:pt x="18288000" y="12"/>
                  </a:lnTo>
                  <a:close/>
                </a:path>
              </a:pathLst>
            </a:custGeom>
            <a:solidFill>
              <a:srgbClr val="E65C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144473" y="913874"/>
              <a:ext cx="228599" cy="2285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442844" y="9456978"/>
              <a:ext cx="518334" cy="49683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57001" y="9299018"/>
              <a:ext cx="457199" cy="4095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891077" y="741038"/>
              <a:ext cx="571499" cy="51434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872710" y="913874"/>
              <a:ext cx="1933574" cy="19335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088631" y="3233185"/>
              <a:ext cx="1666874" cy="166687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545810" y="6617769"/>
              <a:ext cx="6742188" cy="203834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794503" y="621792"/>
              <a:ext cx="6565391" cy="103022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3701065" y="5801195"/>
              <a:ext cx="2393315" cy="986790"/>
            </a:xfrm>
            <a:custGeom>
              <a:avLst/>
              <a:gdLst/>
              <a:ahLst/>
              <a:cxnLst/>
              <a:rect l="l" t="t" r="r" b="b"/>
              <a:pathLst>
                <a:path w="2393315" h="986790">
                  <a:moveTo>
                    <a:pt x="2146620" y="986682"/>
                  </a:moveTo>
                  <a:lnTo>
                    <a:pt x="246594" y="986682"/>
                  </a:lnTo>
                  <a:lnTo>
                    <a:pt x="196897" y="981670"/>
                  </a:lnTo>
                  <a:lnTo>
                    <a:pt x="150608" y="967297"/>
                  </a:lnTo>
                  <a:lnTo>
                    <a:pt x="108721" y="944554"/>
                  </a:lnTo>
                  <a:lnTo>
                    <a:pt x="72225" y="914433"/>
                  </a:lnTo>
                  <a:lnTo>
                    <a:pt x="42114" y="877927"/>
                  </a:lnTo>
                  <a:lnTo>
                    <a:pt x="19378" y="836026"/>
                  </a:lnTo>
                  <a:lnTo>
                    <a:pt x="5009" y="789724"/>
                  </a:lnTo>
                  <a:lnTo>
                    <a:pt x="0" y="740011"/>
                  </a:lnTo>
                  <a:lnTo>
                    <a:pt x="0" y="246670"/>
                  </a:lnTo>
                  <a:lnTo>
                    <a:pt x="5009" y="196957"/>
                  </a:lnTo>
                  <a:lnTo>
                    <a:pt x="19378" y="150655"/>
                  </a:lnTo>
                  <a:lnTo>
                    <a:pt x="42114" y="108754"/>
                  </a:lnTo>
                  <a:lnTo>
                    <a:pt x="72225" y="72248"/>
                  </a:lnTo>
                  <a:lnTo>
                    <a:pt x="108721" y="42127"/>
                  </a:lnTo>
                  <a:lnTo>
                    <a:pt x="150608" y="19384"/>
                  </a:lnTo>
                  <a:lnTo>
                    <a:pt x="196897" y="5011"/>
                  </a:lnTo>
                  <a:lnTo>
                    <a:pt x="246594" y="0"/>
                  </a:lnTo>
                  <a:lnTo>
                    <a:pt x="2146620" y="0"/>
                  </a:lnTo>
                  <a:lnTo>
                    <a:pt x="2194953" y="4783"/>
                  </a:lnTo>
                  <a:lnTo>
                    <a:pt x="2240988" y="18776"/>
                  </a:lnTo>
                  <a:lnTo>
                    <a:pt x="2283431" y="41443"/>
                  </a:lnTo>
                  <a:lnTo>
                    <a:pt x="2320989" y="72248"/>
                  </a:lnTo>
                  <a:lnTo>
                    <a:pt x="2351784" y="109817"/>
                  </a:lnTo>
                  <a:lnTo>
                    <a:pt x="2374444" y="152273"/>
                  </a:lnTo>
                  <a:lnTo>
                    <a:pt x="2388433" y="198322"/>
                  </a:lnTo>
                  <a:lnTo>
                    <a:pt x="2393215" y="246670"/>
                  </a:lnTo>
                  <a:lnTo>
                    <a:pt x="2393215" y="740011"/>
                  </a:lnTo>
                  <a:lnTo>
                    <a:pt x="2388433" y="788359"/>
                  </a:lnTo>
                  <a:lnTo>
                    <a:pt x="2374444" y="834408"/>
                  </a:lnTo>
                  <a:lnTo>
                    <a:pt x="2351784" y="876864"/>
                  </a:lnTo>
                  <a:lnTo>
                    <a:pt x="2320989" y="914433"/>
                  </a:lnTo>
                  <a:lnTo>
                    <a:pt x="2283431" y="945238"/>
                  </a:lnTo>
                  <a:lnTo>
                    <a:pt x="2240988" y="967905"/>
                  </a:lnTo>
                  <a:lnTo>
                    <a:pt x="2194953" y="981898"/>
                  </a:lnTo>
                  <a:lnTo>
                    <a:pt x="2146620" y="986682"/>
                  </a:lnTo>
                  <a:close/>
                </a:path>
              </a:pathLst>
            </a:custGeom>
            <a:solidFill>
              <a:srgbClr val="FBD6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4959713" y="3730070"/>
            <a:ext cx="1884680" cy="8020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100" b="1" spc="-550" dirty="0">
                <a:solidFill>
                  <a:srgbClr val="004AAC"/>
                </a:solidFill>
                <a:latin typeface="Trebuchet MS"/>
                <a:cs typeface="Trebuchet MS"/>
              </a:rPr>
              <a:t>Positive</a:t>
            </a:r>
            <a:endParaRPr sz="51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951447" y="5805873"/>
            <a:ext cx="1762760" cy="81406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150" b="1" spc="-635" dirty="0">
                <a:solidFill>
                  <a:srgbClr val="000309"/>
                </a:solidFill>
                <a:latin typeface="Trebuchet MS"/>
                <a:cs typeface="Trebuchet MS"/>
              </a:rPr>
              <a:t>Neutral</a:t>
            </a:r>
            <a:endParaRPr sz="515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062138" y="1715093"/>
            <a:ext cx="2099945" cy="8115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150" b="1" spc="-610" dirty="0">
                <a:solidFill>
                  <a:srgbClr val="FB6E50"/>
                </a:solidFill>
                <a:latin typeface="Trebuchet MS"/>
                <a:cs typeface="Trebuchet MS"/>
              </a:rPr>
              <a:t>Negative</a:t>
            </a:r>
            <a:endParaRPr sz="5150">
              <a:latin typeface="Trebuchet MS"/>
              <a:cs typeface="Trebuchet M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754213" y="1883858"/>
            <a:ext cx="9280525" cy="683260"/>
            <a:chOff x="754213" y="1883858"/>
            <a:chExt cx="9280525" cy="683260"/>
          </a:xfrm>
        </p:grpSpPr>
        <p:sp>
          <p:nvSpPr>
            <p:cNvPr id="19" name="object 19"/>
            <p:cNvSpPr/>
            <p:nvPr/>
          </p:nvSpPr>
          <p:spPr>
            <a:xfrm>
              <a:off x="754213" y="1883858"/>
              <a:ext cx="9280525" cy="683260"/>
            </a:xfrm>
            <a:custGeom>
              <a:avLst/>
              <a:gdLst/>
              <a:ahLst/>
              <a:cxnLst/>
              <a:rect l="l" t="t" r="r" b="b"/>
              <a:pathLst>
                <a:path w="9280525" h="683260">
                  <a:moveTo>
                    <a:pt x="0" y="0"/>
                  </a:moveTo>
                  <a:lnTo>
                    <a:pt x="9280241" y="0"/>
                  </a:lnTo>
                  <a:lnTo>
                    <a:pt x="9280241" y="683219"/>
                  </a:lnTo>
                  <a:lnTo>
                    <a:pt x="0" y="68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12648" y="2148869"/>
              <a:ext cx="152400" cy="152399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754213" y="1883858"/>
            <a:ext cx="9280525" cy="683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6110">
              <a:lnSpc>
                <a:spcPts val="4775"/>
              </a:lnSpc>
            </a:pPr>
            <a:r>
              <a:rPr sz="4450" b="1" spc="-409" dirty="0">
                <a:solidFill>
                  <a:srgbClr val="5DD957"/>
                </a:solidFill>
                <a:latin typeface="Trebuchet MS"/>
                <a:cs typeface="Trebuchet MS"/>
              </a:rPr>
              <a:t>All</a:t>
            </a:r>
            <a:r>
              <a:rPr sz="4450" b="1" spc="-445" dirty="0">
                <a:solidFill>
                  <a:srgbClr val="5DD957"/>
                </a:solidFill>
                <a:latin typeface="Trebuchet MS"/>
                <a:cs typeface="Trebuchet MS"/>
              </a:rPr>
              <a:t> </a:t>
            </a:r>
            <a:r>
              <a:rPr sz="4450" b="1" spc="-610" dirty="0">
                <a:solidFill>
                  <a:srgbClr val="5DD957"/>
                </a:solidFill>
                <a:latin typeface="Trebuchet MS"/>
                <a:cs typeface="Trebuchet MS"/>
              </a:rPr>
              <a:t>matter</a:t>
            </a:r>
            <a:r>
              <a:rPr sz="4450" b="1" spc="-434" dirty="0">
                <a:solidFill>
                  <a:srgbClr val="5DD957"/>
                </a:solidFill>
                <a:latin typeface="Trebuchet MS"/>
                <a:cs typeface="Trebuchet MS"/>
              </a:rPr>
              <a:t> </a:t>
            </a:r>
            <a:r>
              <a:rPr sz="4450" b="1" spc="-310" dirty="0">
                <a:solidFill>
                  <a:srgbClr val="5DD957"/>
                </a:solidFill>
                <a:latin typeface="Trebuchet MS"/>
                <a:cs typeface="Trebuchet MS"/>
              </a:rPr>
              <a:t>is</a:t>
            </a:r>
            <a:r>
              <a:rPr sz="4450" b="1" spc="-430" dirty="0">
                <a:solidFill>
                  <a:srgbClr val="5DD957"/>
                </a:solidFill>
                <a:latin typeface="Trebuchet MS"/>
                <a:cs typeface="Trebuchet MS"/>
              </a:rPr>
              <a:t> </a:t>
            </a:r>
            <a:r>
              <a:rPr sz="4450" b="1" spc="-760" dirty="0">
                <a:solidFill>
                  <a:srgbClr val="5DD957"/>
                </a:solidFill>
                <a:latin typeface="Trebuchet MS"/>
                <a:cs typeface="Trebuchet MS"/>
              </a:rPr>
              <a:t>made</a:t>
            </a:r>
            <a:r>
              <a:rPr sz="4450" b="1" spc="-430" dirty="0">
                <a:solidFill>
                  <a:srgbClr val="5DD957"/>
                </a:solidFill>
                <a:latin typeface="Trebuchet MS"/>
                <a:cs typeface="Trebuchet MS"/>
              </a:rPr>
              <a:t> </a:t>
            </a:r>
            <a:r>
              <a:rPr sz="4450" b="1" spc="-475" dirty="0">
                <a:solidFill>
                  <a:srgbClr val="5DD957"/>
                </a:solidFill>
                <a:latin typeface="Trebuchet MS"/>
                <a:cs typeface="Trebuchet MS"/>
              </a:rPr>
              <a:t>of</a:t>
            </a:r>
            <a:r>
              <a:rPr sz="4450" b="1" spc="-434" dirty="0">
                <a:solidFill>
                  <a:srgbClr val="5DD957"/>
                </a:solidFill>
                <a:latin typeface="Trebuchet MS"/>
                <a:cs typeface="Trebuchet MS"/>
              </a:rPr>
              <a:t> </a:t>
            </a:r>
            <a:r>
              <a:rPr sz="4450" b="1" spc="-515" dirty="0">
                <a:solidFill>
                  <a:srgbClr val="5DD957"/>
                </a:solidFill>
                <a:latin typeface="Trebuchet MS"/>
                <a:cs typeface="Trebuchet MS"/>
              </a:rPr>
              <a:t>small</a:t>
            </a:r>
            <a:r>
              <a:rPr sz="4450" b="1" spc="-434" dirty="0">
                <a:solidFill>
                  <a:srgbClr val="5DD957"/>
                </a:solidFill>
                <a:latin typeface="Trebuchet MS"/>
                <a:cs typeface="Trebuchet MS"/>
              </a:rPr>
              <a:t> </a:t>
            </a:r>
            <a:r>
              <a:rPr sz="4450" b="1" spc="-525" dirty="0">
                <a:solidFill>
                  <a:srgbClr val="5DD957"/>
                </a:solidFill>
                <a:latin typeface="Trebuchet MS"/>
                <a:cs typeface="Trebuchet MS"/>
              </a:rPr>
              <a:t>particles.</a:t>
            </a:r>
            <a:r>
              <a:rPr sz="4450" b="1" spc="-430" dirty="0">
                <a:solidFill>
                  <a:srgbClr val="5DD957"/>
                </a:solidFill>
                <a:latin typeface="Trebuchet MS"/>
                <a:cs typeface="Trebuchet MS"/>
              </a:rPr>
              <a:t> </a:t>
            </a:r>
            <a:r>
              <a:rPr sz="4450" b="1" spc="-640" dirty="0">
                <a:solidFill>
                  <a:srgbClr val="5DD957"/>
                </a:solidFill>
                <a:latin typeface="Trebuchet MS"/>
                <a:cs typeface="Trebuchet MS"/>
              </a:rPr>
              <a:t>These</a:t>
            </a:r>
            <a:endParaRPr sz="445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54213" y="2567077"/>
            <a:ext cx="7699375" cy="789940"/>
          </a:xfrm>
          <a:prstGeom prst="rect">
            <a:avLst/>
          </a:prstGeom>
          <a:solidFill>
            <a:srgbClr val="FEEBD4"/>
          </a:solidFill>
        </p:spPr>
        <p:txBody>
          <a:bodyPr vert="horz" wrap="square" lIns="0" tIns="35560" rIns="0" bIns="0" rtlCol="0">
            <a:spAutoFit/>
          </a:bodyPr>
          <a:lstStyle/>
          <a:p>
            <a:pPr marL="626110">
              <a:lnSpc>
                <a:spcPct val="100000"/>
              </a:lnSpc>
              <a:spcBef>
                <a:spcPts val="280"/>
              </a:spcBef>
            </a:pPr>
            <a:r>
              <a:rPr sz="4450" b="1" spc="-500" dirty="0">
                <a:solidFill>
                  <a:srgbClr val="5DD957"/>
                </a:solidFill>
                <a:latin typeface="Trebuchet MS"/>
                <a:cs typeface="Trebuchet MS"/>
              </a:rPr>
              <a:t>particles</a:t>
            </a:r>
            <a:r>
              <a:rPr sz="4450" b="1" spc="-445" dirty="0">
                <a:solidFill>
                  <a:srgbClr val="5DD957"/>
                </a:solidFill>
                <a:latin typeface="Trebuchet MS"/>
                <a:cs typeface="Trebuchet MS"/>
              </a:rPr>
              <a:t> </a:t>
            </a:r>
            <a:r>
              <a:rPr sz="4450" b="1" spc="-645" dirty="0">
                <a:solidFill>
                  <a:srgbClr val="5DD957"/>
                </a:solidFill>
                <a:latin typeface="Trebuchet MS"/>
                <a:cs typeface="Trebuchet MS"/>
              </a:rPr>
              <a:t>can</a:t>
            </a:r>
            <a:r>
              <a:rPr sz="4450" b="1" spc="-434" dirty="0">
                <a:solidFill>
                  <a:srgbClr val="5DD957"/>
                </a:solidFill>
                <a:latin typeface="Trebuchet MS"/>
                <a:cs typeface="Trebuchet MS"/>
              </a:rPr>
              <a:t> </a:t>
            </a:r>
            <a:r>
              <a:rPr sz="4450" b="1" spc="-630" dirty="0">
                <a:solidFill>
                  <a:srgbClr val="5DD957"/>
                </a:solidFill>
                <a:latin typeface="Trebuchet MS"/>
                <a:cs typeface="Trebuchet MS"/>
              </a:rPr>
              <a:t>have</a:t>
            </a:r>
            <a:r>
              <a:rPr sz="4450" b="1" spc="-434" dirty="0">
                <a:solidFill>
                  <a:srgbClr val="5DD957"/>
                </a:solidFill>
                <a:latin typeface="Trebuchet MS"/>
                <a:cs typeface="Trebuchet MS"/>
              </a:rPr>
              <a:t> </a:t>
            </a:r>
            <a:r>
              <a:rPr sz="4450" b="1" spc="-535" dirty="0">
                <a:solidFill>
                  <a:srgbClr val="5DD957"/>
                </a:solidFill>
                <a:latin typeface="Trebuchet MS"/>
                <a:cs typeface="Trebuchet MS"/>
              </a:rPr>
              <a:t>electric</a:t>
            </a:r>
            <a:r>
              <a:rPr sz="4450" b="1" spc="-430" dirty="0">
                <a:solidFill>
                  <a:srgbClr val="5DD957"/>
                </a:solidFill>
                <a:latin typeface="Trebuchet MS"/>
                <a:cs typeface="Trebuchet MS"/>
              </a:rPr>
              <a:t> </a:t>
            </a:r>
            <a:r>
              <a:rPr sz="4450" b="1" spc="-575" dirty="0">
                <a:solidFill>
                  <a:srgbClr val="5DD957"/>
                </a:solidFill>
                <a:latin typeface="Trebuchet MS"/>
                <a:cs typeface="Trebuchet MS"/>
              </a:rPr>
              <a:t>charges.</a:t>
            </a:r>
            <a:endParaRPr sz="4450">
              <a:latin typeface="Trebuchet MS"/>
              <a:cs typeface="Trebuchet M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42931" y="5908069"/>
            <a:ext cx="10741025" cy="1943100"/>
          </a:xfrm>
          <a:custGeom>
            <a:avLst/>
            <a:gdLst/>
            <a:ahLst/>
            <a:cxnLst/>
            <a:rect l="l" t="t" r="r" b="b"/>
            <a:pathLst>
              <a:path w="10741025" h="1943100">
                <a:moveTo>
                  <a:pt x="7513755" y="1943099"/>
                </a:moveTo>
                <a:lnTo>
                  <a:pt x="3226728" y="1943099"/>
                </a:lnTo>
                <a:lnTo>
                  <a:pt x="3183078" y="1936058"/>
                </a:lnTo>
                <a:lnTo>
                  <a:pt x="3145169" y="1916452"/>
                </a:lnTo>
                <a:lnTo>
                  <a:pt x="3115274" y="1886554"/>
                </a:lnTo>
                <a:lnTo>
                  <a:pt x="3095670" y="1848641"/>
                </a:lnTo>
                <a:lnTo>
                  <a:pt x="3088629" y="1804987"/>
                </a:lnTo>
                <a:lnTo>
                  <a:pt x="3088629" y="1385887"/>
                </a:lnTo>
                <a:lnTo>
                  <a:pt x="3081589" y="1342233"/>
                </a:lnTo>
                <a:lnTo>
                  <a:pt x="3061984" y="1304319"/>
                </a:lnTo>
                <a:lnTo>
                  <a:pt x="3032090" y="1274422"/>
                </a:lnTo>
                <a:lnTo>
                  <a:pt x="2994180" y="1254815"/>
                </a:lnTo>
                <a:lnTo>
                  <a:pt x="2950530" y="1247774"/>
                </a:lnTo>
                <a:lnTo>
                  <a:pt x="138099" y="1247774"/>
                </a:lnTo>
                <a:lnTo>
                  <a:pt x="94449" y="1240733"/>
                </a:lnTo>
                <a:lnTo>
                  <a:pt x="56539" y="1221127"/>
                </a:lnTo>
                <a:lnTo>
                  <a:pt x="26645" y="1191229"/>
                </a:lnTo>
                <a:lnTo>
                  <a:pt x="7040" y="1153316"/>
                </a:lnTo>
                <a:lnTo>
                  <a:pt x="0" y="1109662"/>
                </a:lnTo>
                <a:lnTo>
                  <a:pt x="0" y="807684"/>
                </a:lnTo>
                <a:lnTo>
                  <a:pt x="7925" y="766097"/>
                </a:lnTo>
                <a:lnTo>
                  <a:pt x="29742" y="731374"/>
                </a:lnTo>
                <a:lnTo>
                  <a:pt x="62506" y="706716"/>
                </a:lnTo>
                <a:lnTo>
                  <a:pt x="144047" y="683933"/>
                </a:lnTo>
                <a:lnTo>
                  <a:pt x="176811" y="659275"/>
                </a:lnTo>
                <a:lnTo>
                  <a:pt x="198627" y="624552"/>
                </a:lnTo>
                <a:lnTo>
                  <a:pt x="206553" y="582965"/>
                </a:lnTo>
                <a:lnTo>
                  <a:pt x="206553" y="138112"/>
                </a:lnTo>
                <a:lnTo>
                  <a:pt x="213593" y="94458"/>
                </a:lnTo>
                <a:lnTo>
                  <a:pt x="233198" y="56545"/>
                </a:lnTo>
                <a:lnTo>
                  <a:pt x="263093" y="26647"/>
                </a:lnTo>
                <a:lnTo>
                  <a:pt x="301002" y="7041"/>
                </a:lnTo>
                <a:lnTo>
                  <a:pt x="344652" y="0"/>
                </a:lnTo>
                <a:lnTo>
                  <a:pt x="10395832" y="0"/>
                </a:lnTo>
                <a:lnTo>
                  <a:pt x="10439482" y="7041"/>
                </a:lnTo>
                <a:lnTo>
                  <a:pt x="10477391" y="26647"/>
                </a:lnTo>
                <a:lnTo>
                  <a:pt x="10507286" y="56545"/>
                </a:lnTo>
                <a:lnTo>
                  <a:pt x="10526890" y="94458"/>
                </a:lnTo>
                <a:lnTo>
                  <a:pt x="10533931" y="138112"/>
                </a:lnTo>
                <a:lnTo>
                  <a:pt x="10533931" y="582911"/>
                </a:lnTo>
                <a:lnTo>
                  <a:pt x="10541863" y="624524"/>
                </a:lnTo>
                <a:lnTo>
                  <a:pt x="10563696" y="659266"/>
                </a:lnTo>
                <a:lnTo>
                  <a:pt x="10596484" y="683934"/>
                </a:lnTo>
                <a:lnTo>
                  <a:pt x="10678080" y="706715"/>
                </a:lnTo>
                <a:lnTo>
                  <a:pt x="10710868" y="731383"/>
                </a:lnTo>
                <a:lnTo>
                  <a:pt x="10732701" y="766125"/>
                </a:lnTo>
                <a:lnTo>
                  <a:pt x="10740633" y="807738"/>
                </a:lnTo>
                <a:lnTo>
                  <a:pt x="10740633" y="1109662"/>
                </a:lnTo>
                <a:lnTo>
                  <a:pt x="10733593" y="1153316"/>
                </a:lnTo>
                <a:lnTo>
                  <a:pt x="10713988" y="1191229"/>
                </a:lnTo>
                <a:lnTo>
                  <a:pt x="10684094" y="1221127"/>
                </a:lnTo>
                <a:lnTo>
                  <a:pt x="10646184" y="1240733"/>
                </a:lnTo>
                <a:lnTo>
                  <a:pt x="10602534" y="1247774"/>
                </a:lnTo>
                <a:lnTo>
                  <a:pt x="7789954" y="1247774"/>
                </a:lnTo>
                <a:lnTo>
                  <a:pt x="7746304" y="1254815"/>
                </a:lnTo>
                <a:lnTo>
                  <a:pt x="7708394" y="1274422"/>
                </a:lnTo>
                <a:lnTo>
                  <a:pt x="7678500" y="1304319"/>
                </a:lnTo>
                <a:lnTo>
                  <a:pt x="7658895" y="1342233"/>
                </a:lnTo>
                <a:lnTo>
                  <a:pt x="7651855" y="1385887"/>
                </a:lnTo>
                <a:lnTo>
                  <a:pt x="7651855" y="1804987"/>
                </a:lnTo>
                <a:lnTo>
                  <a:pt x="7644814" y="1848641"/>
                </a:lnTo>
                <a:lnTo>
                  <a:pt x="7625209" y="1886554"/>
                </a:lnTo>
                <a:lnTo>
                  <a:pt x="7595315" y="1916452"/>
                </a:lnTo>
                <a:lnTo>
                  <a:pt x="7557405" y="1936058"/>
                </a:lnTo>
                <a:lnTo>
                  <a:pt x="7513755" y="1943099"/>
                </a:lnTo>
                <a:close/>
              </a:path>
            </a:pathLst>
          </a:custGeom>
          <a:solidFill>
            <a:srgbClr val="FDEC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36956" y="5806501"/>
            <a:ext cx="10354310" cy="6235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900" b="1" spc="-565" dirty="0">
                <a:solidFill>
                  <a:srgbClr val="EF5233"/>
                </a:solidFill>
                <a:latin typeface="Trebuchet MS"/>
                <a:cs typeface="Trebuchet MS"/>
              </a:rPr>
              <a:t>Some</a:t>
            </a:r>
            <a:r>
              <a:rPr sz="3900" b="1" spc="-385" dirty="0">
                <a:solidFill>
                  <a:srgbClr val="EF5233"/>
                </a:solidFill>
                <a:latin typeface="Trebuchet MS"/>
                <a:cs typeface="Trebuchet MS"/>
              </a:rPr>
              <a:t> </a:t>
            </a:r>
            <a:r>
              <a:rPr sz="3900" b="1" spc="-475" dirty="0">
                <a:solidFill>
                  <a:srgbClr val="EF5233"/>
                </a:solidFill>
                <a:latin typeface="Trebuchet MS"/>
                <a:cs typeface="Trebuchet MS"/>
              </a:rPr>
              <a:t>charges</a:t>
            </a:r>
            <a:r>
              <a:rPr sz="3900" b="1" spc="-385" dirty="0">
                <a:solidFill>
                  <a:srgbClr val="EF5233"/>
                </a:solidFill>
                <a:latin typeface="Trebuchet MS"/>
                <a:cs typeface="Trebuchet MS"/>
              </a:rPr>
              <a:t> </a:t>
            </a:r>
            <a:r>
              <a:rPr sz="3900" b="1" spc="-535" dirty="0">
                <a:solidFill>
                  <a:srgbClr val="EF5233"/>
                </a:solidFill>
                <a:latin typeface="Trebuchet MS"/>
                <a:cs typeface="Trebuchet MS"/>
              </a:rPr>
              <a:t>are</a:t>
            </a:r>
            <a:r>
              <a:rPr sz="3900" b="1" spc="-385" dirty="0">
                <a:solidFill>
                  <a:srgbClr val="EF5233"/>
                </a:solidFill>
                <a:latin typeface="Trebuchet MS"/>
                <a:cs typeface="Trebuchet MS"/>
              </a:rPr>
              <a:t> </a:t>
            </a:r>
            <a:r>
              <a:rPr sz="3900" b="1" spc="-400" dirty="0">
                <a:solidFill>
                  <a:srgbClr val="EF5233"/>
                </a:solidFill>
                <a:latin typeface="Trebuchet MS"/>
                <a:cs typeface="Trebuchet MS"/>
              </a:rPr>
              <a:t>Positive</a:t>
            </a:r>
            <a:r>
              <a:rPr sz="3900" b="1" spc="-380" dirty="0">
                <a:solidFill>
                  <a:srgbClr val="EF5233"/>
                </a:solidFill>
                <a:latin typeface="Trebuchet MS"/>
                <a:cs typeface="Trebuchet MS"/>
              </a:rPr>
              <a:t> </a:t>
            </a:r>
            <a:r>
              <a:rPr sz="3900" b="1" spc="-390" dirty="0">
                <a:solidFill>
                  <a:srgbClr val="EF5233"/>
                </a:solidFill>
                <a:latin typeface="Trebuchet MS"/>
                <a:cs typeface="Trebuchet MS"/>
              </a:rPr>
              <a:t>(+),</a:t>
            </a:r>
            <a:r>
              <a:rPr sz="3900" b="1" spc="-385" dirty="0">
                <a:solidFill>
                  <a:srgbClr val="EF5233"/>
                </a:solidFill>
                <a:latin typeface="Trebuchet MS"/>
                <a:cs typeface="Trebuchet MS"/>
              </a:rPr>
              <a:t> </a:t>
            </a:r>
            <a:r>
              <a:rPr sz="3900" b="1" spc="-565" dirty="0">
                <a:solidFill>
                  <a:srgbClr val="EF5233"/>
                </a:solidFill>
                <a:latin typeface="Trebuchet MS"/>
                <a:cs typeface="Trebuchet MS"/>
              </a:rPr>
              <a:t>Some</a:t>
            </a:r>
            <a:r>
              <a:rPr sz="3900" b="1" spc="-385" dirty="0">
                <a:solidFill>
                  <a:srgbClr val="EF5233"/>
                </a:solidFill>
                <a:latin typeface="Trebuchet MS"/>
                <a:cs typeface="Trebuchet MS"/>
              </a:rPr>
              <a:t> </a:t>
            </a:r>
            <a:r>
              <a:rPr sz="3900" b="1" spc="-535" dirty="0">
                <a:solidFill>
                  <a:srgbClr val="EF5233"/>
                </a:solidFill>
                <a:latin typeface="Trebuchet MS"/>
                <a:cs typeface="Trebuchet MS"/>
              </a:rPr>
              <a:t>are</a:t>
            </a:r>
            <a:r>
              <a:rPr sz="3900" b="1" spc="-380" dirty="0">
                <a:solidFill>
                  <a:srgbClr val="EF5233"/>
                </a:solidFill>
                <a:latin typeface="Trebuchet MS"/>
                <a:cs typeface="Trebuchet MS"/>
              </a:rPr>
              <a:t> </a:t>
            </a:r>
            <a:r>
              <a:rPr sz="3900" b="1" spc="-450" dirty="0">
                <a:solidFill>
                  <a:srgbClr val="EF5233"/>
                </a:solidFill>
                <a:latin typeface="Trebuchet MS"/>
                <a:cs typeface="Trebuchet MS"/>
              </a:rPr>
              <a:t>Negative</a:t>
            </a:r>
            <a:r>
              <a:rPr sz="3900" b="1" spc="-385" dirty="0">
                <a:solidFill>
                  <a:srgbClr val="EF5233"/>
                </a:solidFill>
                <a:latin typeface="Trebuchet MS"/>
                <a:cs typeface="Trebuchet MS"/>
              </a:rPr>
              <a:t> </a:t>
            </a:r>
            <a:r>
              <a:rPr sz="3900" b="1" spc="-10" dirty="0">
                <a:solidFill>
                  <a:srgbClr val="EF5233"/>
                </a:solidFill>
                <a:latin typeface="Trebuchet MS"/>
                <a:cs typeface="Trebuchet MS"/>
              </a:rPr>
              <a:t>(-</a:t>
            </a:r>
            <a:r>
              <a:rPr sz="3900" b="1" spc="-305" dirty="0">
                <a:solidFill>
                  <a:srgbClr val="EF5233"/>
                </a:solidFill>
                <a:latin typeface="Trebuchet MS"/>
                <a:cs typeface="Trebuchet MS"/>
              </a:rPr>
              <a:t>)</a:t>
            </a:r>
            <a:r>
              <a:rPr sz="3900" b="1" spc="-385" dirty="0">
                <a:solidFill>
                  <a:srgbClr val="EF5233"/>
                </a:solidFill>
                <a:latin typeface="Trebuchet MS"/>
                <a:cs typeface="Trebuchet MS"/>
              </a:rPr>
              <a:t> </a:t>
            </a:r>
            <a:r>
              <a:rPr sz="3900" b="1" spc="-565" dirty="0">
                <a:solidFill>
                  <a:srgbClr val="EF5233"/>
                </a:solidFill>
                <a:latin typeface="Trebuchet MS"/>
                <a:cs typeface="Trebuchet MS"/>
              </a:rPr>
              <a:t>,</a:t>
            </a:r>
            <a:r>
              <a:rPr sz="3900" b="1" spc="-380" dirty="0">
                <a:solidFill>
                  <a:srgbClr val="EF5233"/>
                </a:solidFill>
                <a:latin typeface="Trebuchet MS"/>
                <a:cs typeface="Trebuchet MS"/>
              </a:rPr>
              <a:t> </a:t>
            </a:r>
            <a:r>
              <a:rPr sz="3900" b="1" spc="-600" dirty="0">
                <a:solidFill>
                  <a:srgbClr val="EF5233"/>
                </a:solidFill>
                <a:latin typeface="Trebuchet MS"/>
                <a:cs typeface="Trebuchet MS"/>
              </a:rPr>
              <a:t>and</a:t>
            </a:r>
            <a:endParaRPr sz="39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30234" y="6404632"/>
            <a:ext cx="10767060" cy="1416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01340" marR="5080" indent="-3089275">
              <a:lnSpc>
                <a:spcPct val="117000"/>
              </a:lnSpc>
              <a:spcBef>
                <a:spcPts val="95"/>
              </a:spcBef>
            </a:pPr>
            <a:r>
              <a:rPr sz="3900" b="1" spc="-580" dirty="0">
                <a:solidFill>
                  <a:srgbClr val="EF5233"/>
                </a:solidFill>
                <a:latin typeface="Trebuchet MS"/>
                <a:cs typeface="Trebuchet MS"/>
              </a:rPr>
              <a:t>some</a:t>
            </a:r>
            <a:r>
              <a:rPr sz="3900" b="1" spc="-390" dirty="0">
                <a:solidFill>
                  <a:srgbClr val="EF5233"/>
                </a:solidFill>
                <a:latin typeface="Trebuchet MS"/>
                <a:cs typeface="Trebuchet MS"/>
              </a:rPr>
              <a:t> </a:t>
            </a:r>
            <a:r>
              <a:rPr sz="3900" b="1" spc="-545" dirty="0">
                <a:solidFill>
                  <a:srgbClr val="EF5233"/>
                </a:solidFill>
                <a:latin typeface="Trebuchet MS"/>
                <a:cs typeface="Trebuchet MS"/>
              </a:rPr>
              <a:t>have</a:t>
            </a:r>
            <a:r>
              <a:rPr sz="3900" b="1" spc="-385" dirty="0">
                <a:solidFill>
                  <a:srgbClr val="EF5233"/>
                </a:solidFill>
                <a:latin typeface="Trebuchet MS"/>
                <a:cs typeface="Trebuchet MS"/>
              </a:rPr>
              <a:t> </a:t>
            </a:r>
            <a:r>
              <a:rPr sz="3900" b="1" spc="-535" dirty="0">
                <a:solidFill>
                  <a:srgbClr val="EF5233"/>
                </a:solidFill>
                <a:latin typeface="Trebuchet MS"/>
                <a:cs typeface="Trebuchet MS"/>
              </a:rPr>
              <a:t>the</a:t>
            </a:r>
            <a:r>
              <a:rPr sz="3900" b="1" spc="-385" dirty="0">
                <a:solidFill>
                  <a:srgbClr val="EF5233"/>
                </a:solidFill>
                <a:latin typeface="Trebuchet MS"/>
                <a:cs typeface="Trebuchet MS"/>
              </a:rPr>
              <a:t> </a:t>
            </a:r>
            <a:r>
              <a:rPr sz="3900" b="1" spc="-570" dirty="0">
                <a:solidFill>
                  <a:srgbClr val="EF5233"/>
                </a:solidFill>
                <a:latin typeface="Trebuchet MS"/>
                <a:cs typeface="Trebuchet MS"/>
              </a:rPr>
              <a:t>same</a:t>
            </a:r>
            <a:r>
              <a:rPr sz="3900" b="1" spc="-385" dirty="0">
                <a:solidFill>
                  <a:srgbClr val="EF5233"/>
                </a:solidFill>
                <a:latin typeface="Trebuchet MS"/>
                <a:cs typeface="Trebuchet MS"/>
              </a:rPr>
              <a:t> </a:t>
            </a:r>
            <a:r>
              <a:rPr sz="3900" b="1" spc="-640" dirty="0">
                <a:solidFill>
                  <a:srgbClr val="EF5233"/>
                </a:solidFill>
                <a:latin typeface="Trebuchet MS"/>
                <a:cs typeface="Trebuchet MS"/>
              </a:rPr>
              <a:t>number</a:t>
            </a:r>
            <a:r>
              <a:rPr sz="3900" b="1" spc="-385" dirty="0">
                <a:solidFill>
                  <a:srgbClr val="EF5233"/>
                </a:solidFill>
                <a:latin typeface="Trebuchet MS"/>
                <a:cs typeface="Trebuchet MS"/>
              </a:rPr>
              <a:t> </a:t>
            </a:r>
            <a:r>
              <a:rPr sz="3900" b="1" spc="-430" dirty="0">
                <a:solidFill>
                  <a:srgbClr val="EF5233"/>
                </a:solidFill>
                <a:latin typeface="Trebuchet MS"/>
                <a:cs typeface="Trebuchet MS"/>
              </a:rPr>
              <a:t>of</a:t>
            </a:r>
            <a:r>
              <a:rPr sz="3900" b="1" spc="-385" dirty="0">
                <a:solidFill>
                  <a:srgbClr val="EF5233"/>
                </a:solidFill>
                <a:latin typeface="Trebuchet MS"/>
                <a:cs typeface="Trebuchet MS"/>
              </a:rPr>
              <a:t> </a:t>
            </a:r>
            <a:r>
              <a:rPr sz="3900" b="1" spc="-420" dirty="0">
                <a:solidFill>
                  <a:srgbClr val="EF5233"/>
                </a:solidFill>
                <a:latin typeface="Trebuchet MS"/>
                <a:cs typeface="Trebuchet MS"/>
              </a:rPr>
              <a:t>positive</a:t>
            </a:r>
            <a:r>
              <a:rPr sz="3900" b="1" spc="-385" dirty="0">
                <a:solidFill>
                  <a:srgbClr val="EF5233"/>
                </a:solidFill>
                <a:latin typeface="Trebuchet MS"/>
                <a:cs typeface="Trebuchet MS"/>
              </a:rPr>
              <a:t> </a:t>
            </a:r>
            <a:r>
              <a:rPr sz="3900" b="1" spc="-475" dirty="0">
                <a:solidFill>
                  <a:srgbClr val="EF5233"/>
                </a:solidFill>
                <a:latin typeface="Trebuchet MS"/>
                <a:cs typeface="Trebuchet MS"/>
              </a:rPr>
              <a:t>charges</a:t>
            </a:r>
            <a:r>
              <a:rPr sz="3900" b="1" spc="-385" dirty="0">
                <a:solidFill>
                  <a:srgbClr val="EF5233"/>
                </a:solidFill>
                <a:latin typeface="Trebuchet MS"/>
                <a:cs typeface="Trebuchet MS"/>
              </a:rPr>
              <a:t> </a:t>
            </a:r>
            <a:r>
              <a:rPr sz="3900" b="1" spc="-575" dirty="0">
                <a:solidFill>
                  <a:srgbClr val="EF5233"/>
                </a:solidFill>
                <a:latin typeface="Trebuchet MS"/>
                <a:cs typeface="Trebuchet MS"/>
              </a:rPr>
              <a:t>and</a:t>
            </a:r>
            <a:r>
              <a:rPr sz="3900" b="1" spc="-385" dirty="0">
                <a:solidFill>
                  <a:srgbClr val="EF5233"/>
                </a:solidFill>
                <a:latin typeface="Trebuchet MS"/>
                <a:cs typeface="Trebuchet MS"/>
              </a:rPr>
              <a:t> </a:t>
            </a:r>
            <a:r>
              <a:rPr sz="3900" b="1" spc="-475" dirty="0">
                <a:solidFill>
                  <a:srgbClr val="EF5233"/>
                </a:solidFill>
                <a:latin typeface="Trebuchet MS"/>
                <a:cs typeface="Trebuchet MS"/>
              </a:rPr>
              <a:t>negative charges</a:t>
            </a:r>
            <a:r>
              <a:rPr sz="3900" b="1" spc="-390" dirty="0">
                <a:solidFill>
                  <a:srgbClr val="EF5233"/>
                </a:solidFill>
                <a:latin typeface="Trebuchet MS"/>
                <a:cs typeface="Trebuchet MS"/>
              </a:rPr>
              <a:t> </a:t>
            </a:r>
            <a:r>
              <a:rPr sz="3900" b="1" spc="-290" dirty="0">
                <a:solidFill>
                  <a:srgbClr val="EF5233"/>
                </a:solidFill>
                <a:latin typeface="Trebuchet MS"/>
                <a:cs typeface="Trebuchet MS"/>
              </a:rPr>
              <a:t>its</a:t>
            </a:r>
            <a:r>
              <a:rPr sz="3900" b="1" spc="-385" dirty="0">
                <a:solidFill>
                  <a:srgbClr val="EF5233"/>
                </a:solidFill>
                <a:latin typeface="Trebuchet MS"/>
                <a:cs typeface="Trebuchet MS"/>
              </a:rPr>
              <a:t> </a:t>
            </a:r>
            <a:r>
              <a:rPr sz="3900" b="1" spc="-475" dirty="0">
                <a:solidFill>
                  <a:srgbClr val="EF5233"/>
                </a:solidFill>
                <a:latin typeface="Trebuchet MS"/>
                <a:cs typeface="Trebuchet MS"/>
              </a:rPr>
              <a:t>called</a:t>
            </a:r>
            <a:r>
              <a:rPr sz="3900" b="1" spc="-385" dirty="0">
                <a:solidFill>
                  <a:srgbClr val="EF5233"/>
                </a:solidFill>
                <a:latin typeface="Trebuchet MS"/>
                <a:cs typeface="Trebuchet MS"/>
              </a:rPr>
              <a:t> </a:t>
            </a:r>
            <a:r>
              <a:rPr sz="3900" b="1" spc="-505" dirty="0">
                <a:solidFill>
                  <a:srgbClr val="EF5233"/>
                </a:solidFill>
                <a:latin typeface="Trebuchet MS"/>
                <a:cs typeface="Trebuchet MS"/>
              </a:rPr>
              <a:t>Neutral.</a:t>
            </a:r>
            <a:endParaRPr sz="3900">
              <a:latin typeface="Trebuchet MS"/>
              <a:cs typeface="Trebuchet M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902961" y="3436606"/>
            <a:ext cx="9377045" cy="1544955"/>
          </a:xfrm>
          <a:custGeom>
            <a:avLst/>
            <a:gdLst/>
            <a:ahLst/>
            <a:cxnLst/>
            <a:rect l="l" t="t" r="r" b="b"/>
            <a:pathLst>
              <a:path w="9377045" h="1544954">
                <a:moveTo>
                  <a:pt x="6814844" y="1544769"/>
                </a:moveTo>
                <a:lnTo>
                  <a:pt x="200951" y="1544769"/>
                </a:lnTo>
                <a:lnTo>
                  <a:pt x="154875" y="1539462"/>
                </a:lnTo>
                <a:lnTo>
                  <a:pt x="112578" y="1524343"/>
                </a:lnTo>
                <a:lnTo>
                  <a:pt x="75266" y="1500620"/>
                </a:lnTo>
                <a:lnTo>
                  <a:pt x="44146" y="1469498"/>
                </a:lnTo>
                <a:lnTo>
                  <a:pt x="20424" y="1432184"/>
                </a:lnTo>
                <a:lnTo>
                  <a:pt x="5307" y="1389884"/>
                </a:lnTo>
                <a:lnTo>
                  <a:pt x="0" y="1343804"/>
                </a:lnTo>
                <a:lnTo>
                  <a:pt x="0" y="200964"/>
                </a:lnTo>
                <a:lnTo>
                  <a:pt x="5307" y="154885"/>
                </a:lnTo>
                <a:lnTo>
                  <a:pt x="20424" y="112585"/>
                </a:lnTo>
                <a:lnTo>
                  <a:pt x="44146" y="75271"/>
                </a:lnTo>
                <a:lnTo>
                  <a:pt x="75266" y="44149"/>
                </a:lnTo>
                <a:lnTo>
                  <a:pt x="112578" y="20426"/>
                </a:lnTo>
                <a:lnTo>
                  <a:pt x="154875" y="5307"/>
                </a:lnTo>
                <a:lnTo>
                  <a:pt x="200951" y="0"/>
                </a:lnTo>
                <a:lnTo>
                  <a:pt x="9175515" y="0"/>
                </a:lnTo>
                <a:lnTo>
                  <a:pt x="9221591" y="5307"/>
                </a:lnTo>
                <a:lnTo>
                  <a:pt x="9263888" y="20426"/>
                </a:lnTo>
                <a:lnTo>
                  <a:pt x="9301200" y="44149"/>
                </a:lnTo>
                <a:lnTo>
                  <a:pt x="9332320" y="75271"/>
                </a:lnTo>
                <a:lnTo>
                  <a:pt x="9356041" y="112585"/>
                </a:lnTo>
                <a:lnTo>
                  <a:pt x="9371159" y="154885"/>
                </a:lnTo>
                <a:lnTo>
                  <a:pt x="9376466" y="200964"/>
                </a:lnTo>
                <a:lnTo>
                  <a:pt x="9376466" y="602894"/>
                </a:lnTo>
                <a:lnTo>
                  <a:pt x="9371159" y="648973"/>
                </a:lnTo>
                <a:lnTo>
                  <a:pt x="9356041" y="691273"/>
                </a:lnTo>
                <a:lnTo>
                  <a:pt x="9332320" y="728587"/>
                </a:lnTo>
                <a:lnTo>
                  <a:pt x="9301200" y="759709"/>
                </a:lnTo>
                <a:lnTo>
                  <a:pt x="9263888" y="783432"/>
                </a:lnTo>
                <a:lnTo>
                  <a:pt x="9221591" y="798551"/>
                </a:lnTo>
                <a:lnTo>
                  <a:pt x="9175515" y="803859"/>
                </a:lnTo>
                <a:lnTo>
                  <a:pt x="7216747" y="803859"/>
                </a:lnTo>
                <a:lnTo>
                  <a:pt x="7170671" y="809166"/>
                </a:lnTo>
                <a:lnTo>
                  <a:pt x="7128374" y="824285"/>
                </a:lnTo>
                <a:lnTo>
                  <a:pt x="7091062" y="848009"/>
                </a:lnTo>
                <a:lnTo>
                  <a:pt x="7059943" y="879130"/>
                </a:lnTo>
                <a:lnTo>
                  <a:pt x="7036221" y="916444"/>
                </a:lnTo>
                <a:lnTo>
                  <a:pt x="7021103" y="958744"/>
                </a:lnTo>
                <a:lnTo>
                  <a:pt x="7015796" y="1004824"/>
                </a:lnTo>
                <a:lnTo>
                  <a:pt x="7015796" y="1343804"/>
                </a:lnTo>
                <a:lnTo>
                  <a:pt x="7010489" y="1389884"/>
                </a:lnTo>
                <a:lnTo>
                  <a:pt x="6995371" y="1432184"/>
                </a:lnTo>
                <a:lnTo>
                  <a:pt x="6971649" y="1469498"/>
                </a:lnTo>
                <a:lnTo>
                  <a:pt x="6940529" y="1500620"/>
                </a:lnTo>
                <a:lnTo>
                  <a:pt x="6903218" y="1524343"/>
                </a:lnTo>
                <a:lnTo>
                  <a:pt x="6860920" y="1539462"/>
                </a:lnTo>
                <a:lnTo>
                  <a:pt x="6814844" y="1544769"/>
                </a:lnTo>
                <a:close/>
              </a:path>
            </a:pathLst>
          </a:custGeom>
          <a:solidFill>
            <a:srgbClr val="5CE1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103142" y="3336905"/>
            <a:ext cx="8976995" cy="150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799"/>
              </a:lnSpc>
              <a:spcBef>
                <a:spcPts val="100"/>
              </a:spcBef>
            </a:pPr>
            <a:r>
              <a:rPr sz="4200" b="1" spc="-515" dirty="0">
                <a:latin typeface="Trebuchet MS"/>
                <a:cs typeface="Trebuchet MS"/>
              </a:rPr>
              <a:t>Electric</a:t>
            </a:r>
            <a:r>
              <a:rPr sz="4200" b="1" spc="-335" dirty="0">
                <a:latin typeface="Trebuchet MS"/>
                <a:cs typeface="Trebuchet MS"/>
              </a:rPr>
              <a:t> </a:t>
            </a:r>
            <a:r>
              <a:rPr sz="4200" b="1" spc="-520" dirty="0">
                <a:latin typeface="Trebuchet MS"/>
                <a:cs typeface="Trebuchet MS"/>
              </a:rPr>
              <a:t>charges</a:t>
            </a:r>
            <a:r>
              <a:rPr sz="4200" b="1" spc="-330" dirty="0">
                <a:latin typeface="Trebuchet MS"/>
                <a:cs typeface="Trebuchet MS"/>
              </a:rPr>
              <a:t> </a:t>
            </a:r>
            <a:r>
              <a:rPr sz="4200" b="1" spc="-585" dirty="0">
                <a:latin typeface="Trebuchet MS"/>
                <a:cs typeface="Trebuchet MS"/>
              </a:rPr>
              <a:t>:</a:t>
            </a:r>
            <a:r>
              <a:rPr sz="4200" b="1" spc="-330" dirty="0">
                <a:latin typeface="Trebuchet MS"/>
                <a:cs typeface="Trebuchet MS"/>
              </a:rPr>
              <a:t> </a:t>
            </a:r>
            <a:r>
              <a:rPr sz="4200" b="1" spc="-740" dirty="0">
                <a:latin typeface="Trebuchet MS"/>
                <a:cs typeface="Trebuchet MS"/>
              </a:rPr>
              <a:t>When</a:t>
            </a:r>
            <a:r>
              <a:rPr sz="4200" b="1" spc="-335" dirty="0">
                <a:latin typeface="Trebuchet MS"/>
                <a:cs typeface="Trebuchet MS"/>
              </a:rPr>
              <a:t> </a:t>
            </a:r>
            <a:r>
              <a:rPr sz="4200" b="1" spc="-595" dirty="0">
                <a:latin typeface="Trebuchet MS"/>
                <a:cs typeface="Trebuchet MS"/>
              </a:rPr>
              <a:t>matter</a:t>
            </a:r>
            <a:r>
              <a:rPr sz="4200" b="1" spc="-330" dirty="0">
                <a:latin typeface="Trebuchet MS"/>
                <a:cs typeface="Trebuchet MS"/>
              </a:rPr>
              <a:t> </a:t>
            </a:r>
            <a:r>
              <a:rPr sz="4200" b="1" spc="-509" dirty="0">
                <a:latin typeface="Trebuchet MS"/>
                <a:cs typeface="Trebuchet MS"/>
              </a:rPr>
              <a:t>has</a:t>
            </a:r>
            <a:r>
              <a:rPr sz="4200" b="1" spc="-330" dirty="0">
                <a:latin typeface="Trebuchet MS"/>
                <a:cs typeface="Trebuchet MS"/>
              </a:rPr>
              <a:t> </a:t>
            </a:r>
            <a:r>
              <a:rPr sz="4200" b="1" spc="-620" dirty="0">
                <a:latin typeface="Trebuchet MS"/>
                <a:cs typeface="Trebuchet MS"/>
              </a:rPr>
              <a:t>an</a:t>
            </a:r>
            <a:r>
              <a:rPr sz="4200" b="1" spc="-335" dirty="0">
                <a:latin typeface="Trebuchet MS"/>
                <a:cs typeface="Trebuchet MS"/>
              </a:rPr>
              <a:t> </a:t>
            </a:r>
            <a:r>
              <a:rPr sz="4200" b="1" spc="-515" dirty="0">
                <a:latin typeface="Trebuchet MS"/>
                <a:cs typeface="Trebuchet MS"/>
              </a:rPr>
              <a:t>overall</a:t>
            </a:r>
            <a:r>
              <a:rPr sz="4200" b="1" spc="-330" dirty="0">
                <a:latin typeface="Trebuchet MS"/>
                <a:cs typeface="Trebuchet MS"/>
              </a:rPr>
              <a:t> </a:t>
            </a:r>
            <a:r>
              <a:rPr sz="4200" b="1" spc="-509" dirty="0">
                <a:latin typeface="Trebuchet MS"/>
                <a:cs typeface="Trebuchet MS"/>
              </a:rPr>
              <a:t>of </a:t>
            </a:r>
            <a:r>
              <a:rPr sz="4200" b="1" spc="-480" dirty="0">
                <a:latin typeface="Trebuchet MS"/>
                <a:cs typeface="Trebuchet MS"/>
              </a:rPr>
              <a:t>positive</a:t>
            </a:r>
            <a:r>
              <a:rPr sz="4200" b="1" spc="-320" dirty="0">
                <a:latin typeface="Trebuchet MS"/>
                <a:cs typeface="Trebuchet MS"/>
              </a:rPr>
              <a:t> </a:t>
            </a:r>
            <a:r>
              <a:rPr sz="4200" b="1" spc="-565" dirty="0">
                <a:latin typeface="Trebuchet MS"/>
                <a:cs typeface="Trebuchet MS"/>
              </a:rPr>
              <a:t>charge</a:t>
            </a:r>
            <a:r>
              <a:rPr sz="4200" b="1" spc="-315" dirty="0">
                <a:latin typeface="Trebuchet MS"/>
                <a:cs typeface="Trebuchet MS"/>
              </a:rPr>
              <a:t> </a:t>
            </a:r>
            <a:r>
              <a:rPr sz="4200" b="1" spc="-570" dirty="0">
                <a:latin typeface="Trebuchet MS"/>
                <a:cs typeface="Trebuchet MS"/>
              </a:rPr>
              <a:t>or</a:t>
            </a:r>
            <a:r>
              <a:rPr sz="4200" b="1" spc="-315" dirty="0">
                <a:latin typeface="Trebuchet MS"/>
                <a:cs typeface="Trebuchet MS"/>
              </a:rPr>
              <a:t> </a:t>
            </a:r>
            <a:r>
              <a:rPr sz="4200" b="1" spc="-525" dirty="0">
                <a:latin typeface="Trebuchet MS"/>
                <a:cs typeface="Trebuchet MS"/>
              </a:rPr>
              <a:t>negative</a:t>
            </a:r>
            <a:r>
              <a:rPr sz="4200" b="1" spc="-315" dirty="0">
                <a:latin typeface="Trebuchet MS"/>
                <a:cs typeface="Trebuchet MS"/>
              </a:rPr>
              <a:t> </a:t>
            </a:r>
            <a:r>
              <a:rPr sz="4200" b="1" spc="-575" dirty="0">
                <a:latin typeface="Trebuchet MS"/>
                <a:cs typeface="Trebuchet MS"/>
              </a:rPr>
              <a:t>charge</a:t>
            </a:r>
            <a:endParaRPr sz="4200">
              <a:latin typeface="Trebuchet MS"/>
              <a:cs typeface="Trebuchet M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61414" y="8572136"/>
            <a:ext cx="12748895" cy="764540"/>
          </a:xfrm>
          <a:custGeom>
            <a:avLst/>
            <a:gdLst/>
            <a:ahLst/>
            <a:cxnLst/>
            <a:rect l="l" t="t" r="r" b="b"/>
            <a:pathLst>
              <a:path w="12748894" h="764540">
                <a:moveTo>
                  <a:pt x="12557335" y="764401"/>
                </a:moveTo>
                <a:lnTo>
                  <a:pt x="191035" y="764401"/>
                </a:lnTo>
                <a:lnTo>
                  <a:pt x="147233" y="759354"/>
                </a:lnTo>
                <a:lnTo>
                  <a:pt x="107023" y="744977"/>
                </a:lnTo>
                <a:lnTo>
                  <a:pt x="71552" y="722418"/>
                </a:lnTo>
                <a:lnTo>
                  <a:pt x="41968" y="692824"/>
                </a:lnTo>
                <a:lnTo>
                  <a:pt x="19417" y="657342"/>
                </a:lnTo>
                <a:lnTo>
                  <a:pt x="5045" y="617118"/>
                </a:lnTo>
                <a:lnTo>
                  <a:pt x="0" y="573301"/>
                </a:lnTo>
                <a:lnTo>
                  <a:pt x="0" y="191100"/>
                </a:lnTo>
                <a:lnTo>
                  <a:pt x="5045" y="147282"/>
                </a:lnTo>
                <a:lnTo>
                  <a:pt x="19417" y="107059"/>
                </a:lnTo>
                <a:lnTo>
                  <a:pt x="41968" y="71576"/>
                </a:lnTo>
                <a:lnTo>
                  <a:pt x="71552" y="41982"/>
                </a:lnTo>
                <a:lnTo>
                  <a:pt x="107023" y="19423"/>
                </a:lnTo>
                <a:lnTo>
                  <a:pt x="147233" y="5047"/>
                </a:lnTo>
                <a:lnTo>
                  <a:pt x="191035" y="0"/>
                </a:lnTo>
                <a:lnTo>
                  <a:pt x="12557335" y="0"/>
                </a:lnTo>
                <a:lnTo>
                  <a:pt x="12630442" y="14546"/>
                </a:lnTo>
                <a:lnTo>
                  <a:pt x="12692419" y="55971"/>
                </a:lnTo>
                <a:lnTo>
                  <a:pt x="12733829" y="117969"/>
                </a:lnTo>
                <a:lnTo>
                  <a:pt x="12748371" y="191100"/>
                </a:lnTo>
                <a:lnTo>
                  <a:pt x="12748371" y="573301"/>
                </a:lnTo>
                <a:lnTo>
                  <a:pt x="12733829" y="646431"/>
                </a:lnTo>
                <a:lnTo>
                  <a:pt x="12692419" y="708429"/>
                </a:lnTo>
                <a:lnTo>
                  <a:pt x="12630442" y="749854"/>
                </a:lnTo>
                <a:lnTo>
                  <a:pt x="12557335" y="764401"/>
                </a:lnTo>
                <a:close/>
              </a:path>
            </a:pathLst>
          </a:custGeom>
          <a:solidFill>
            <a:srgbClr val="FBD6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751221" y="8573685"/>
            <a:ext cx="12373610" cy="633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950" b="1" spc="-630" dirty="0">
                <a:latin typeface="Trebuchet MS"/>
                <a:cs typeface="Trebuchet MS"/>
              </a:rPr>
              <a:t>The</a:t>
            </a:r>
            <a:r>
              <a:rPr sz="3950" b="1" spc="-395" dirty="0">
                <a:latin typeface="Trebuchet MS"/>
                <a:cs typeface="Trebuchet MS"/>
              </a:rPr>
              <a:t> </a:t>
            </a:r>
            <a:r>
              <a:rPr sz="3950" b="1" spc="-540" dirty="0">
                <a:latin typeface="Trebuchet MS"/>
                <a:cs typeface="Trebuchet MS"/>
              </a:rPr>
              <a:t>matter</a:t>
            </a:r>
            <a:r>
              <a:rPr sz="3950" b="1" spc="-390" dirty="0">
                <a:latin typeface="Trebuchet MS"/>
                <a:cs typeface="Trebuchet MS"/>
              </a:rPr>
              <a:t> </a:t>
            </a:r>
            <a:r>
              <a:rPr sz="3950" b="1" spc="-455" dirty="0">
                <a:latin typeface="Trebuchet MS"/>
                <a:cs typeface="Trebuchet MS"/>
              </a:rPr>
              <a:t>that</a:t>
            </a:r>
            <a:r>
              <a:rPr sz="3950" b="1" spc="-390" dirty="0">
                <a:latin typeface="Trebuchet MS"/>
                <a:cs typeface="Trebuchet MS"/>
              </a:rPr>
              <a:t> </a:t>
            </a:r>
            <a:r>
              <a:rPr sz="3950" b="1" spc="-275" dirty="0">
                <a:latin typeface="Trebuchet MS"/>
                <a:cs typeface="Trebuchet MS"/>
              </a:rPr>
              <a:t>is</a:t>
            </a:r>
            <a:r>
              <a:rPr sz="3950" b="1" spc="-385" dirty="0">
                <a:latin typeface="Trebuchet MS"/>
                <a:cs typeface="Trebuchet MS"/>
              </a:rPr>
              <a:t> </a:t>
            </a:r>
            <a:r>
              <a:rPr sz="3950" b="1" spc="-480" dirty="0">
                <a:latin typeface="Trebuchet MS"/>
                <a:cs typeface="Trebuchet MS"/>
              </a:rPr>
              <a:t>Neutral</a:t>
            </a:r>
            <a:r>
              <a:rPr sz="3950" b="1" spc="-385" dirty="0">
                <a:latin typeface="Trebuchet MS"/>
                <a:cs typeface="Trebuchet MS"/>
              </a:rPr>
              <a:t> </a:t>
            </a:r>
            <a:r>
              <a:rPr sz="3950" b="1" spc="-509" dirty="0">
                <a:latin typeface="Trebuchet MS"/>
                <a:cs typeface="Trebuchet MS"/>
              </a:rPr>
              <a:t>or</a:t>
            </a:r>
            <a:r>
              <a:rPr sz="3950" b="1" spc="-385" dirty="0">
                <a:latin typeface="Trebuchet MS"/>
                <a:cs typeface="Trebuchet MS"/>
              </a:rPr>
              <a:t> </a:t>
            </a:r>
            <a:r>
              <a:rPr sz="3950" b="1" spc="-710" dirty="0">
                <a:latin typeface="Trebuchet MS"/>
                <a:cs typeface="Trebuchet MS"/>
              </a:rPr>
              <a:t>we</a:t>
            </a:r>
            <a:r>
              <a:rPr sz="3950" b="1" spc="-390" dirty="0">
                <a:latin typeface="Trebuchet MS"/>
                <a:cs typeface="Trebuchet MS"/>
              </a:rPr>
              <a:t> </a:t>
            </a:r>
            <a:r>
              <a:rPr sz="3950" b="1" spc="-565" dirty="0">
                <a:latin typeface="Trebuchet MS"/>
                <a:cs typeface="Trebuchet MS"/>
              </a:rPr>
              <a:t>can</a:t>
            </a:r>
            <a:r>
              <a:rPr sz="3950" b="1" spc="-385" dirty="0">
                <a:latin typeface="Trebuchet MS"/>
                <a:cs typeface="Trebuchet MS"/>
              </a:rPr>
              <a:t> </a:t>
            </a:r>
            <a:r>
              <a:rPr sz="3950" b="1" spc="-400" dirty="0">
                <a:latin typeface="Trebuchet MS"/>
                <a:cs typeface="Trebuchet MS"/>
              </a:rPr>
              <a:t>say</a:t>
            </a:r>
            <a:r>
              <a:rPr sz="3950" b="1" spc="-385" dirty="0">
                <a:latin typeface="Trebuchet MS"/>
                <a:cs typeface="Trebuchet MS"/>
              </a:rPr>
              <a:t> </a:t>
            </a:r>
            <a:r>
              <a:rPr sz="3950" b="1" spc="-540" dirty="0">
                <a:latin typeface="Trebuchet MS"/>
                <a:cs typeface="Trebuchet MS"/>
              </a:rPr>
              <a:t>the</a:t>
            </a:r>
            <a:r>
              <a:rPr sz="3950" b="1" spc="-390" dirty="0">
                <a:latin typeface="Trebuchet MS"/>
                <a:cs typeface="Trebuchet MS"/>
              </a:rPr>
              <a:t> </a:t>
            </a:r>
            <a:r>
              <a:rPr sz="3950" b="1" spc="-320" dirty="0">
                <a:latin typeface="Trebuchet MS"/>
                <a:cs typeface="Trebuchet MS"/>
              </a:rPr>
              <a:t>it</a:t>
            </a:r>
            <a:r>
              <a:rPr sz="3950" b="1" spc="-390" dirty="0">
                <a:latin typeface="Trebuchet MS"/>
                <a:cs typeface="Trebuchet MS"/>
              </a:rPr>
              <a:t> </a:t>
            </a:r>
            <a:r>
              <a:rPr sz="3950" b="1" spc="-465" dirty="0">
                <a:latin typeface="Trebuchet MS"/>
                <a:cs typeface="Trebuchet MS"/>
              </a:rPr>
              <a:t>has</a:t>
            </a:r>
            <a:r>
              <a:rPr sz="3950" b="1" spc="-380" dirty="0">
                <a:latin typeface="Trebuchet MS"/>
                <a:cs typeface="Trebuchet MS"/>
              </a:rPr>
              <a:t> </a:t>
            </a:r>
            <a:r>
              <a:rPr sz="3950" b="1" spc="-525" dirty="0">
                <a:latin typeface="Trebuchet MS"/>
                <a:cs typeface="Trebuchet MS"/>
              </a:rPr>
              <a:t>No</a:t>
            </a:r>
            <a:r>
              <a:rPr sz="3950" b="1" spc="-390" dirty="0">
                <a:latin typeface="Trebuchet MS"/>
                <a:cs typeface="Trebuchet MS"/>
              </a:rPr>
              <a:t> </a:t>
            </a:r>
            <a:r>
              <a:rPr sz="3950" b="1" spc="-475" dirty="0">
                <a:latin typeface="Trebuchet MS"/>
                <a:cs typeface="Trebuchet MS"/>
              </a:rPr>
              <a:t>electric</a:t>
            </a:r>
            <a:r>
              <a:rPr sz="3950" b="1" spc="-385" dirty="0">
                <a:latin typeface="Trebuchet MS"/>
                <a:cs typeface="Trebuchet MS"/>
              </a:rPr>
              <a:t> </a:t>
            </a:r>
            <a:r>
              <a:rPr sz="3950" b="1" spc="-545" dirty="0">
                <a:latin typeface="Trebuchet MS"/>
                <a:cs typeface="Trebuchet MS"/>
              </a:rPr>
              <a:t>charge.</a:t>
            </a:r>
            <a:endParaRPr sz="3950">
              <a:latin typeface="Trebuchet MS"/>
              <a:cs typeface="Trebuchet M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1487184" y="5721720"/>
            <a:ext cx="1638300" cy="885825"/>
          </a:xfrm>
          <a:custGeom>
            <a:avLst/>
            <a:gdLst/>
            <a:ahLst/>
            <a:cxnLst/>
            <a:rect l="l" t="t" r="r" b="b"/>
            <a:pathLst>
              <a:path w="1638300" h="885825">
                <a:moveTo>
                  <a:pt x="1194434" y="885233"/>
                </a:moveTo>
                <a:lnTo>
                  <a:pt x="443753" y="885233"/>
                </a:lnTo>
                <a:lnTo>
                  <a:pt x="395401" y="882636"/>
                </a:lnTo>
                <a:lnTo>
                  <a:pt x="348557" y="875024"/>
                </a:lnTo>
                <a:lnTo>
                  <a:pt x="303493" y="862668"/>
                </a:lnTo>
                <a:lnTo>
                  <a:pt x="260477" y="845838"/>
                </a:lnTo>
                <a:lnTo>
                  <a:pt x="219782" y="824803"/>
                </a:lnTo>
                <a:lnTo>
                  <a:pt x="181678" y="799834"/>
                </a:lnTo>
                <a:lnTo>
                  <a:pt x="146435" y="771200"/>
                </a:lnTo>
                <a:lnTo>
                  <a:pt x="114325" y="739172"/>
                </a:lnTo>
                <a:lnTo>
                  <a:pt x="85618" y="704020"/>
                </a:lnTo>
                <a:lnTo>
                  <a:pt x="60585" y="666013"/>
                </a:lnTo>
                <a:lnTo>
                  <a:pt x="39496" y="625423"/>
                </a:lnTo>
                <a:lnTo>
                  <a:pt x="22622" y="582517"/>
                </a:lnTo>
                <a:lnTo>
                  <a:pt x="10235" y="537568"/>
                </a:lnTo>
                <a:lnTo>
                  <a:pt x="2603" y="490844"/>
                </a:lnTo>
                <a:lnTo>
                  <a:pt x="0" y="442616"/>
                </a:lnTo>
                <a:lnTo>
                  <a:pt x="2603" y="394388"/>
                </a:lnTo>
                <a:lnTo>
                  <a:pt x="10235" y="347665"/>
                </a:lnTo>
                <a:lnTo>
                  <a:pt x="22622" y="302715"/>
                </a:lnTo>
                <a:lnTo>
                  <a:pt x="39496" y="259810"/>
                </a:lnTo>
                <a:lnTo>
                  <a:pt x="60585" y="219219"/>
                </a:lnTo>
                <a:lnTo>
                  <a:pt x="85618" y="181213"/>
                </a:lnTo>
                <a:lnTo>
                  <a:pt x="114325" y="146060"/>
                </a:lnTo>
                <a:lnTo>
                  <a:pt x="146435" y="114032"/>
                </a:lnTo>
                <a:lnTo>
                  <a:pt x="181678" y="85399"/>
                </a:lnTo>
                <a:lnTo>
                  <a:pt x="219782" y="60430"/>
                </a:lnTo>
                <a:lnTo>
                  <a:pt x="260477" y="39395"/>
                </a:lnTo>
                <a:lnTo>
                  <a:pt x="303493" y="22564"/>
                </a:lnTo>
                <a:lnTo>
                  <a:pt x="348557" y="10208"/>
                </a:lnTo>
                <a:lnTo>
                  <a:pt x="395401" y="2597"/>
                </a:lnTo>
                <a:lnTo>
                  <a:pt x="443753" y="0"/>
                </a:lnTo>
                <a:lnTo>
                  <a:pt x="1194434" y="0"/>
                </a:lnTo>
                <a:lnTo>
                  <a:pt x="1244505" y="2825"/>
                </a:lnTo>
                <a:lnTo>
                  <a:pt x="1293552" y="11180"/>
                </a:lnTo>
                <a:lnTo>
                  <a:pt x="1341140" y="24888"/>
                </a:lnTo>
                <a:lnTo>
                  <a:pt x="1386835" y="43766"/>
                </a:lnTo>
                <a:lnTo>
                  <a:pt x="1430202" y="67638"/>
                </a:lnTo>
                <a:lnTo>
                  <a:pt x="1470806" y="96322"/>
                </a:lnTo>
                <a:lnTo>
                  <a:pt x="1508215" y="129639"/>
                </a:lnTo>
                <a:lnTo>
                  <a:pt x="1541618" y="166952"/>
                </a:lnTo>
                <a:lnTo>
                  <a:pt x="1570376" y="207453"/>
                </a:lnTo>
                <a:lnTo>
                  <a:pt x="1594308" y="250709"/>
                </a:lnTo>
                <a:lnTo>
                  <a:pt x="1613236" y="296286"/>
                </a:lnTo>
                <a:lnTo>
                  <a:pt x="1626978" y="343752"/>
                </a:lnTo>
                <a:lnTo>
                  <a:pt x="1635355" y="392673"/>
                </a:lnTo>
                <a:lnTo>
                  <a:pt x="1638188" y="442616"/>
                </a:lnTo>
                <a:lnTo>
                  <a:pt x="1635355" y="492559"/>
                </a:lnTo>
                <a:lnTo>
                  <a:pt x="1626978" y="541481"/>
                </a:lnTo>
                <a:lnTo>
                  <a:pt x="1613236" y="588947"/>
                </a:lnTo>
                <a:lnTo>
                  <a:pt x="1594308" y="634524"/>
                </a:lnTo>
                <a:lnTo>
                  <a:pt x="1570376" y="677780"/>
                </a:lnTo>
                <a:lnTo>
                  <a:pt x="1541618" y="718281"/>
                </a:lnTo>
                <a:lnTo>
                  <a:pt x="1508215" y="755594"/>
                </a:lnTo>
                <a:lnTo>
                  <a:pt x="1470806" y="788911"/>
                </a:lnTo>
                <a:lnTo>
                  <a:pt x="1430202" y="817595"/>
                </a:lnTo>
                <a:lnTo>
                  <a:pt x="1386835" y="841466"/>
                </a:lnTo>
                <a:lnTo>
                  <a:pt x="1341140" y="860345"/>
                </a:lnTo>
                <a:lnTo>
                  <a:pt x="1293552" y="874052"/>
                </a:lnTo>
                <a:lnTo>
                  <a:pt x="1244505" y="882408"/>
                </a:lnTo>
                <a:lnTo>
                  <a:pt x="1194434" y="885233"/>
                </a:lnTo>
                <a:close/>
              </a:path>
            </a:pathLst>
          </a:custGeom>
          <a:solidFill>
            <a:srgbClr val="7DD9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1712777" y="5719773"/>
            <a:ext cx="1184910" cy="7385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650" b="1" spc="-490" dirty="0">
                <a:latin typeface="Trebuchet MS"/>
                <a:cs typeface="Trebuchet MS"/>
              </a:rPr>
              <a:t>++++</a:t>
            </a:r>
            <a:endParaRPr sz="4650">
              <a:latin typeface="Trebuchet MS"/>
              <a:cs typeface="Trebuchet M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6674087" y="5721720"/>
            <a:ext cx="1524000" cy="885825"/>
          </a:xfrm>
          <a:custGeom>
            <a:avLst/>
            <a:gdLst/>
            <a:ahLst/>
            <a:cxnLst/>
            <a:rect l="l" t="t" r="r" b="b"/>
            <a:pathLst>
              <a:path w="1524000" h="885825">
                <a:moveTo>
                  <a:pt x="1079980" y="885233"/>
                </a:moveTo>
                <a:lnTo>
                  <a:pt x="443688" y="885233"/>
                </a:lnTo>
                <a:lnTo>
                  <a:pt x="395343" y="882636"/>
                </a:lnTo>
                <a:lnTo>
                  <a:pt x="348506" y="875024"/>
                </a:lnTo>
                <a:lnTo>
                  <a:pt x="303448" y="862668"/>
                </a:lnTo>
                <a:lnTo>
                  <a:pt x="260439" y="845838"/>
                </a:lnTo>
                <a:lnTo>
                  <a:pt x="219750" y="824803"/>
                </a:lnTo>
                <a:lnTo>
                  <a:pt x="181651" y="799834"/>
                </a:lnTo>
                <a:lnTo>
                  <a:pt x="146414" y="771200"/>
                </a:lnTo>
                <a:lnTo>
                  <a:pt x="114308" y="739172"/>
                </a:lnTo>
                <a:lnTo>
                  <a:pt x="85606" y="704020"/>
                </a:lnTo>
                <a:lnTo>
                  <a:pt x="60576" y="666013"/>
                </a:lnTo>
                <a:lnTo>
                  <a:pt x="39490" y="625423"/>
                </a:lnTo>
                <a:lnTo>
                  <a:pt x="22619" y="582517"/>
                </a:lnTo>
                <a:lnTo>
                  <a:pt x="10233" y="537568"/>
                </a:lnTo>
                <a:lnTo>
                  <a:pt x="2603" y="490844"/>
                </a:lnTo>
                <a:lnTo>
                  <a:pt x="0" y="442616"/>
                </a:lnTo>
                <a:lnTo>
                  <a:pt x="2603" y="394388"/>
                </a:lnTo>
                <a:lnTo>
                  <a:pt x="10233" y="347665"/>
                </a:lnTo>
                <a:lnTo>
                  <a:pt x="22619" y="302715"/>
                </a:lnTo>
                <a:lnTo>
                  <a:pt x="39490" y="259810"/>
                </a:lnTo>
                <a:lnTo>
                  <a:pt x="60576" y="219219"/>
                </a:lnTo>
                <a:lnTo>
                  <a:pt x="85606" y="181213"/>
                </a:lnTo>
                <a:lnTo>
                  <a:pt x="114308" y="146060"/>
                </a:lnTo>
                <a:lnTo>
                  <a:pt x="146414" y="114032"/>
                </a:lnTo>
                <a:lnTo>
                  <a:pt x="181651" y="85399"/>
                </a:lnTo>
                <a:lnTo>
                  <a:pt x="219750" y="60430"/>
                </a:lnTo>
                <a:lnTo>
                  <a:pt x="260439" y="39395"/>
                </a:lnTo>
                <a:lnTo>
                  <a:pt x="303448" y="22564"/>
                </a:lnTo>
                <a:lnTo>
                  <a:pt x="348506" y="10208"/>
                </a:lnTo>
                <a:lnTo>
                  <a:pt x="395343" y="2597"/>
                </a:lnTo>
                <a:lnTo>
                  <a:pt x="443688" y="0"/>
                </a:lnTo>
                <a:lnTo>
                  <a:pt x="1079980" y="0"/>
                </a:lnTo>
                <a:lnTo>
                  <a:pt x="1130044" y="2825"/>
                </a:lnTo>
                <a:lnTo>
                  <a:pt x="1179084" y="11180"/>
                </a:lnTo>
                <a:lnTo>
                  <a:pt x="1226665" y="24888"/>
                </a:lnTo>
                <a:lnTo>
                  <a:pt x="1272352" y="43766"/>
                </a:lnTo>
                <a:lnTo>
                  <a:pt x="1315713" y="67638"/>
                </a:lnTo>
                <a:lnTo>
                  <a:pt x="1356312" y="96322"/>
                </a:lnTo>
                <a:lnTo>
                  <a:pt x="1393715" y="129639"/>
                </a:lnTo>
                <a:lnTo>
                  <a:pt x="1427113" y="166952"/>
                </a:lnTo>
                <a:lnTo>
                  <a:pt x="1455867" y="207453"/>
                </a:lnTo>
                <a:lnTo>
                  <a:pt x="1479796" y="250709"/>
                </a:lnTo>
                <a:lnTo>
                  <a:pt x="1498720" y="296286"/>
                </a:lnTo>
                <a:lnTo>
                  <a:pt x="1512460" y="343752"/>
                </a:lnTo>
                <a:lnTo>
                  <a:pt x="1520836" y="392673"/>
                </a:lnTo>
                <a:lnTo>
                  <a:pt x="1523668" y="442616"/>
                </a:lnTo>
                <a:lnTo>
                  <a:pt x="1520836" y="492559"/>
                </a:lnTo>
                <a:lnTo>
                  <a:pt x="1512460" y="541481"/>
                </a:lnTo>
                <a:lnTo>
                  <a:pt x="1498720" y="588947"/>
                </a:lnTo>
                <a:lnTo>
                  <a:pt x="1479796" y="634524"/>
                </a:lnTo>
                <a:lnTo>
                  <a:pt x="1455867" y="677780"/>
                </a:lnTo>
                <a:lnTo>
                  <a:pt x="1427113" y="718281"/>
                </a:lnTo>
                <a:lnTo>
                  <a:pt x="1393715" y="755594"/>
                </a:lnTo>
                <a:lnTo>
                  <a:pt x="1356312" y="788911"/>
                </a:lnTo>
                <a:lnTo>
                  <a:pt x="1315713" y="817595"/>
                </a:lnTo>
                <a:lnTo>
                  <a:pt x="1272352" y="841466"/>
                </a:lnTo>
                <a:lnTo>
                  <a:pt x="1226665" y="860345"/>
                </a:lnTo>
                <a:lnTo>
                  <a:pt x="1179084" y="874052"/>
                </a:lnTo>
                <a:lnTo>
                  <a:pt x="1130044" y="882408"/>
                </a:lnTo>
                <a:lnTo>
                  <a:pt x="1079980" y="885233"/>
                </a:lnTo>
                <a:close/>
              </a:path>
            </a:pathLst>
          </a:custGeom>
          <a:solidFill>
            <a:srgbClr val="7DD9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6899497" y="5719773"/>
            <a:ext cx="1070610" cy="7385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650" b="1" spc="335" dirty="0">
                <a:latin typeface="Trebuchet MS"/>
                <a:cs typeface="Trebuchet MS"/>
              </a:rPr>
              <a:t>---</a:t>
            </a:r>
            <a:r>
              <a:rPr sz="4650" b="1" spc="290" dirty="0">
                <a:latin typeface="Trebuchet MS"/>
                <a:cs typeface="Trebuchet MS"/>
              </a:rPr>
              <a:t>-</a:t>
            </a:r>
            <a:endParaRPr sz="465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3636224" y="367044"/>
            <a:ext cx="915669" cy="1089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950" i="1" spc="-120" dirty="0">
                <a:solidFill>
                  <a:srgbClr val="EF5233"/>
                </a:solidFill>
                <a:latin typeface="Trebuchet MS"/>
                <a:cs typeface="Trebuchet MS"/>
              </a:rPr>
              <a:t>01</a:t>
            </a:r>
            <a:endParaRPr sz="6950">
              <a:latin typeface="Trebuchet MS"/>
              <a:cs typeface="Trebuchet M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1925243" y="803075"/>
            <a:ext cx="1195705" cy="526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250" b="1" spc="-405" dirty="0">
                <a:latin typeface="Trebuchet MS"/>
                <a:cs typeface="Trebuchet MS"/>
              </a:rPr>
              <a:t>page</a:t>
            </a:r>
            <a:r>
              <a:rPr sz="3250" b="1" spc="-325" dirty="0">
                <a:latin typeface="Trebuchet MS"/>
                <a:cs typeface="Trebuchet MS"/>
              </a:rPr>
              <a:t> </a:t>
            </a:r>
            <a:r>
              <a:rPr sz="3250" b="1" spc="-430" dirty="0">
                <a:latin typeface="Trebuchet MS"/>
                <a:cs typeface="Trebuchet MS"/>
              </a:rPr>
              <a:t>58</a:t>
            </a:r>
            <a:endParaRPr sz="32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559435" cy="10287000"/>
          </a:xfrm>
          <a:custGeom>
            <a:avLst/>
            <a:gdLst/>
            <a:ahLst/>
            <a:cxnLst/>
            <a:rect l="l" t="t" r="r" b="b"/>
            <a:pathLst>
              <a:path w="559435" h="10287000">
                <a:moveTo>
                  <a:pt x="559261" y="10286998"/>
                </a:moveTo>
                <a:lnTo>
                  <a:pt x="0" y="10286998"/>
                </a:lnTo>
                <a:lnTo>
                  <a:pt x="0" y="0"/>
                </a:lnTo>
                <a:lnTo>
                  <a:pt x="559261" y="0"/>
                </a:lnTo>
                <a:lnTo>
                  <a:pt x="559261" y="10286998"/>
                </a:lnTo>
                <a:close/>
              </a:path>
            </a:pathLst>
          </a:custGeom>
          <a:solidFill>
            <a:srgbClr val="1AB4D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8288000" cy="10287635"/>
            </a:xfrm>
            <a:custGeom>
              <a:avLst/>
              <a:gdLst/>
              <a:ahLst/>
              <a:cxnLst/>
              <a:rect l="l" t="t" r="r" b="b"/>
              <a:pathLst>
                <a:path w="18288000" h="10287635">
                  <a:moveTo>
                    <a:pt x="18288000" y="0"/>
                  </a:moveTo>
                  <a:lnTo>
                    <a:pt x="0" y="0"/>
                  </a:lnTo>
                  <a:lnTo>
                    <a:pt x="0" y="592213"/>
                  </a:lnTo>
                  <a:lnTo>
                    <a:pt x="17791697" y="592213"/>
                  </a:lnTo>
                  <a:lnTo>
                    <a:pt x="17791697" y="9745002"/>
                  </a:lnTo>
                  <a:lnTo>
                    <a:pt x="0" y="9745002"/>
                  </a:lnTo>
                  <a:lnTo>
                    <a:pt x="0" y="10287000"/>
                  </a:lnTo>
                  <a:lnTo>
                    <a:pt x="17791697" y="10287000"/>
                  </a:lnTo>
                  <a:lnTo>
                    <a:pt x="18288000" y="10287013"/>
                  </a:lnTo>
                  <a:lnTo>
                    <a:pt x="18288000" y="9745002"/>
                  </a:lnTo>
                  <a:lnTo>
                    <a:pt x="18288000" y="592213"/>
                  </a:lnTo>
                  <a:lnTo>
                    <a:pt x="18288000" y="12"/>
                  </a:lnTo>
                  <a:close/>
                </a:path>
              </a:pathLst>
            </a:custGeom>
            <a:solidFill>
              <a:srgbClr val="1AB4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561994" y="692101"/>
              <a:ext cx="1080874" cy="154022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59299" y="2509320"/>
              <a:ext cx="228599" cy="2285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191445" y="1771462"/>
              <a:ext cx="466724" cy="47624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5921519" y="703618"/>
              <a:ext cx="487045" cy="309880"/>
            </a:xfrm>
            <a:custGeom>
              <a:avLst/>
              <a:gdLst/>
              <a:ahLst/>
              <a:cxnLst/>
              <a:rect l="l" t="t" r="r" b="b"/>
              <a:pathLst>
                <a:path w="487044" h="309880">
                  <a:moveTo>
                    <a:pt x="432811" y="218471"/>
                  </a:moveTo>
                  <a:lnTo>
                    <a:pt x="404913" y="220121"/>
                  </a:lnTo>
                  <a:lnTo>
                    <a:pt x="378473" y="211246"/>
                  </a:lnTo>
                  <a:lnTo>
                    <a:pt x="356824" y="192190"/>
                  </a:lnTo>
                  <a:lnTo>
                    <a:pt x="331423" y="167770"/>
                  </a:lnTo>
                  <a:lnTo>
                    <a:pt x="300715" y="151985"/>
                  </a:lnTo>
                  <a:lnTo>
                    <a:pt x="266803" y="145586"/>
                  </a:lnTo>
                  <a:lnTo>
                    <a:pt x="231789" y="149328"/>
                  </a:lnTo>
                  <a:lnTo>
                    <a:pt x="199445" y="163093"/>
                  </a:lnTo>
                  <a:lnTo>
                    <a:pt x="173071" y="185160"/>
                  </a:lnTo>
                  <a:lnTo>
                    <a:pt x="154066" y="213866"/>
                  </a:lnTo>
                  <a:lnTo>
                    <a:pt x="143830" y="247549"/>
                  </a:lnTo>
                  <a:lnTo>
                    <a:pt x="137585" y="268394"/>
                  </a:lnTo>
                  <a:lnTo>
                    <a:pt x="125793" y="285945"/>
                  </a:lnTo>
                  <a:lnTo>
                    <a:pt x="109628" y="299286"/>
                  </a:lnTo>
                  <a:lnTo>
                    <a:pt x="90262" y="307502"/>
                  </a:lnTo>
                  <a:lnTo>
                    <a:pt x="83310" y="308927"/>
                  </a:lnTo>
                  <a:lnTo>
                    <a:pt x="76173" y="309636"/>
                  </a:lnTo>
                  <a:lnTo>
                    <a:pt x="68849" y="309630"/>
                  </a:lnTo>
                  <a:lnTo>
                    <a:pt x="13531" y="280294"/>
                  </a:lnTo>
                  <a:lnTo>
                    <a:pt x="0" y="226272"/>
                  </a:lnTo>
                  <a:lnTo>
                    <a:pt x="12563" y="175245"/>
                  </a:lnTo>
                  <a:lnTo>
                    <a:pt x="34396" y="128666"/>
                  </a:lnTo>
                  <a:lnTo>
                    <a:pt x="64531" y="87601"/>
                  </a:lnTo>
                  <a:lnTo>
                    <a:pt x="102003" y="53115"/>
                  </a:lnTo>
                  <a:lnTo>
                    <a:pt x="145847" y="26274"/>
                  </a:lnTo>
                  <a:lnTo>
                    <a:pt x="195095" y="8145"/>
                  </a:lnTo>
                  <a:lnTo>
                    <a:pt x="246940" y="0"/>
                  </a:lnTo>
                  <a:lnTo>
                    <a:pt x="298317" y="2092"/>
                  </a:lnTo>
                  <a:lnTo>
                    <a:pt x="347872" y="13959"/>
                  </a:lnTo>
                  <a:lnTo>
                    <a:pt x="394255" y="35137"/>
                  </a:lnTo>
                  <a:lnTo>
                    <a:pt x="436112" y="65162"/>
                  </a:lnTo>
                  <a:lnTo>
                    <a:pt x="472092" y="103573"/>
                  </a:lnTo>
                  <a:lnTo>
                    <a:pt x="486614" y="157489"/>
                  </a:lnTo>
                  <a:lnTo>
                    <a:pt x="477769" y="183956"/>
                  </a:lnTo>
                  <a:lnTo>
                    <a:pt x="458752" y="205619"/>
                  </a:lnTo>
                  <a:lnTo>
                    <a:pt x="432811" y="218471"/>
                  </a:lnTo>
                  <a:close/>
                </a:path>
              </a:pathLst>
            </a:custGeom>
            <a:solidFill>
              <a:srgbClr val="F1BC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2786" y="806145"/>
              <a:ext cx="514349" cy="4571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3036" y="3170577"/>
              <a:ext cx="2543174" cy="60864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138782" y="3292819"/>
              <a:ext cx="2524124" cy="57626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16275" y="3578153"/>
              <a:ext cx="2540140" cy="5676899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692179" y="425450"/>
            <a:ext cx="3832225" cy="9474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95"/>
              </a:spcBef>
            </a:pPr>
            <a:r>
              <a:rPr sz="7875" i="1" baseline="8465" dirty="0">
                <a:solidFill>
                  <a:srgbClr val="EF5233"/>
                </a:solidFill>
                <a:latin typeface="Trebuchet MS"/>
                <a:cs typeface="Trebuchet MS"/>
              </a:rPr>
              <a:t>01</a:t>
            </a:r>
            <a:r>
              <a:rPr sz="7875" i="1" spc="202" baseline="8465" dirty="0">
                <a:solidFill>
                  <a:srgbClr val="EF5233"/>
                </a:solidFill>
                <a:latin typeface="Trebuchet MS"/>
                <a:cs typeface="Trebuchet MS"/>
              </a:rPr>
              <a:t> </a:t>
            </a:r>
            <a:r>
              <a:rPr sz="6050" spc="-60" dirty="0">
                <a:solidFill>
                  <a:srgbClr val="FF5757"/>
                </a:solidFill>
                <a:latin typeface="Tahoma"/>
                <a:cs typeface="Tahoma"/>
              </a:rPr>
              <a:t>EXamPle</a:t>
            </a:r>
            <a:endParaRPr sz="6050">
              <a:latin typeface="Tahoma"/>
              <a:cs typeface="Tahom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73100" y="1272753"/>
            <a:ext cx="14963140" cy="2012314"/>
          </a:xfrm>
          <a:custGeom>
            <a:avLst/>
            <a:gdLst/>
            <a:ahLst/>
            <a:cxnLst/>
            <a:rect l="l" t="t" r="r" b="b"/>
            <a:pathLst>
              <a:path w="14963140" h="2012314">
                <a:moveTo>
                  <a:pt x="12580687" y="2012242"/>
                </a:moveTo>
                <a:lnTo>
                  <a:pt x="2382408" y="2012242"/>
                </a:lnTo>
                <a:lnTo>
                  <a:pt x="2335636" y="2008051"/>
                </a:lnTo>
                <a:lnTo>
                  <a:pt x="2291615" y="1995965"/>
                </a:lnTo>
                <a:lnTo>
                  <a:pt x="2251080" y="1976721"/>
                </a:lnTo>
                <a:lnTo>
                  <a:pt x="2214764" y="1951053"/>
                </a:lnTo>
                <a:lnTo>
                  <a:pt x="2183403" y="1919695"/>
                </a:lnTo>
                <a:lnTo>
                  <a:pt x="2157732" y="1883384"/>
                </a:lnTo>
                <a:lnTo>
                  <a:pt x="2138486" y="1842852"/>
                </a:lnTo>
                <a:lnTo>
                  <a:pt x="2126400" y="1798836"/>
                </a:lnTo>
                <a:lnTo>
                  <a:pt x="2122208" y="1752069"/>
                </a:lnTo>
                <a:lnTo>
                  <a:pt x="2122208" y="1300866"/>
                </a:lnTo>
                <a:lnTo>
                  <a:pt x="2118015" y="1254099"/>
                </a:lnTo>
                <a:lnTo>
                  <a:pt x="2105929" y="1210083"/>
                </a:lnTo>
                <a:lnTo>
                  <a:pt x="2086683" y="1169551"/>
                </a:lnTo>
                <a:lnTo>
                  <a:pt x="2061012" y="1133239"/>
                </a:lnTo>
                <a:lnTo>
                  <a:pt x="2029651" y="1101882"/>
                </a:lnTo>
                <a:lnTo>
                  <a:pt x="1993336" y="1076214"/>
                </a:lnTo>
                <a:lnTo>
                  <a:pt x="1952800" y="1056970"/>
                </a:lnTo>
                <a:lnTo>
                  <a:pt x="1908779" y="1044884"/>
                </a:lnTo>
                <a:lnTo>
                  <a:pt x="1862008" y="1040693"/>
                </a:lnTo>
                <a:lnTo>
                  <a:pt x="260199" y="1040693"/>
                </a:lnTo>
                <a:lnTo>
                  <a:pt x="213428" y="1036501"/>
                </a:lnTo>
                <a:lnTo>
                  <a:pt x="169407" y="1024415"/>
                </a:lnTo>
                <a:lnTo>
                  <a:pt x="128872" y="1005171"/>
                </a:lnTo>
                <a:lnTo>
                  <a:pt x="92556" y="979503"/>
                </a:lnTo>
                <a:lnTo>
                  <a:pt x="61195" y="948146"/>
                </a:lnTo>
                <a:lnTo>
                  <a:pt x="35524" y="911834"/>
                </a:lnTo>
                <a:lnTo>
                  <a:pt x="16278" y="871302"/>
                </a:lnTo>
                <a:lnTo>
                  <a:pt x="4192" y="827286"/>
                </a:lnTo>
                <a:lnTo>
                  <a:pt x="0" y="780519"/>
                </a:lnTo>
                <a:lnTo>
                  <a:pt x="0" y="260173"/>
                </a:lnTo>
                <a:lnTo>
                  <a:pt x="4192" y="213406"/>
                </a:lnTo>
                <a:lnTo>
                  <a:pt x="16278" y="169390"/>
                </a:lnTo>
                <a:lnTo>
                  <a:pt x="35524" y="128858"/>
                </a:lnTo>
                <a:lnTo>
                  <a:pt x="61195" y="92546"/>
                </a:lnTo>
                <a:lnTo>
                  <a:pt x="92556" y="61189"/>
                </a:lnTo>
                <a:lnTo>
                  <a:pt x="128872" y="35521"/>
                </a:lnTo>
                <a:lnTo>
                  <a:pt x="169407" y="16277"/>
                </a:lnTo>
                <a:lnTo>
                  <a:pt x="213428" y="4191"/>
                </a:lnTo>
                <a:lnTo>
                  <a:pt x="260199" y="0"/>
                </a:lnTo>
                <a:lnTo>
                  <a:pt x="14702746" y="0"/>
                </a:lnTo>
                <a:lnTo>
                  <a:pt x="14749518" y="4191"/>
                </a:lnTo>
                <a:lnTo>
                  <a:pt x="14793539" y="16277"/>
                </a:lnTo>
                <a:lnTo>
                  <a:pt x="14834074" y="35521"/>
                </a:lnTo>
                <a:lnTo>
                  <a:pt x="14870390" y="61189"/>
                </a:lnTo>
                <a:lnTo>
                  <a:pt x="14901751" y="92546"/>
                </a:lnTo>
                <a:lnTo>
                  <a:pt x="14927422" y="128858"/>
                </a:lnTo>
                <a:lnTo>
                  <a:pt x="14946668" y="169390"/>
                </a:lnTo>
                <a:lnTo>
                  <a:pt x="14958754" y="213406"/>
                </a:lnTo>
                <a:lnTo>
                  <a:pt x="14962946" y="260173"/>
                </a:lnTo>
                <a:lnTo>
                  <a:pt x="14962946" y="780519"/>
                </a:lnTo>
                <a:lnTo>
                  <a:pt x="14958754" y="827286"/>
                </a:lnTo>
                <a:lnTo>
                  <a:pt x="14946668" y="871302"/>
                </a:lnTo>
                <a:lnTo>
                  <a:pt x="14927422" y="911834"/>
                </a:lnTo>
                <a:lnTo>
                  <a:pt x="14901751" y="948146"/>
                </a:lnTo>
                <a:lnTo>
                  <a:pt x="14870390" y="979503"/>
                </a:lnTo>
                <a:lnTo>
                  <a:pt x="14834074" y="1005171"/>
                </a:lnTo>
                <a:lnTo>
                  <a:pt x="14793539" y="1024415"/>
                </a:lnTo>
                <a:lnTo>
                  <a:pt x="14749518" y="1036501"/>
                </a:lnTo>
                <a:lnTo>
                  <a:pt x="14702746" y="1040693"/>
                </a:lnTo>
                <a:lnTo>
                  <a:pt x="13101086" y="1040693"/>
                </a:lnTo>
                <a:lnTo>
                  <a:pt x="13054315" y="1044884"/>
                </a:lnTo>
                <a:lnTo>
                  <a:pt x="13010294" y="1056970"/>
                </a:lnTo>
                <a:lnTo>
                  <a:pt x="12969759" y="1076214"/>
                </a:lnTo>
                <a:lnTo>
                  <a:pt x="12933443" y="1101882"/>
                </a:lnTo>
                <a:lnTo>
                  <a:pt x="12902083" y="1133239"/>
                </a:lnTo>
                <a:lnTo>
                  <a:pt x="12876412" y="1169551"/>
                </a:lnTo>
                <a:lnTo>
                  <a:pt x="12857166" y="1210083"/>
                </a:lnTo>
                <a:lnTo>
                  <a:pt x="12845079" y="1254099"/>
                </a:lnTo>
                <a:lnTo>
                  <a:pt x="12840887" y="1300866"/>
                </a:lnTo>
                <a:lnTo>
                  <a:pt x="12840887" y="1752069"/>
                </a:lnTo>
                <a:lnTo>
                  <a:pt x="12836695" y="1798836"/>
                </a:lnTo>
                <a:lnTo>
                  <a:pt x="12824608" y="1842852"/>
                </a:lnTo>
                <a:lnTo>
                  <a:pt x="12805362" y="1883384"/>
                </a:lnTo>
                <a:lnTo>
                  <a:pt x="12779691" y="1919695"/>
                </a:lnTo>
                <a:lnTo>
                  <a:pt x="12748331" y="1951053"/>
                </a:lnTo>
                <a:lnTo>
                  <a:pt x="12712015" y="1976721"/>
                </a:lnTo>
                <a:lnTo>
                  <a:pt x="12671479" y="1995965"/>
                </a:lnTo>
                <a:lnTo>
                  <a:pt x="12627458" y="2008051"/>
                </a:lnTo>
                <a:lnTo>
                  <a:pt x="12580687" y="2012242"/>
                </a:lnTo>
                <a:close/>
              </a:path>
            </a:pathLst>
          </a:custGeom>
          <a:solidFill>
            <a:srgbClr val="FEE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39263" y="1138680"/>
            <a:ext cx="14429740" cy="19685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134235" marR="5080" indent="-2122170">
              <a:lnSpc>
                <a:spcPct val="117000"/>
              </a:lnSpc>
              <a:spcBef>
                <a:spcPts val="90"/>
              </a:spcBef>
            </a:pPr>
            <a:r>
              <a:rPr sz="5450" b="1" spc="-844" dirty="0">
                <a:solidFill>
                  <a:srgbClr val="008037"/>
                </a:solidFill>
                <a:latin typeface="Trebuchet MS"/>
                <a:cs typeface="Trebuchet MS"/>
              </a:rPr>
              <a:t>Three</a:t>
            </a:r>
            <a:r>
              <a:rPr sz="5450" b="1" spc="-41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5450" b="1" spc="-645" dirty="0">
                <a:solidFill>
                  <a:srgbClr val="008037"/>
                </a:solidFill>
                <a:latin typeface="Trebuchet MS"/>
                <a:cs typeface="Trebuchet MS"/>
              </a:rPr>
              <a:t>Balloons,</a:t>
            </a:r>
            <a:r>
              <a:rPr sz="5450" b="1" spc="-409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5450" b="1" spc="-790" dirty="0">
                <a:solidFill>
                  <a:srgbClr val="008037"/>
                </a:solidFill>
                <a:latin typeface="Trebuchet MS"/>
                <a:cs typeface="Trebuchet MS"/>
              </a:rPr>
              <a:t>each</a:t>
            </a:r>
            <a:r>
              <a:rPr sz="5450" b="1" spc="-41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5450" b="1" spc="-710" dirty="0">
                <a:solidFill>
                  <a:srgbClr val="008037"/>
                </a:solidFill>
                <a:latin typeface="Trebuchet MS"/>
                <a:cs typeface="Trebuchet MS"/>
              </a:rPr>
              <a:t>balloon</a:t>
            </a:r>
            <a:r>
              <a:rPr sz="5450" b="1" spc="-409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5450" b="1" spc="-770" dirty="0">
                <a:solidFill>
                  <a:srgbClr val="008037"/>
                </a:solidFill>
                <a:latin typeface="Trebuchet MS"/>
                <a:cs typeface="Trebuchet MS"/>
              </a:rPr>
              <a:t>have</a:t>
            </a:r>
            <a:r>
              <a:rPr sz="5450" b="1" spc="-41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5450" b="1" spc="-675" dirty="0">
                <a:solidFill>
                  <a:srgbClr val="008037"/>
                </a:solidFill>
                <a:latin typeface="Trebuchet MS"/>
                <a:cs typeface="Trebuchet MS"/>
              </a:rPr>
              <a:t>electric</a:t>
            </a:r>
            <a:r>
              <a:rPr sz="5450" b="1" spc="-41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5450" b="1" spc="-675" dirty="0">
                <a:solidFill>
                  <a:srgbClr val="008037"/>
                </a:solidFill>
                <a:latin typeface="Trebuchet MS"/>
                <a:cs typeface="Trebuchet MS"/>
              </a:rPr>
              <a:t>charges,</a:t>
            </a:r>
            <a:r>
              <a:rPr sz="5450" b="1" spc="-409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5450" b="1" spc="-795" dirty="0">
                <a:solidFill>
                  <a:srgbClr val="008037"/>
                </a:solidFill>
                <a:latin typeface="Trebuchet MS"/>
                <a:cs typeface="Trebuchet MS"/>
              </a:rPr>
              <a:t>what</a:t>
            </a:r>
            <a:r>
              <a:rPr sz="5450" b="1" spc="-41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5450" b="1" spc="-425" dirty="0">
                <a:solidFill>
                  <a:srgbClr val="008037"/>
                </a:solidFill>
                <a:latin typeface="Trebuchet MS"/>
                <a:cs typeface="Trebuchet MS"/>
              </a:rPr>
              <a:t>is </a:t>
            </a:r>
            <a:r>
              <a:rPr sz="5450" b="1" spc="-760" dirty="0">
                <a:solidFill>
                  <a:srgbClr val="008037"/>
                </a:solidFill>
                <a:latin typeface="Trebuchet MS"/>
                <a:cs typeface="Trebuchet MS"/>
              </a:rPr>
              <a:t>the</a:t>
            </a:r>
            <a:r>
              <a:rPr sz="5450" b="1" spc="-44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5450" b="1" spc="-660" dirty="0">
                <a:solidFill>
                  <a:srgbClr val="008037"/>
                </a:solidFill>
                <a:latin typeface="Trebuchet MS"/>
                <a:cs typeface="Trebuchet MS"/>
              </a:rPr>
              <a:t>overall</a:t>
            </a:r>
            <a:r>
              <a:rPr sz="5450" b="1" spc="-43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5450" b="1" spc="-705" dirty="0">
                <a:solidFill>
                  <a:srgbClr val="008037"/>
                </a:solidFill>
                <a:latin typeface="Trebuchet MS"/>
                <a:cs typeface="Trebuchet MS"/>
              </a:rPr>
              <a:t>charge</a:t>
            </a:r>
            <a:r>
              <a:rPr sz="5450" b="1" spc="-43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5450" b="1" spc="-645" dirty="0">
                <a:solidFill>
                  <a:srgbClr val="008037"/>
                </a:solidFill>
                <a:latin typeface="Trebuchet MS"/>
                <a:cs typeface="Trebuchet MS"/>
              </a:rPr>
              <a:t>for</a:t>
            </a:r>
            <a:r>
              <a:rPr sz="5450" b="1" spc="-43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5450" b="1" spc="-760" dirty="0">
                <a:solidFill>
                  <a:srgbClr val="008037"/>
                </a:solidFill>
                <a:latin typeface="Trebuchet MS"/>
                <a:cs typeface="Trebuchet MS"/>
              </a:rPr>
              <a:t>the</a:t>
            </a:r>
            <a:r>
              <a:rPr sz="5450" b="1" spc="-42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5450" b="1" spc="-775" dirty="0">
                <a:solidFill>
                  <a:srgbClr val="008037"/>
                </a:solidFill>
                <a:latin typeface="Trebuchet MS"/>
                <a:cs typeface="Trebuchet MS"/>
              </a:rPr>
              <a:t>three</a:t>
            </a:r>
            <a:r>
              <a:rPr sz="5450" b="1" spc="-43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5450" b="1" spc="-595" dirty="0">
                <a:solidFill>
                  <a:srgbClr val="008037"/>
                </a:solidFill>
                <a:latin typeface="Trebuchet MS"/>
                <a:cs typeface="Trebuchet MS"/>
              </a:rPr>
              <a:t>balloons?</a:t>
            </a:r>
            <a:endParaRPr sz="545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791323" y="3650536"/>
            <a:ext cx="1967864" cy="1363980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805"/>
              </a:spcBef>
              <a:tabLst>
                <a:tab pos="622300" algn="l"/>
                <a:tab pos="1535430" algn="l"/>
              </a:tabLst>
            </a:pPr>
            <a:r>
              <a:rPr sz="3800" b="1" spc="-430" dirty="0">
                <a:latin typeface="Trebuchet MS"/>
                <a:cs typeface="Trebuchet MS"/>
              </a:rPr>
              <a:t>+</a:t>
            </a:r>
            <a:r>
              <a:rPr sz="3800" b="1" dirty="0">
                <a:latin typeface="Trebuchet MS"/>
                <a:cs typeface="Trebuchet MS"/>
              </a:rPr>
              <a:t>	</a:t>
            </a:r>
            <a:r>
              <a:rPr sz="3800" b="1" spc="-430" dirty="0">
                <a:latin typeface="Trebuchet MS"/>
                <a:cs typeface="Trebuchet MS"/>
              </a:rPr>
              <a:t>+</a:t>
            </a:r>
            <a:r>
              <a:rPr sz="3800" b="1" dirty="0">
                <a:latin typeface="Trebuchet MS"/>
                <a:cs typeface="Trebuchet MS"/>
              </a:rPr>
              <a:t>	</a:t>
            </a:r>
            <a:r>
              <a:rPr sz="3800" b="1" spc="215" dirty="0">
                <a:latin typeface="Trebuchet MS"/>
                <a:cs typeface="Trebuchet MS"/>
              </a:rPr>
              <a:t>-</a:t>
            </a:r>
            <a:endParaRPr sz="3800">
              <a:latin typeface="Trebuchet MS"/>
              <a:cs typeface="Trebuchet MS"/>
            </a:endParaRPr>
          </a:p>
          <a:p>
            <a:pPr marR="101600" algn="r">
              <a:lnSpc>
                <a:spcPct val="100000"/>
              </a:lnSpc>
              <a:spcBef>
                <a:spcPts val="705"/>
              </a:spcBef>
              <a:tabLst>
                <a:tab pos="815975" algn="l"/>
                <a:tab pos="1632585" algn="l"/>
              </a:tabLst>
            </a:pPr>
            <a:r>
              <a:rPr sz="3800" b="1" spc="-430" dirty="0">
                <a:latin typeface="Trebuchet MS"/>
                <a:cs typeface="Trebuchet MS"/>
              </a:rPr>
              <a:t>+</a:t>
            </a:r>
            <a:r>
              <a:rPr sz="3800" b="1" dirty="0">
                <a:latin typeface="Trebuchet MS"/>
                <a:cs typeface="Trebuchet MS"/>
              </a:rPr>
              <a:t>	</a:t>
            </a:r>
            <a:r>
              <a:rPr sz="3800" b="1" spc="-440" dirty="0">
                <a:latin typeface="Trebuchet MS"/>
                <a:cs typeface="Trebuchet MS"/>
              </a:rPr>
              <a:t>+</a:t>
            </a:r>
            <a:r>
              <a:rPr sz="3800" b="1" dirty="0">
                <a:latin typeface="Trebuchet MS"/>
                <a:cs typeface="Trebuchet MS"/>
              </a:rPr>
              <a:t>	</a:t>
            </a:r>
            <a:r>
              <a:rPr sz="3800" b="1" spc="215" dirty="0">
                <a:latin typeface="Trebuchet MS"/>
                <a:cs typeface="Trebuchet MS"/>
              </a:rPr>
              <a:t>-</a:t>
            </a:r>
            <a:endParaRPr sz="38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226598" y="5077185"/>
            <a:ext cx="904240" cy="605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800" b="1" spc="-380" dirty="0">
                <a:latin typeface="Trebuchet MS"/>
                <a:cs typeface="Trebuchet MS"/>
              </a:rPr>
              <a:t>+</a:t>
            </a:r>
            <a:r>
              <a:rPr sz="3800" b="1" spc="-385" dirty="0">
                <a:latin typeface="Trebuchet MS"/>
                <a:cs typeface="Trebuchet MS"/>
              </a:rPr>
              <a:t> </a:t>
            </a:r>
            <a:r>
              <a:rPr sz="3800" b="1" spc="-380" dirty="0">
                <a:latin typeface="Trebuchet MS"/>
                <a:cs typeface="Trebuchet MS"/>
              </a:rPr>
              <a:t>+</a:t>
            </a:r>
            <a:r>
              <a:rPr sz="3800" b="1" spc="-385" dirty="0">
                <a:latin typeface="Trebuchet MS"/>
                <a:cs typeface="Trebuchet MS"/>
              </a:rPr>
              <a:t> </a:t>
            </a:r>
            <a:r>
              <a:rPr sz="3800" b="1" spc="215" dirty="0">
                <a:latin typeface="Trebuchet MS"/>
                <a:cs typeface="Trebuchet MS"/>
              </a:rPr>
              <a:t>-</a:t>
            </a:r>
            <a:endParaRPr sz="38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36594" y="3650769"/>
            <a:ext cx="1891664" cy="2061210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825"/>
              </a:spcBef>
              <a:tabLst>
                <a:tab pos="840740" algn="l"/>
                <a:tab pos="1663700" algn="l"/>
              </a:tabLst>
            </a:pPr>
            <a:r>
              <a:rPr sz="3850" b="1" spc="-434" dirty="0">
                <a:latin typeface="Trebuchet MS"/>
                <a:cs typeface="Trebuchet MS"/>
              </a:rPr>
              <a:t>+</a:t>
            </a:r>
            <a:r>
              <a:rPr sz="3850" b="1" dirty="0">
                <a:latin typeface="Trebuchet MS"/>
                <a:cs typeface="Trebuchet MS"/>
              </a:rPr>
              <a:t>	</a:t>
            </a:r>
            <a:r>
              <a:rPr sz="3850" b="1" spc="-434" dirty="0">
                <a:latin typeface="Trebuchet MS"/>
                <a:cs typeface="Trebuchet MS"/>
              </a:rPr>
              <a:t>+</a:t>
            </a:r>
            <a:r>
              <a:rPr sz="3850" b="1" dirty="0">
                <a:latin typeface="Trebuchet MS"/>
                <a:cs typeface="Trebuchet MS"/>
              </a:rPr>
              <a:t>	</a:t>
            </a:r>
            <a:r>
              <a:rPr sz="3850" b="1" spc="215" dirty="0">
                <a:latin typeface="Trebuchet MS"/>
                <a:cs typeface="Trebuchet MS"/>
              </a:rPr>
              <a:t>-</a:t>
            </a:r>
            <a:endParaRPr sz="3850">
              <a:latin typeface="Trebuchet MS"/>
              <a:cs typeface="Trebuchet MS"/>
            </a:endParaRPr>
          </a:p>
          <a:p>
            <a:pPr marL="138430">
              <a:lnSpc>
                <a:spcPct val="100000"/>
              </a:lnSpc>
              <a:spcBef>
                <a:spcPts val="720"/>
              </a:spcBef>
              <a:tabLst>
                <a:tab pos="1250315" algn="l"/>
              </a:tabLst>
            </a:pPr>
            <a:r>
              <a:rPr sz="3850" b="1" spc="265" dirty="0">
                <a:latin typeface="Trebuchet MS"/>
                <a:cs typeface="Trebuchet MS"/>
              </a:rPr>
              <a:t>-</a:t>
            </a:r>
            <a:r>
              <a:rPr sz="3850" b="1" spc="370" dirty="0">
                <a:latin typeface="Trebuchet MS"/>
                <a:cs typeface="Trebuchet MS"/>
              </a:rPr>
              <a:t> </a:t>
            </a:r>
            <a:r>
              <a:rPr sz="3850" b="1" spc="215" dirty="0">
                <a:latin typeface="Trebuchet MS"/>
                <a:cs typeface="Trebuchet MS"/>
              </a:rPr>
              <a:t>-</a:t>
            </a:r>
            <a:r>
              <a:rPr sz="3850" b="1" dirty="0">
                <a:latin typeface="Trebuchet MS"/>
                <a:cs typeface="Trebuchet MS"/>
              </a:rPr>
              <a:t>	</a:t>
            </a:r>
            <a:r>
              <a:rPr sz="3850" b="1" spc="215" dirty="0">
                <a:latin typeface="Trebuchet MS"/>
                <a:cs typeface="Trebuchet MS"/>
              </a:rPr>
              <a:t>-</a:t>
            </a:r>
            <a:endParaRPr sz="38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725"/>
              </a:spcBef>
              <a:tabLst>
                <a:tab pos="737870" algn="l"/>
                <a:tab pos="1537970" algn="l"/>
              </a:tabLst>
            </a:pPr>
            <a:r>
              <a:rPr sz="3850" b="1" spc="-434" dirty="0">
                <a:latin typeface="Trebuchet MS"/>
                <a:cs typeface="Trebuchet MS"/>
              </a:rPr>
              <a:t>+</a:t>
            </a:r>
            <a:r>
              <a:rPr sz="3850" b="1" dirty="0">
                <a:latin typeface="Trebuchet MS"/>
                <a:cs typeface="Trebuchet MS"/>
              </a:rPr>
              <a:t>	</a:t>
            </a:r>
            <a:r>
              <a:rPr sz="3850" b="1" spc="215" dirty="0">
                <a:latin typeface="Trebuchet MS"/>
                <a:cs typeface="Trebuchet MS"/>
              </a:rPr>
              <a:t>-</a:t>
            </a:r>
            <a:r>
              <a:rPr sz="3850" b="1" dirty="0">
                <a:latin typeface="Trebuchet MS"/>
                <a:cs typeface="Trebuchet MS"/>
              </a:rPr>
              <a:t>	</a:t>
            </a:r>
            <a:r>
              <a:rPr sz="3850" b="1" spc="-434" dirty="0">
                <a:latin typeface="Trebuchet MS"/>
                <a:cs typeface="Trebuchet MS"/>
              </a:rPr>
              <a:t>+</a:t>
            </a:r>
            <a:endParaRPr sz="385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474532" y="3760287"/>
            <a:ext cx="1644014" cy="2315845"/>
          </a:xfrm>
          <a:prstGeom prst="rect">
            <a:avLst/>
          </a:prstGeom>
        </p:spPr>
        <p:txBody>
          <a:bodyPr vert="horz" wrap="square" lIns="0" tIns="12065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50"/>
              </a:spcBef>
              <a:tabLst>
                <a:tab pos="675640" algn="l"/>
                <a:tab pos="1351915" algn="l"/>
              </a:tabLst>
            </a:pPr>
            <a:r>
              <a:rPr sz="4300" b="1" spc="245" dirty="0">
                <a:latin typeface="Trebuchet MS"/>
                <a:cs typeface="Trebuchet MS"/>
              </a:rPr>
              <a:t>-</a:t>
            </a:r>
            <a:r>
              <a:rPr sz="4300" b="1" dirty="0">
                <a:latin typeface="Trebuchet MS"/>
                <a:cs typeface="Trebuchet MS"/>
              </a:rPr>
              <a:t>	</a:t>
            </a:r>
            <a:r>
              <a:rPr sz="4300" b="1" spc="245" dirty="0">
                <a:latin typeface="Trebuchet MS"/>
                <a:cs typeface="Trebuchet MS"/>
              </a:rPr>
              <a:t>-</a:t>
            </a:r>
            <a:r>
              <a:rPr sz="4300" b="1" dirty="0">
                <a:latin typeface="Trebuchet MS"/>
                <a:cs typeface="Trebuchet MS"/>
              </a:rPr>
              <a:t>	</a:t>
            </a:r>
            <a:r>
              <a:rPr sz="4300" b="1" spc="-505" dirty="0">
                <a:latin typeface="Trebuchet MS"/>
                <a:cs typeface="Trebuchet MS"/>
              </a:rPr>
              <a:t>+</a:t>
            </a:r>
            <a:endParaRPr sz="4300">
              <a:latin typeface="Trebuchet MS"/>
              <a:cs typeface="Trebuchet MS"/>
            </a:endParaRPr>
          </a:p>
          <a:p>
            <a:pPr marR="5080" algn="r">
              <a:lnSpc>
                <a:spcPct val="100000"/>
              </a:lnSpc>
              <a:spcBef>
                <a:spcPts val="850"/>
              </a:spcBef>
              <a:tabLst>
                <a:tab pos="1050925" algn="l"/>
              </a:tabLst>
            </a:pPr>
            <a:r>
              <a:rPr sz="4300" b="1" spc="-455" dirty="0">
                <a:latin typeface="Trebuchet MS"/>
                <a:cs typeface="Trebuchet MS"/>
              </a:rPr>
              <a:t>+</a:t>
            </a:r>
            <a:r>
              <a:rPr sz="4300" b="1" spc="420" dirty="0">
                <a:latin typeface="Trebuchet MS"/>
                <a:cs typeface="Trebuchet MS"/>
              </a:rPr>
              <a:t> </a:t>
            </a:r>
            <a:r>
              <a:rPr sz="4300" b="1" spc="245" dirty="0">
                <a:latin typeface="Trebuchet MS"/>
                <a:cs typeface="Trebuchet MS"/>
              </a:rPr>
              <a:t>-</a:t>
            </a:r>
            <a:r>
              <a:rPr sz="4300" b="1" dirty="0">
                <a:latin typeface="Trebuchet MS"/>
                <a:cs typeface="Trebuchet MS"/>
              </a:rPr>
              <a:t>	</a:t>
            </a:r>
            <a:r>
              <a:rPr sz="4300" b="1" spc="245" dirty="0">
                <a:latin typeface="Trebuchet MS"/>
                <a:cs typeface="Trebuchet MS"/>
              </a:rPr>
              <a:t>-</a:t>
            </a:r>
            <a:endParaRPr sz="4300">
              <a:latin typeface="Trebuchet MS"/>
              <a:cs typeface="Trebuchet MS"/>
            </a:endParaRPr>
          </a:p>
          <a:p>
            <a:pPr marL="501015">
              <a:lnSpc>
                <a:spcPct val="100000"/>
              </a:lnSpc>
              <a:spcBef>
                <a:spcPts val="855"/>
              </a:spcBef>
              <a:tabLst>
                <a:tab pos="1203325" algn="l"/>
              </a:tabLst>
            </a:pPr>
            <a:r>
              <a:rPr sz="4300" b="1" spc="-505" dirty="0">
                <a:latin typeface="Trebuchet MS"/>
                <a:cs typeface="Trebuchet MS"/>
              </a:rPr>
              <a:t>+</a:t>
            </a:r>
            <a:r>
              <a:rPr sz="4300" b="1" dirty="0">
                <a:latin typeface="Trebuchet MS"/>
                <a:cs typeface="Trebuchet MS"/>
              </a:rPr>
              <a:t>	</a:t>
            </a:r>
            <a:r>
              <a:rPr sz="4300" b="1" spc="-505" dirty="0">
                <a:latin typeface="Trebuchet MS"/>
                <a:cs typeface="Trebuchet MS"/>
              </a:rPr>
              <a:t>+</a:t>
            </a:r>
            <a:endParaRPr sz="43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559435" cy="10287000"/>
          </a:xfrm>
          <a:custGeom>
            <a:avLst/>
            <a:gdLst/>
            <a:ahLst/>
            <a:cxnLst/>
            <a:rect l="l" t="t" r="r" b="b"/>
            <a:pathLst>
              <a:path w="559435" h="10287000">
                <a:moveTo>
                  <a:pt x="559261" y="10286998"/>
                </a:moveTo>
                <a:lnTo>
                  <a:pt x="0" y="10286998"/>
                </a:lnTo>
                <a:lnTo>
                  <a:pt x="0" y="0"/>
                </a:lnTo>
                <a:lnTo>
                  <a:pt x="559261" y="0"/>
                </a:lnTo>
                <a:lnTo>
                  <a:pt x="559261" y="10286998"/>
                </a:lnTo>
                <a:close/>
              </a:path>
            </a:pathLst>
          </a:custGeom>
          <a:solidFill>
            <a:srgbClr val="1AB4D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8288000" cy="10287635"/>
            </a:xfrm>
            <a:custGeom>
              <a:avLst/>
              <a:gdLst/>
              <a:ahLst/>
              <a:cxnLst/>
              <a:rect l="l" t="t" r="r" b="b"/>
              <a:pathLst>
                <a:path w="18288000" h="10287635">
                  <a:moveTo>
                    <a:pt x="18288000" y="0"/>
                  </a:moveTo>
                  <a:lnTo>
                    <a:pt x="0" y="0"/>
                  </a:lnTo>
                  <a:lnTo>
                    <a:pt x="0" y="592213"/>
                  </a:lnTo>
                  <a:lnTo>
                    <a:pt x="17791697" y="592213"/>
                  </a:lnTo>
                  <a:lnTo>
                    <a:pt x="17791697" y="9745015"/>
                  </a:lnTo>
                  <a:lnTo>
                    <a:pt x="0" y="9745015"/>
                  </a:lnTo>
                  <a:lnTo>
                    <a:pt x="0" y="10287000"/>
                  </a:lnTo>
                  <a:lnTo>
                    <a:pt x="17791697" y="10287000"/>
                  </a:lnTo>
                  <a:lnTo>
                    <a:pt x="18288000" y="10287013"/>
                  </a:lnTo>
                  <a:lnTo>
                    <a:pt x="18288000" y="9745015"/>
                  </a:lnTo>
                  <a:lnTo>
                    <a:pt x="18288000" y="592213"/>
                  </a:lnTo>
                  <a:lnTo>
                    <a:pt x="18288000" y="12"/>
                  </a:lnTo>
                  <a:close/>
                </a:path>
              </a:pathLst>
            </a:custGeom>
            <a:solidFill>
              <a:srgbClr val="1AB4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561996" y="692101"/>
              <a:ext cx="1080874" cy="154022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59299" y="2509322"/>
              <a:ext cx="228599" cy="2285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191445" y="1771462"/>
              <a:ext cx="466724" cy="47624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5921519" y="703619"/>
              <a:ext cx="487045" cy="309880"/>
            </a:xfrm>
            <a:custGeom>
              <a:avLst/>
              <a:gdLst/>
              <a:ahLst/>
              <a:cxnLst/>
              <a:rect l="l" t="t" r="r" b="b"/>
              <a:pathLst>
                <a:path w="487044" h="309880">
                  <a:moveTo>
                    <a:pt x="432811" y="218471"/>
                  </a:moveTo>
                  <a:lnTo>
                    <a:pt x="404913" y="220121"/>
                  </a:lnTo>
                  <a:lnTo>
                    <a:pt x="378473" y="211246"/>
                  </a:lnTo>
                  <a:lnTo>
                    <a:pt x="356824" y="192190"/>
                  </a:lnTo>
                  <a:lnTo>
                    <a:pt x="331423" y="167770"/>
                  </a:lnTo>
                  <a:lnTo>
                    <a:pt x="300715" y="151985"/>
                  </a:lnTo>
                  <a:lnTo>
                    <a:pt x="266803" y="145586"/>
                  </a:lnTo>
                  <a:lnTo>
                    <a:pt x="231789" y="149328"/>
                  </a:lnTo>
                  <a:lnTo>
                    <a:pt x="199445" y="163093"/>
                  </a:lnTo>
                  <a:lnTo>
                    <a:pt x="173071" y="185160"/>
                  </a:lnTo>
                  <a:lnTo>
                    <a:pt x="154066" y="213866"/>
                  </a:lnTo>
                  <a:lnTo>
                    <a:pt x="143830" y="247549"/>
                  </a:lnTo>
                  <a:lnTo>
                    <a:pt x="137585" y="268394"/>
                  </a:lnTo>
                  <a:lnTo>
                    <a:pt x="125793" y="285945"/>
                  </a:lnTo>
                  <a:lnTo>
                    <a:pt x="109628" y="299286"/>
                  </a:lnTo>
                  <a:lnTo>
                    <a:pt x="90262" y="307502"/>
                  </a:lnTo>
                  <a:lnTo>
                    <a:pt x="83310" y="308927"/>
                  </a:lnTo>
                  <a:lnTo>
                    <a:pt x="76173" y="309636"/>
                  </a:lnTo>
                  <a:lnTo>
                    <a:pt x="68849" y="309630"/>
                  </a:lnTo>
                  <a:lnTo>
                    <a:pt x="13531" y="280294"/>
                  </a:lnTo>
                  <a:lnTo>
                    <a:pt x="0" y="226272"/>
                  </a:lnTo>
                  <a:lnTo>
                    <a:pt x="12563" y="175245"/>
                  </a:lnTo>
                  <a:lnTo>
                    <a:pt x="34396" y="128666"/>
                  </a:lnTo>
                  <a:lnTo>
                    <a:pt x="64531" y="87601"/>
                  </a:lnTo>
                  <a:lnTo>
                    <a:pt x="102003" y="53115"/>
                  </a:lnTo>
                  <a:lnTo>
                    <a:pt x="145847" y="26274"/>
                  </a:lnTo>
                  <a:lnTo>
                    <a:pt x="195095" y="8145"/>
                  </a:lnTo>
                  <a:lnTo>
                    <a:pt x="246940" y="0"/>
                  </a:lnTo>
                  <a:lnTo>
                    <a:pt x="298317" y="2092"/>
                  </a:lnTo>
                  <a:lnTo>
                    <a:pt x="347872" y="13959"/>
                  </a:lnTo>
                  <a:lnTo>
                    <a:pt x="394255" y="35137"/>
                  </a:lnTo>
                  <a:lnTo>
                    <a:pt x="436112" y="65162"/>
                  </a:lnTo>
                  <a:lnTo>
                    <a:pt x="472092" y="103573"/>
                  </a:lnTo>
                  <a:lnTo>
                    <a:pt x="486614" y="157489"/>
                  </a:lnTo>
                  <a:lnTo>
                    <a:pt x="477769" y="183956"/>
                  </a:lnTo>
                  <a:lnTo>
                    <a:pt x="458752" y="205619"/>
                  </a:lnTo>
                  <a:lnTo>
                    <a:pt x="432811" y="218471"/>
                  </a:lnTo>
                  <a:close/>
                </a:path>
              </a:pathLst>
            </a:custGeom>
            <a:solidFill>
              <a:srgbClr val="F1BC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2786" y="806146"/>
              <a:ext cx="514349" cy="4571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3036" y="3170577"/>
              <a:ext cx="2543174" cy="60864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138782" y="3292819"/>
              <a:ext cx="2524124" cy="57626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47530" y="3374365"/>
              <a:ext cx="2540140" cy="56768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428906" y="4344294"/>
              <a:ext cx="2228849" cy="188594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031172" y="7394883"/>
              <a:ext cx="1228724" cy="1657349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692179" y="425452"/>
            <a:ext cx="6983095" cy="9474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95"/>
              </a:spcBef>
              <a:tabLst>
                <a:tab pos="1034415" algn="l"/>
              </a:tabLst>
            </a:pPr>
            <a:r>
              <a:rPr sz="7875" i="1" spc="-37" baseline="8465" dirty="0">
                <a:solidFill>
                  <a:srgbClr val="EF5233"/>
                </a:solidFill>
                <a:latin typeface="Trebuchet MS"/>
                <a:cs typeface="Trebuchet MS"/>
              </a:rPr>
              <a:t>01</a:t>
            </a:r>
            <a:r>
              <a:rPr sz="7875" i="1" baseline="8465" dirty="0">
                <a:solidFill>
                  <a:srgbClr val="EF5233"/>
                </a:solidFill>
                <a:latin typeface="Trebuchet MS"/>
                <a:cs typeface="Trebuchet MS"/>
              </a:rPr>
              <a:t>	</a:t>
            </a:r>
            <a:r>
              <a:rPr sz="6050" spc="-110" dirty="0">
                <a:solidFill>
                  <a:srgbClr val="FF5757"/>
                </a:solidFill>
                <a:latin typeface="Tahoma"/>
                <a:cs typeface="Tahoma"/>
              </a:rPr>
              <a:t>EXamPle</a:t>
            </a:r>
            <a:r>
              <a:rPr sz="6050" spc="-625" dirty="0">
                <a:solidFill>
                  <a:srgbClr val="FF5757"/>
                </a:solidFill>
                <a:latin typeface="Tahoma"/>
                <a:cs typeface="Tahoma"/>
              </a:rPr>
              <a:t> </a:t>
            </a:r>
            <a:r>
              <a:rPr sz="6050" spc="-60" dirty="0">
                <a:solidFill>
                  <a:srgbClr val="FF5757"/>
                </a:solidFill>
                <a:latin typeface="Tahoma"/>
                <a:cs typeface="Tahoma"/>
              </a:rPr>
              <a:t>S0lUTi0n</a:t>
            </a:r>
            <a:endParaRPr sz="6050">
              <a:latin typeface="Tahoma"/>
              <a:cs typeface="Tahom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73100" y="1272754"/>
            <a:ext cx="14963140" cy="2012314"/>
          </a:xfrm>
          <a:custGeom>
            <a:avLst/>
            <a:gdLst/>
            <a:ahLst/>
            <a:cxnLst/>
            <a:rect l="l" t="t" r="r" b="b"/>
            <a:pathLst>
              <a:path w="14963140" h="2012314">
                <a:moveTo>
                  <a:pt x="12580687" y="2012242"/>
                </a:moveTo>
                <a:lnTo>
                  <a:pt x="2382408" y="2012242"/>
                </a:lnTo>
                <a:lnTo>
                  <a:pt x="2335636" y="2008051"/>
                </a:lnTo>
                <a:lnTo>
                  <a:pt x="2291615" y="1995965"/>
                </a:lnTo>
                <a:lnTo>
                  <a:pt x="2251080" y="1976721"/>
                </a:lnTo>
                <a:lnTo>
                  <a:pt x="2214764" y="1951053"/>
                </a:lnTo>
                <a:lnTo>
                  <a:pt x="2183403" y="1919695"/>
                </a:lnTo>
                <a:lnTo>
                  <a:pt x="2157732" y="1883384"/>
                </a:lnTo>
                <a:lnTo>
                  <a:pt x="2138486" y="1842852"/>
                </a:lnTo>
                <a:lnTo>
                  <a:pt x="2126400" y="1798836"/>
                </a:lnTo>
                <a:lnTo>
                  <a:pt x="2122208" y="1752069"/>
                </a:lnTo>
                <a:lnTo>
                  <a:pt x="2122208" y="1300866"/>
                </a:lnTo>
                <a:lnTo>
                  <a:pt x="2118015" y="1254099"/>
                </a:lnTo>
                <a:lnTo>
                  <a:pt x="2105929" y="1210083"/>
                </a:lnTo>
                <a:lnTo>
                  <a:pt x="2086683" y="1169551"/>
                </a:lnTo>
                <a:lnTo>
                  <a:pt x="2061012" y="1133239"/>
                </a:lnTo>
                <a:lnTo>
                  <a:pt x="2029651" y="1101882"/>
                </a:lnTo>
                <a:lnTo>
                  <a:pt x="1993336" y="1076214"/>
                </a:lnTo>
                <a:lnTo>
                  <a:pt x="1952800" y="1056970"/>
                </a:lnTo>
                <a:lnTo>
                  <a:pt x="1908779" y="1044884"/>
                </a:lnTo>
                <a:lnTo>
                  <a:pt x="1862008" y="1040693"/>
                </a:lnTo>
                <a:lnTo>
                  <a:pt x="260199" y="1040693"/>
                </a:lnTo>
                <a:lnTo>
                  <a:pt x="213428" y="1036501"/>
                </a:lnTo>
                <a:lnTo>
                  <a:pt x="169407" y="1024415"/>
                </a:lnTo>
                <a:lnTo>
                  <a:pt x="128872" y="1005171"/>
                </a:lnTo>
                <a:lnTo>
                  <a:pt x="92556" y="979503"/>
                </a:lnTo>
                <a:lnTo>
                  <a:pt x="61195" y="948146"/>
                </a:lnTo>
                <a:lnTo>
                  <a:pt x="35524" y="911834"/>
                </a:lnTo>
                <a:lnTo>
                  <a:pt x="16278" y="871302"/>
                </a:lnTo>
                <a:lnTo>
                  <a:pt x="4192" y="827286"/>
                </a:lnTo>
                <a:lnTo>
                  <a:pt x="0" y="780519"/>
                </a:lnTo>
                <a:lnTo>
                  <a:pt x="0" y="260173"/>
                </a:lnTo>
                <a:lnTo>
                  <a:pt x="4192" y="213406"/>
                </a:lnTo>
                <a:lnTo>
                  <a:pt x="16278" y="169390"/>
                </a:lnTo>
                <a:lnTo>
                  <a:pt x="35524" y="128858"/>
                </a:lnTo>
                <a:lnTo>
                  <a:pt x="61195" y="92546"/>
                </a:lnTo>
                <a:lnTo>
                  <a:pt x="92556" y="61189"/>
                </a:lnTo>
                <a:lnTo>
                  <a:pt x="128872" y="35521"/>
                </a:lnTo>
                <a:lnTo>
                  <a:pt x="169407" y="16277"/>
                </a:lnTo>
                <a:lnTo>
                  <a:pt x="213428" y="4191"/>
                </a:lnTo>
                <a:lnTo>
                  <a:pt x="260199" y="0"/>
                </a:lnTo>
                <a:lnTo>
                  <a:pt x="14702746" y="0"/>
                </a:lnTo>
                <a:lnTo>
                  <a:pt x="14749518" y="4191"/>
                </a:lnTo>
                <a:lnTo>
                  <a:pt x="14793539" y="16277"/>
                </a:lnTo>
                <a:lnTo>
                  <a:pt x="14834074" y="35521"/>
                </a:lnTo>
                <a:lnTo>
                  <a:pt x="14870390" y="61189"/>
                </a:lnTo>
                <a:lnTo>
                  <a:pt x="14901751" y="92546"/>
                </a:lnTo>
                <a:lnTo>
                  <a:pt x="14927422" y="128858"/>
                </a:lnTo>
                <a:lnTo>
                  <a:pt x="14946668" y="169390"/>
                </a:lnTo>
                <a:lnTo>
                  <a:pt x="14958754" y="213406"/>
                </a:lnTo>
                <a:lnTo>
                  <a:pt x="14962946" y="260173"/>
                </a:lnTo>
                <a:lnTo>
                  <a:pt x="14962946" y="780519"/>
                </a:lnTo>
                <a:lnTo>
                  <a:pt x="14958754" y="827286"/>
                </a:lnTo>
                <a:lnTo>
                  <a:pt x="14946668" y="871302"/>
                </a:lnTo>
                <a:lnTo>
                  <a:pt x="14927422" y="911834"/>
                </a:lnTo>
                <a:lnTo>
                  <a:pt x="14901751" y="948146"/>
                </a:lnTo>
                <a:lnTo>
                  <a:pt x="14870390" y="979503"/>
                </a:lnTo>
                <a:lnTo>
                  <a:pt x="14834074" y="1005171"/>
                </a:lnTo>
                <a:lnTo>
                  <a:pt x="14793539" y="1024415"/>
                </a:lnTo>
                <a:lnTo>
                  <a:pt x="14749518" y="1036501"/>
                </a:lnTo>
                <a:lnTo>
                  <a:pt x="14702746" y="1040693"/>
                </a:lnTo>
                <a:lnTo>
                  <a:pt x="13101086" y="1040693"/>
                </a:lnTo>
                <a:lnTo>
                  <a:pt x="13054315" y="1044884"/>
                </a:lnTo>
                <a:lnTo>
                  <a:pt x="13010294" y="1056970"/>
                </a:lnTo>
                <a:lnTo>
                  <a:pt x="12969759" y="1076214"/>
                </a:lnTo>
                <a:lnTo>
                  <a:pt x="12933443" y="1101882"/>
                </a:lnTo>
                <a:lnTo>
                  <a:pt x="12902083" y="1133239"/>
                </a:lnTo>
                <a:lnTo>
                  <a:pt x="12876412" y="1169551"/>
                </a:lnTo>
                <a:lnTo>
                  <a:pt x="12857166" y="1210083"/>
                </a:lnTo>
                <a:lnTo>
                  <a:pt x="12845079" y="1254099"/>
                </a:lnTo>
                <a:lnTo>
                  <a:pt x="12840887" y="1300866"/>
                </a:lnTo>
                <a:lnTo>
                  <a:pt x="12840887" y="1752069"/>
                </a:lnTo>
                <a:lnTo>
                  <a:pt x="12836695" y="1798836"/>
                </a:lnTo>
                <a:lnTo>
                  <a:pt x="12824608" y="1842852"/>
                </a:lnTo>
                <a:lnTo>
                  <a:pt x="12805362" y="1883384"/>
                </a:lnTo>
                <a:lnTo>
                  <a:pt x="12779691" y="1919695"/>
                </a:lnTo>
                <a:lnTo>
                  <a:pt x="12748331" y="1951053"/>
                </a:lnTo>
                <a:lnTo>
                  <a:pt x="12712015" y="1976721"/>
                </a:lnTo>
                <a:lnTo>
                  <a:pt x="12671479" y="1995965"/>
                </a:lnTo>
                <a:lnTo>
                  <a:pt x="12627458" y="2008051"/>
                </a:lnTo>
                <a:lnTo>
                  <a:pt x="12580687" y="2012242"/>
                </a:lnTo>
                <a:close/>
              </a:path>
            </a:pathLst>
          </a:custGeom>
          <a:solidFill>
            <a:srgbClr val="FEE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39263" y="1138682"/>
            <a:ext cx="14429740" cy="19685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134235" marR="5080" indent="-2122170">
              <a:lnSpc>
                <a:spcPct val="117000"/>
              </a:lnSpc>
              <a:spcBef>
                <a:spcPts val="90"/>
              </a:spcBef>
            </a:pPr>
            <a:r>
              <a:rPr sz="5450" b="1" spc="-844" dirty="0">
                <a:solidFill>
                  <a:srgbClr val="008037"/>
                </a:solidFill>
                <a:latin typeface="Trebuchet MS"/>
                <a:cs typeface="Trebuchet MS"/>
              </a:rPr>
              <a:t>Three</a:t>
            </a:r>
            <a:r>
              <a:rPr sz="5450" b="1" spc="-41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5450" b="1" spc="-645" dirty="0">
                <a:solidFill>
                  <a:srgbClr val="008037"/>
                </a:solidFill>
                <a:latin typeface="Trebuchet MS"/>
                <a:cs typeface="Trebuchet MS"/>
              </a:rPr>
              <a:t>Balloons,</a:t>
            </a:r>
            <a:r>
              <a:rPr sz="5450" b="1" spc="-409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5450" b="1" spc="-790" dirty="0">
                <a:solidFill>
                  <a:srgbClr val="008037"/>
                </a:solidFill>
                <a:latin typeface="Trebuchet MS"/>
                <a:cs typeface="Trebuchet MS"/>
              </a:rPr>
              <a:t>each</a:t>
            </a:r>
            <a:r>
              <a:rPr sz="5450" b="1" spc="-41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5450" b="1" spc="-710" dirty="0">
                <a:solidFill>
                  <a:srgbClr val="008037"/>
                </a:solidFill>
                <a:latin typeface="Trebuchet MS"/>
                <a:cs typeface="Trebuchet MS"/>
              </a:rPr>
              <a:t>balloon</a:t>
            </a:r>
            <a:r>
              <a:rPr sz="5450" b="1" spc="-409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5450" b="1" spc="-770" dirty="0">
                <a:solidFill>
                  <a:srgbClr val="008037"/>
                </a:solidFill>
                <a:latin typeface="Trebuchet MS"/>
                <a:cs typeface="Trebuchet MS"/>
              </a:rPr>
              <a:t>have</a:t>
            </a:r>
            <a:r>
              <a:rPr sz="5450" b="1" spc="-41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5450" b="1" spc="-675" dirty="0">
                <a:solidFill>
                  <a:srgbClr val="008037"/>
                </a:solidFill>
                <a:latin typeface="Trebuchet MS"/>
                <a:cs typeface="Trebuchet MS"/>
              </a:rPr>
              <a:t>electric</a:t>
            </a:r>
            <a:r>
              <a:rPr sz="5450" b="1" spc="-41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5450" b="1" spc="-675" dirty="0">
                <a:solidFill>
                  <a:srgbClr val="008037"/>
                </a:solidFill>
                <a:latin typeface="Trebuchet MS"/>
                <a:cs typeface="Trebuchet MS"/>
              </a:rPr>
              <a:t>charges,</a:t>
            </a:r>
            <a:r>
              <a:rPr sz="5450" b="1" spc="-409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5450" b="1" spc="-795" dirty="0">
                <a:solidFill>
                  <a:srgbClr val="008037"/>
                </a:solidFill>
                <a:latin typeface="Trebuchet MS"/>
                <a:cs typeface="Trebuchet MS"/>
              </a:rPr>
              <a:t>what</a:t>
            </a:r>
            <a:r>
              <a:rPr sz="5450" b="1" spc="-41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5450" b="1" spc="-425" dirty="0">
                <a:solidFill>
                  <a:srgbClr val="008037"/>
                </a:solidFill>
                <a:latin typeface="Trebuchet MS"/>
                <a:cs typeface="Trebuchet MS"/>
              </a:rPr>
              <a:t>is </a:t>
            </a:r>
            <a:r>
              <a:rPr sz="5450" b="1" spc="-760" dirty="0">
                <a:solidFill>
                  <a:srgbClr val="008037"/>
                </a:solidFill>
                <a:latin typeface="Trebuchet MS"/>
                <a:cs typeface="Trebuchet MS"/>
              </a:rPr>
              <a:t>the</a:t>
            </a:r>
            <a:r>
              <a:rPr sz="5450" b="1" spc="-44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5450" b="1" spc="-660" dirty="0">
                <a:solidFill>
                  <a:srgbClr val="008037"/>
                </a:solidFill>
                <a:latin typeface="Trebuchet MS"/>
                <a:cs typeface="Trebuchet MS"/>
              </a:rPr>
              <a:t>overall</a:t>
            </a:r>
            <a:r>
              <a:rPr sz="5450" b="1" spc="-43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5450" b="1" spc="-705" dirty="0">
                <a:solidFill>
                  <a:srgbClr val="008037"/>
                </a:solidFill>
                <a:latin typeface="Trebuchet MS"/>
                <a:cs typeface="Trebuchet MS"/>
              </a:rPr>
              <a:t>charge</a:t>
            </a:r>
            <a:r>
              <a:rPr sz="5450" b="1" spc="-43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5450" b="1" spc="-645" dirty="0">
                <a:solidFill>
                  <a:srgbClr val="008037"/>
                </a:solidFill>
                <a:latin typeface="Trebuchet MS"/>
                <a:cs typeface="Trebuchet MS"/>
              </a:rPr>
              <a:t>for</a:t>
            </a:r>
            <a:r>
              <a:rPr sz="5450" b="1" spc="-43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5450" b="1" spc="-760" dirty="0">
                <a:solidFill>
                  <a:srgbClr val="008037"/>
                </a:solidFill>
                <a:latin typeface="Trebuchet MS"/>
                <a:cs typeface="Trebuchet MS"/>
              </a:rPr>
              <a:t>the</a:t>
            </a:r>
            <a:r>
              <a:rPr sz="5450" b="1" spc="-425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5450" b="1" spc="-775" dirty="0">
                <a:solidFill>
                  <a:srgbClr val="008037"/>
                </a:solidFill>
                <a:latin typeface="Trebuchet MS"/>
                <a:cs typeface="Trebuchet MS"/>
              </a:rPr>
              <a:t>three</a:t>
            </a:r>
            <a:r>
              <a:rPr sz="5450" b="1" spc="-430" dirty="0">
                <a:solidFill>
                  <a:srgbClr val="008037"/>
                </a:solidFill>
                <a:latin typeface="Trebuchet MS"/>
                <a:cs typeface="Trebuchet MS"/>
              </a:rPr>
              <a:t> </a:t>
            </a:r>
            <a:r>
              <a:rPr sz="5450" b="1" spc="-595" dirty="0">
                <a:solidFill>
                  <a:srgbClr val="008037"/>
                </a:solidFill>
                <a:latin typeface="Trebuchet MS"/>
                <a:cs typeface="Trebuchet MS"/>
              </a:rPr>
              <a:t>balloons?</a:t>
            </a:r>
            <a:endParaRPr sz="545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91323" y="3650537"/>
            <a:ext cx="1967864" cy="1363980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805"/>
              </a:spcBef>
              <a:tabLst>
                <a:tab pos="622300" algn="l"/>
                <a:tab pos="1535430" algn="l"/>
              </a:tabLst>
            </a:pPr>
            <a:r>
              <a:rPr sz="3800" b="1" spc="-430" dirty="0">
                <a:latin typeface="Trebuchet MS"/>
                <a:cs typeface="Trebuchet MS"/>
              </a:rPr>
              <a:t>+</a:t>
            </a:r>
            <a:r>
              <a:rPr sz="3800" b="1" dirty="0">
                <a:latin typeface="Trebuchet MS"/>
                <a:cs typeface="Trebuchet MS"/>
              </a:rPr>
              <a:t>	</a:t>
            </a:r>
            <a:r>
              <a:rPr sz="3800" b="1" spc="-430" dirty="0">
                <a:latin typeface="Trebuchet MS"/>
                <a:cs typeface="Trebuchet MS"/>
              </a:rPr>
              <a:t>+</a:t>
            </a:r>
            <a:r>
              <a:rPr sz="3800" b="1" dirty="0">
                <a:latin typeface="Trebuchet MS"/>
                <a:cs typeface="Trebuchet MS"/>
              </a:rPr>
              <a:t>	</a:t>
            </a:r>
            <a:r>
              <a:rPr sz="3800" b="1" spc="215" dirty="0">
                <a:latin typeface="Trebuchet MS"/>
                <a:cs typeface="Trebuchet MS"/>
              </a:rPr>
              <a:t>-</a:t>
            </a:r>
            <a:endParaRPr sz="3800">
              <a:latin typeface="Trebuchet MS"/>
              <a:cs typeface="Trebuchet MS"/>
            </a:endParaRPr>
          </a:p>
          <a:p>
            <a:pPr marR="101600" algn="r">
              <a:lnSpc>
                <a:spcPct val="100000"/>
              </a:lnSpc>
              <a:spcBef>
                <a:spcPts val="705"/>
              </a:spcBef>
              <a:tabLst>
                <a:tab pos="815975" algn="l"/>
                <a:tab pos="1632585" algn="l"/>
              </a:tabLst>
            </a:pPr>
            <a:r>
              <a:rPr sz="3800" b="1" spc="-430" dirty="0">
                <a:latin typeface="Trebuchet MS"/>
                <a:cs typeface="Trebuchet MS"/>
              </a:rPr>
              <a:t>+</a:t>
            </a:r>
            <a:r>
              <a:rPr sz="3800" b="1" dirty="0">
                <a:latin typeface="Trebuchet MS"/>
                <a:cs typeface="Trebuchet MS"/>
              </a:rPr>
              <a:t>	</a:t>
            </a:r>
            <a:r>
              <a:rPr sz="3800" b="1" spc="-440" dirty="0">
                <a:latin typeface="Trebuchet MS"/>
                <a:cs typeface="Trebuchet MS"/>
              </a:rPr>
              <a:t>+</a:t>
            </a:r>
            <a:r>
              <a:rPr sz="3800" b="1" dirty="0">
                <a:latin typeface="Trebuchet MS"/>
                <a:cs typeface="Trebuchet MS"/>
              </a:rPr>
              <a:t>	</a:t>
            </a:r>
            <a:r>
              <a:rPr sz="3800" b="1" spc="215" dirty="0">
                <a:latin typeface="Trebuchet MS"/>
                <a:cs typeface="Trebuchet MS"/>
              </a:rPr>
              <a:t>-</a:t>
            </a:r>
            <a:endParaRPr sz="38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226598" y="5077186"/>
            <a:ext cx="904240" cy="605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800" b="1" spc="-380" dirty="0">
                <a:latin typeface="Trebuchet MS"/>
                <a:cs typeface="Trebuchet MS"/>
              </a:rPr>
              <a:t>+</a:t>
            </a:r>
            <a:r>
              <a:rPr sz="3800" b="1" spc="-385" dirty="0">
                <a:latin typeface="Trebuchet MS"/>
                <a:cs typeface="Trebuchet MS"/>
              </a:rPr>
              <a:t> </a:t>
            </a:r>
            <a:r>
              <a:rPr sz="3800" b="1" spc="-380" dirty="0">
                <a:latin typeface="Trebuchet MS"/>
                <a:cs typeface="Trebuchet MS"/>
              </a:rPr>
              <a:t>+</a:t>
            </a:r>
            <a:r>
              <a:rPr sz="3800" b="1" spc="-385" dirty="0">
                <a:latin typeface="Trebuchet MS"/>
                <a:cs typeface="Trebuchet MS"/>
              </a:rPr>
              <a:t> </a:t>
            </a:r>
            <a:r>
              <a:rPr sz="3800" b="1" spc="215" dirty="0">
                <a:latin typeface="Trebuchet MS"/>
                <a:cs typeface="Trebuchet MS"/>
              </a:rPr>
              <a:t>-</a:t>
            </a:r>
            <a:endParaRPr sz="38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36594" y="3650767"/>
            <a:ext cx="1891664" cy="2061210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825"/>
              </a:spcBef>
              <a:tabLst>
                <a:tab pos="840740" algn="l"/>
                <a:tab pos="1663700" algn="l"/>
              </a:tabLst>
            </a:pPr>
            <a:r>
              <a:rPr sz="3850" b="1" spc="-434" dirty="0">
                <a:latin typeface="Trebuchet MS"/>
                <a:cs typeface="Trebuchet MS"/>
              </a:rPr>
              <a:t>+</a:t>
            </a:r>
            <a:r>
              <a:rPr sz="3850" b="1" dirty="0">
                <a:latin typeface="Trebuchet MS"/>
                <a:cs typeface="Trebuchet MS"/>
              </a:rPr>
              <a:t>	</a:t>
            </a:r>
            <a:r>
              <a:rPr sz="3850" b="1" spc="-434" dirty="0">
                <a:latin typeface="Trebuchet MS"/>
                <a:cs typeface="Trebuchet MS"/>
              </a:rPr>
              <a:t>+</a:t>
            </a:r>
            <a:r>
              <a:rPr sz="3850" b="1" dirty="0">
                <a:latin typeface="Trebuchet MS"/>
                <a:cs typeface="Trebuchet MS"/>
              </a:rPr>
              <a:t>	</a:t>
            </a:r>
            <a:r>
              <a:rPr sz="3850" b="1" spc="215" dirty="0">
                <a:latin typeface="Trebuchet MS"/>
                <a:cs typeface="Trebuchet MS"/>
              </a:rPr>
              <a:t>-</a:t>
            </a:r>
            <a:endParaRPr sz="3850">
              <a:latin typeface="Trebuchet MS"/>
              <a:cs typeface="Trebuchet MS"/>
            </a:endParaRPr>
          </a:p>
          <a:p>
            <a:pPr marL="138430">
              <a:lnSpc>
                <a:spcPct val="100000"/>
              </a:lnSpc>
              <a:spcBef>
                <a:spcPts val="720"/>
              </a:spcBef>
              <a:tabLst>
                <a:tab pos="1250315" algn="l"/>
              </a:tabLst>
            </a:pPr>
            <a:r>
              <a:rPr sz="3850" b="1" spc="265" dirty="0">
                <a:latin typeface="Trebuchet MS"/>
                <a:cs typeface="Trebuchet MS"/>
              </a:rPr>
              <a:t>-</a:t>
            </a:r>
            <a:r>
              <a:rPr sz="3850" b="1" spc="370" dirty="0">
                <a:latin typeface="Trebuchet MS"/>
                <a:cs typeface="Trebuchet MS"/>
              </a:rPr>
              <a:t> </a:t>
            </a:r>
            <a:r>
              <a:rPr sz="3850" b="1" spc="215" dirty="0">
                <a:latin typeface="Trebuchet MS"/>
                <a:cs typeface="Trebuchet MS"/>
              </a:rPr>
              <a:t>-</a:t>
            </a:r>
            <a:r>
              <a:rPr sz="3850" b="1" dirty="0">
                <a:latin typeface="Trebuchet MS"/>
                <a:cs typeface="Trebuchet MS"/>
              </a:rPr>
              <a:t>	</a:t>
            </a:r>
            <a:r>
              <a:rPr sz="3850" b="1" spc="215" dirty="0">
                <a:latin typeface="Trebuchet MS"/>
                <a:cs typeface="Trebuchet MS"/>
              </a:rPr>
              <a:t>-</a:t>
            </a:r>
            <a:endParaRPr sz="38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725"/>
              </a:spcBef>
              <a:tabLst>
                <a:tab pos="737870" algn="l"/>
                <a:tab pos="1537970" algn="l"/>
              </a:tabLst>
            </a:pPr>
            <a:r>
              <a:rPr sz="3850" b="1" spc="-434" dirty="0">
                <a:latin typeface="Trebuchet MS"/>
                <a:cs typeface="Trebuchet MS"/>
              </a:rPr>
              <a:t>+</a:t>
            </a:r>
            <a:r>
              <a:rPr sz="3850" b="1" dirty="0">
                <a:latin typeface="Trebuchet MS"/>
                <a:cs typeface="Trebuchet MS"/>
              </a:rPr>
              <a:t>	</a:t>
            </a:r>
            <a:r>
              <a:rPr sz="3850" b="1" spc="215" dirty="0">
                <a:latin typeface="Trebuchet MS"/>
                <a:cs typeface="Trebuchet MS"/>
              </a:rPr>
              <a:t>-</a:t>
            </a:r>
            <a:r>
              <a:rPr sz="3850" b="1" dirty="0">
                <a:latin typeface="Trebuchet MS"/>
                <a:cs typeface="Trebuchet MS"/>
              </a:rPr>
              <a:t>	</a:t>
            </a:r>
            <a:r>
              <a:rPr sz="3850" b="1" spc="-434" dirty="0">
                <a:latin typeface="Trebuchet MS"/>
                <a:cs typeface="Trebuchet MS"/>
              </a:rPr>
              <a:t>+</a:t>
            </a:r>
            <a:endParaRPr sz="385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474532" y="3760287"/>
            <a:ext cx="1644014" cy="2315845"/>
          </a:xfrm>
          <a:prstGeom prst="rect">
            <a:avLst/>
          </a:prstGeom>
        </p:spPr>
        <p:txBody>
          <a:bodyPr vert="horz" wrap="square" lIns="0" tIns="12065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50"/>
              </a:spcBef>
              <a:tabLst>
                <a:tab pos="675640" algn="l"/>
                <a:tab pos="1351915" algn="l"/>
              </a:tabLst>
            </a:pPr>
            <a:r>
              <a:rPr sz="4300" b="1" spc="245" dirty="0">
                <a:latin typeface="Trebuchet MS"/>
                <a:cs typeface="Trebuchet MS"/>
              </a:rPr>
              <a:t>-</a:t>
            </a:r>
            <a:r>
              <a:rPr sz="4300" b="1" dirty="0">
                <a:latin typeface="Trebuchet MS"/>
                <a:cs typeface="Trebuchet MS"/>
              </a:rPr>
              <a:t>	</a:t>
            </a:r>
            <a:r>
              <a:rPr sz="4300" b="1" spc="245" dirty="0">
                <a:latin typeface="Trebuchet MS"/>
                <a:cs typeface="Trebuchet MS"/>
              </a:rPr>
              <a:t>-</a:t>
            </a:r>
            <a:r>
              <a:rPr sz="4300" b="1" dirty="0">
                <a:latin typeface="Trebuchet MS"/>
                <a:cs typeface="Trebuchet MS"/>
              </a:rPr>
              <a:t>	</a:t>
            </a:r>
            <a:r>
              <a:rPr sz="4300" b="1" spc="-505" dirty="0">
                <a:latin typeface="Trebuchet MS"/>
                <a:cs typeface="Trebuchet MS"/>
              </a:rPr>
              <a:t>+</a:t>
            </a:r>
            <a:endParaRPr sz="4300">
              <a:latin typeface="Trebuchet MS"/>
              <a:cs typeface="Trebuchet MS"/>
            </a:endParaRPr>
          </a:p>
          <a:p>
            <a:pPr marR="5080" algn="r">
              <a:lnSpc>
                <a:spcPct val="100000"/>
              </a:lnSpc>
              <a:spcBef>
                <a:spcPts val="850"/>
              </a:spcBef>
              <a:tabLst>
                <a:tab pos="1050925" algn="l"/>
              </a:tabLst>
            </a:pPr>
            <a:r>
              <a:rPr sz="4300" b="1" spc="-455" dirty="0">
                <a:latin typeface="Trebuchet MS"/>
                <a:cs typeface="Trebuchet MS"/>
              </a:rPr>
              <a:t>+</a:t>
            </a:r>
            <a:r>
              <a:rPr sz="4300" b="1" spc="420" dirty="0">
                <a:latin typeface="Trebuchet MS"/>
                <a:cs typeface="Trebuchet MS"/>
              </a:rPr>
              <a:t> </a:t>
            </a:r>
            <a:r>
              <a:rPr sz="4300" b="1" spc="245" dirty="0">
                <a:latin typeface="Trebuchet MS"/>
                <a:cs typeface="Trebuchet MS"/>
              </a:rPr>
              <a:t>-</a:t>
            </a:r>
            <a:r>
              <a:rPr sz="4300" b="1" dirty="0">
                <a:latin typeface="Trebuchet MS"/>
                <a:cs typeface="Trebuchet MS"/>
              </a:rPr>
              <a:t>	</a:t>
            </a:r>
            <a:r>
              <a:rPr sz="4300" b="1" spc="245" dirty="0">
                <a:latin typeface="Trebuchet MS"/>
                <a:cs typeface="Trebuchet MS"/>
              </a:rPr>
              <a:t>-</a:t>
            </a:r>
            <a:endParaRPr sz="4300">
              <a:latin typeface="Trebuchet MS"/>
              <a:cs typeface="Trebuchet MS"/>
            </a:endParaRPr>
          </a:p>
          <a:p>
            <a:pPr marL="501015">
              <a:lnSpc>
                <a:spcPct val="100000"/>
              </a:lnSpc>
              <a:spcBef>
                <a:spcPts val="855"/>
              </a:spcBef>
              <a:tabLst>
                <a:tab pos="1203325" algn="l"/>
              </a:tabLst>
            </a:pPr>
            <a:r>
              <a:rPr sz="4300" b="1" spc="-505" dirty="0">
                <a:latin typeface="Trebuchet MS"/>
                <a:cs typeface="Trebuchet MS"/>
              </a:rPr>
              <a:t>+</a:t>
            </a:r>
            <a:r>
              <a:rPr sz="4300" b="1" dirty="0">
                <a:latin typeface="Trebuchet MS"/>
                <a:cs typeface="Trebuchet MS"/>
              </a:rPr>
              <a:t>	</a:t>
            </a:r>
            <a:r>
              <a:rPr sz="4300" b="1" spc="-505" dirty="0">
                <a:latin typeface="Trebuchet MS"/>
                <a:cs typeface="Trebuchet MS"/>
              </a:rPr>
              <a:t>+</a:t>
            </a:r>
            <a:endParaRPr sz="4300">
              <a:latin typeface="Trebuchet MS"/>
              <a:cs typeface="Trebuchet M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771957" y="8760465"/>
            <a:ext cx="2569210" cy="999490"/>
          </a:xfrm>
          <a:custGeom>
            <a:avLst/>
            <a:gdLst/>
            <a:ahLst/>
            <a:cxnLst/>
            <a:rect l="l" t="t" r="r" b="b"/>
            <a:pathLst>
              <a:path w="2569210" h="999490">
                <a:moveTo>
                  <a:pt x="2319511" y="998954"/>
                </a:moveTo>
                <a:lnTo>
                  <a:pt x="249465" y="998954"/>
                </a:lnTo>
                <a:lnTo>
                  <a:pt x="204623" y="994930"/>
                </a:lnTo>
                <a:lnTo>
                  <a:pt x="162418" y="983330"/>
                </a:lnTo>
                <a:lnTo>
                  <a:pt x="123555" y="964857"/>
                </a:lnTo>
                <a:lnTo>
                  <a:pt x="88738" y="940219"/>
                </a:lnTo>
                <a:lnTo>
                  <a:pt x="58671" y="910119"/>
                </a:lnTo>
                <a:lnTo>
                  <a:pt x="34059" y="875263"/>
                </a:lnTo>
                <a:lnTo>
                  <a:pt x="15607" y="836357"/>
                </a:lnTo>
                <a:lnTo>
                  <a:pt x="4019" y="794106"/>
                </a:lnTo>
                <a:lnTo>
                  <a:pt x="0" y="749215"/>
                </a:lnTo>
                <a:lnTo>
                  <a:pt x="0" y="249738"/>
                </a:lnTo>
                <a:lnTo>
                  <a:pt x="4019" y="204847"/>
                </a:lnTo>
                <a:lnTo>
                  <a:pt x="15607" y="162596"/>
                </a:lnTo>
                <a:lnTo>
                  <a:pt x="34059" y="123690"/>
                </a:lnTo>
                <a:lnTo>
                  <a:pt x="58671" y="88835"/>
                </a:lnTo>
                <a:lnTo>
                  <a:pt x="88738" y="58735"/>
                </a:lnTo>
                <a:lnTo>
                  <a:pt x="123555" y="34096"/>
                </a:lnTo>
                <a:lnTo>
                  <a:pt x="162418" y="15624"/>
                </a:lnTo>
                <a:lnTo>
                  <a:pt x="204623" y="4023"/>
                </a:lnTo>
                <a:lnTo>
                  <a:pt x="249465" y="0"/>
                </a:lnTo>
                <a:lnTo>
                  <a:pt x="2319511" y="0"/>
                </a:lnTo>
                <a:lnTo>
                  <a:pt x="2364353" y="4023"/>
                </a:lnTo>
                <a:lnTo>
                  <a:pt x="2406557" y="15624"/>
                </a:lnTo>
                <a:lnTo>
                  <a:pt x="2445421" y="34096"/>
                </a:lnTo>
                <a:lnTo>
                  <a:pt x="2480238" y="58735"/>
                </a:lnTo>
                <a:lnTo>
                  <a:pt x="2510305" y="88835"/>
                </a:lnTo>
                <a:lnTo>
                  <a:pt x="2534917" y="123690"/>
                </a:lnTo>
                <a:lnTo>
                  <a:pt x="2553369" y="162596"/>
                </a:lnTo>
                <a:lnTo>
                  <a:pt x="2564957" y="204847"/>
                </a:lnTo>
                <a:lnTo>
                  <a:pt x="2568976" y="249738"/>
                </a:lnTo>
                <a:lnTo>
                  <a:pt x="2568976" y="749215"/>
                </a:lnTo>
                <a:lnTo>
                  <a:pt x="2564957" y="794106"/>
                </a:lnTo>
                <a:lnTo>
                  <a:pt x="2553369" y="836357"/>
                </a:lnTo>
                <a:lnTo>
                  <a:pt x="2534917" y="875263"/>
                </a:lnTo>
                <a:lnTo>
                  <a:pt x="2510305" y="910119"/>
                </a:lnTo>
                <a:lnTo>
                  <a:pt x="2480238" y="940219"/>
                </a:lnTo>
                <a:lnTo>
                  <a:pt x="2445421" y="964857"/>
                </a:lnTo>
                <a:lnTo>
                  <a:pt x="2406557" y="983330"/>
                </a:lnTo>
                <a:lnTo>
                  <a:pt x="2364353" y="994930"/>
                </a:lnTo>
                <a:lnTo>
                  <a:pt x="2319511" y="998954"/>
                </a:lnTo>
                <a:close/>
              </a:path>
            </a:pathLst>
          </a:custGeom>
          <a:solidFill>
            <a:srgbClr val="FFE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024497" y="8769184"/>
            <a:ext cx="1933575" cy="8223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200" b="1" spc="-540" dirty="0">
                <a:latin typeface="Trebuchet MS"/>
                <a:cs typeface="Trebuchet MS"/>
              </a:rPr>
              <a:t>Positive</a:t>
            </a:r>
            <a:endParaRPr sz="5200">
              <a:latin typeface="Trebuchet MS"/>
              <a:cs typeface="Trebuchet M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307833" y="8842759"/>
            <a:ext cx="2510790" cy="908050"/>
          </a:xfrm>
          <a:custGeom>
            <a:avLst/>
            <a:gdLst/>
            <a:ahLst/>
            <a:cxnLst/>
            <a:rect l="l" t="t" r="r" b="b"/>
            <a:pathLst>
              <a:path w="2510790" h="908050">
                <a:moveTo>
                  <a:pt x="2283889" y="907900"/>
                </a:moveTo>
                <a:lnTo>
                  <a:pt x="226742" y="907900"/>
                </a:lnTo>
                <a:lnTo>
                  <a:pt x="181045" y="903289"/>
                </a:lnTo>
                <a:lnTo>
                  <a:pt x="138483" y="890064"/>
                </a:lnTo>
                <a:lnTo>
                  <a:pt x="99968" y="869137"/>
                </a:lnTo>
                <a:lnTo>
                  <a:pt x="66411" y="841421"/>
                </a:lnTo>
                <a:lnTo>
                  <a:pt x="38724" y="807829"/>
                </a:lnTo>
                <a:lnTo>
                  <a:pt x="17818" y="769274"/>
                </a:lnTo>
                <a:lnTo>
                  <a:pt x="4606" y="726669"/>
                </a:lnTo>
                <a:lnTo>
                  <a:pt x="0" y="680925"/>
                </a:lnTo>
                <a:lnTo>
                  <a:pt x="0" y="226975"/>
                </a:lnTo>
                <a:lnTo>
                  <a:pt x="4606" y="181231"/>
                </a:lnTo>
                <a:lnTo>
                  <a:pt x="17818" y="138626"/>
                </a:lnTo>
                <a:lnTo>
                  <a:pt x="38724" y="100071"/>
                </a:lnTo>
                <a:lnTo>
                  <a:pt x="66411" y="66479"/>
                </a:lnTo>
                <a:lnTo>
                  <a:pt x="99968" y="38763"/>
                </a:lnTo>
                <a:lnTo>
                  <a:pt x="138483" y="17836"/>
                </a:lnTo>
                <a:lnTo>
                  <a:pt x="181045" y="4611"/>
                </a:lnTo>
                <a:lnTo>
                  <a:pt x="226742" y="0"/>
                </a:lnTo>
                <a:lnTo>
                  <a:pt x="2283889" y="0"/>
                </a:lnTo>
                <a:lnTo>
                  <a:pt x="2328331" y="4401"/>
                </a:lnTo>
                <a:lnTo>
                  <a:pt x="2370660" y="17277"/>
                </a:lnTo>
                <a:lnTo>
                  <a:pt x="2409686" y="38134"/>
                </a:lnTo>
                <a:lnTo>
                  <a:pt x="2444220" y="66479"/>
                </a:lnTo>
                <a:lnTo>
                  <a:pt x="2472536" y="101049"/>
                </a:lnTo>
                <a:lnTo>
                  <a:pt x="2493372" y="140115"/>
                </a:lnTo>
                <a:lnTo>
                  <a:pt x="2506234" y="182487"/>
                </a:lnTo>
                <a:lnTo>
                  <a:pt x="2510631" y="226975"/>
                </a:lnTo>
                <a:lnTo>
                  <a:pt x="2510631" y="680925"/>
                </a:lnTo>
                <a:lnTo>
                  <a:pt x="2506234" y="725413"/>
                </a:lnTo>
                <a:lnTo>
                  <a:pt x="2493372" y="767785"/>
                </a:lnTo>
                <a:lnTo>
                  <a:pt x="2472536" y="806851"/>
                </a:lnTo>
                <a:lnTo>
                  <a:pt x="2444220" y="841421"/>
                </a:lnTo>
                <a:lnTo>
                  <a:pt x="2409686" y="869766"/>
                </a:lnTo>
                <a:lnTo>
                  <a:pt x="2370660" y="890623"/>
                </a:lnTo>
                <a:lnTo>
                  <a:pt x="2328331" y="903499"/>
                </a:lnTo>
                <a:lnTo>
                  <a:pt x="2283889" y="907900"/>
                </a:lnTo>
                <a:close/>
              </a:path>
            </a:pathLst>
          </a:custGeom>
          <a:solidFill>
            <a:srgbClr val="E982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6536186" y="8843098"/>
            <a:ext cx="1936114" cy="749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750" b="1" spc="-570" dirty="0">
                <a:latin typeface="Trebuchet MS"/>
                <a:cs typeface="Trebuchet MS"/>
              </a:rPr>
              <a:t>Negative</a:t>
            </a:r>
            <a:endParaRPr sz="4750">
              <a:latin typeface="Trebuchet MS"/>
              <a:cs typeface="Trebuchet M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0854660" y="8754784"/>
            <a:ext cx="2332990" cy="1022985"/>
          </a:xfrm>
          <a:custGeom>
            <a:avLst/>
            <a:gdLst/>
            <a:ahLst/>
            <a:cxnLst/>
            <a:rect l="l" t="t" r="r" b="b"/>
            <a:pathLst>
              <a:path w="2332990" h="1022984">
                <a:moveTo>
                  <a:pt x="2076050" y="1022680"/>
                </a:moveTo>
                <a:lnTo>
                  <a:pt x="256351" y="1022680"/>
                </a:lnTo>
                <a:lnTo>
                  <a:pt x="210272" y="1018560"/>
                </a:lnTo>
                <a:lnTo>
                  <a:pt x="166902" y="1006684"/>
                </a:lnTo>
                <a:lnTo>
                  <a:pt x="126966" y="987773"/>
                </a:lnTo>
                <a:lnTo>
                  <a:pt x="91187" y="962549"/>
                </a:lnTo>
                <a:lnTo>
                  <a:pt x="60290" y="931735"/>
                </a:lnTo>
                <a:lnTo>
                  <a:pt x="34999" y="896051"/>
                </a:lnTo>
                <a:lnTo>
                  <a:pt x="16038" y="856221"/>
                </a:lnTo>
                <a:lnTo>
                  <a:pt x="4130" y="812967"/>
                </a:lnTo>
                <a:lnTo>
                  <a:pt x="0" y="767010"/>
                </a:lnTo>
                <a:lnTo>
                  <a:pt x="0" y="255670"/>
                </a:lnTo>
                <a:lnTo>
                  <a:pt x="4130" y="209713"/>
                </a:lnTo>
                <a:lnTo>
                  <a:pt x="16038" y="166458"/>
                </a:lnTo>
                <a:lnTo>
                  <a:pt x="34999" y="126628"/>
                </a:lnTo>
                <a:lnTo>
                  <a:pt x="60290" y="90945"/>
                </a:lnTo>
                <a:lnTo>
                  <a:pt x="91187" y="60130"/>
                </a:lnTo>
                <a:lnTo>
                  <a:pt x="126966" y="34906"/>
                </a:lnTo>
                <a:lnTo>
                  <a:pt x="166902" y="15995"/>
                </a:lnTo>
                <a:lnTo>
                  <a:pt x="210272" y="4119"/>
                </a:lnTo>
                <a:lnTo>
                  <a:pt x="256351" y="0"/>
                </a:lnTo>
                <a:lnTo>
                  <a:pt x="2076050" y="0"/>
                </a:lnTo>
                <a:lnTo>
                  <a:pt x="2122129" y="4119"/>
                </a:lnTo>
                <a:lnTo>
                  <a:pt x="2165499" y="15995"/>
                </a:lnTo>
                <a:lnTo>
                  <a:pt x="2205436" y="34906"/>
                </a:lnTo>
                <a:lnTo>
                  <a:pt x="2241214" y="60130"/>
                </a:lnTo>
                <a:lnTo>
                  <a:pt x="2272111" y="90945"/>
                </a:lnTo>
                <a:lnTo>
                  <a:pt x="2297402" y="126628"/>
                </a:lnTo>
                <a:lnTo>
                  <a:pt x="2316364" y="166458"/>
                </a:lnTo>
                <a:lnTo>
                  <a:pt x="2328271" y="209713"/>
                </a:lnTo>
                <a:lnTo>
                  <a:pt x="2332402" y="255670"/>
                </a:lnTo>
                <a:lnTo>
                  <a:pt x="2332402" y="767010"/>
                </a:lnTo>
                <a:lnTo>
                  <a:pt x="2328271" y="812967"/>
                </a:lnTo>
                <a:lnTo>
                  <a:pt x="2316364" y="856221"/>
                </a:lnTo>
                <a:lnTo>
                  <a:pt x="2297402" y="896051"/>
                </a:lnTo>
                <a:lnTo>
                  <a:pt x="2272111" y="931735"/>
                </a:lnTo>
                <a:lnTo>
                  <a:pt x="2241214" y="962549"/>
                </a:lnTo>
                <a:lnTo>
                  <a:pt x="2205436" y="987773"/>
                </a:lnTo>
                <a:lnTo>
                  <a:pt x="2165499" y="1006684"/>
                </a:lnTo>
                <a:lnTo>
                  <a:pt x="2122129" y="1018560"/>
                </a:lnTo>
                <a:lnTo>
                  <a:pt x="2076050" y="1022680"/>
                </a:lnTo>
                <a:close/>
              </a:path>
            </a:pathLst>
          </a:custGeom>
          <a:solidFill>
            <a:srgbClr val="5DD9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1113035" y="8763651"/>
            <a:ext cx="1811655" cy="83629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300" b="1" spc="-655" dirty="0">
                <a:latin typeface="Trebuchet MS"/>
                <a:cs typeface="Trebuchet MS"/>
              </a:rPr>
              <a:t>Neutral</a:t>
            </a:r>
            <a:endParaRPr sz="53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59435" cy="10287000"/>
          </a:xfrm>
          <a:custGeom>
            <a:avLst/>
            <a:gdLst/>
            <a:ahLst/>
            <a:cxnLst/>
            <a:rect l="l" t="t" r="r" b="b"/>
            <a:pathLst>
              <a:path w="559435" h="10287000">
                <a:moveTo>
                  <a:pt x="559261" y="10286998"/>
                </a:moveTo>
                <a:lnTo>
                  <a:pt x="0" y="10286998"/>
                </a:lnTo>
                <a:lnTo>
                  <a:pt x="0" y="0"/>
                </a:lnTo>
                <a:lnTo>
                  <a:pt x="559261" y="0"/>
                </a:lnTo>
                <a:lnTo>
                  <a:pt x="559261" y="10286998"/>
                </a:lnTo>
                <a:close/>
              </a:path>
            </a:pathLst>
          </a:custGeom>
          <a:solidFill>
            <a:srgbClr val="FB6E5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11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8288000" y="0"/>
                  </a:moveTo>
                  <a:lnTo>
                    <a:pt x="17791697" y="0"/>
                  </a:lnTo>
                  <a:lnTo>
                    <a:pt x="0" y="0"/>
                  </a:lnTo>
                  <a:lnTo>
                    <a:pt x="0" y="592201"/>
                  </a:lnTo>
                  <a:lnTo>
                    <a:pt x="17791697" y="592201"/>
                  </a:lnTo>
                  <a:lnTo>
                    <a:pt x="17791697" y="9744989"/>
                  </a:lnTo>
                  <a:lnTo>
                    <a:pt x="0" y="9744989"/>
                  </a:lnTo>
                  <a:lnTo>
                    <a:pt x="0" y="10286987"/>
                  </a:lnTo>
                  <a:lnTo>
                    <a:pt x="17791697" y="10286987"/>
                  </a:lnTo>
                  <a:lnTo>
                    <a:pt x="18288000" y="10286987"/>
                  </a:lnTo>
                  <a:lnTo>
                    <a:pt x="18288000" y="9744989"/>
                  </a:lnTo>
                  <a:lnTo>
                    <a:pt x="18288000" y="592201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FB6E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700" y="3164324"/>
              <a:ext cx="1981199" cy="19811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99030" y="3240044"/>
              <a:ext cx="1924049" cy="19240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07875" y="3907119"/>
              <a:ext cx="1933574" cy="4952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65335" y="3949603"/>
              <a:ext cx="1933574" cy="4952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414300" y="2638424"/>
              <a:ext cx="3381374" cy="131444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5694" y="7674679"/>
              <a:ext cx="1628774" cy="16287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36795" y="7604706"/>
              <a:ext cx="1628774" cy="162877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97860" y="7767056"/>
              <a:ext cx="1581149" cy="158114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08079" y="7716681"/>
              <a:ext cx="1581149" cy="158114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16204" y="8001800"/>
              <a:ext cx="1466849" cy="89534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33177" y="8003735"/>
              <a:ext cx="1523999" cy="93344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358573" y="8114177"/>
              <a:ext cx="1485899" cy="90487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854215" y="633572"/>
              <a:ext cx="4648835" cy="1379855"/>
            </a:xfrm>
            <a:custGeom>
              <a:avLst/>
              <a:gdLst/>
              <a:ahLst/>
              <a:cxnLst/>
              <a:rect l="l" t="t" r="r" b="b"/>
              <a:pathLst>
                <a:path w="4648834" h="1379855">
                  <a:moveTo>
                    <a:pt x="4538272" y="1379665"/>
                  </a:moveTo>
                  <a:lnTo>
                    <a:pt x="110404" y="1379665"/>
                  </a:lnTo>
                  <a:lnTo>
                    <a:pt x="67430" y="1370991"/>
                  </a:lnTo>
                  <a:lnTo>
                    <a:pt x="32336" y="1347338"/>
                  </a:lnTo>
                  <a:lnTo>
                    <a:pt x="8676" y="1312254"/>
                  </a:lnTo>
                  <a:lnTo>
                    <a:pt x="0" y="1269292"/>
                  </a:lnTo>
                  <a:lnTo>
                    <a:pt x="0" y="110373"/>
                  </a:lnTo>
                  <a:lnTo>
                    <a:pt x="8676" y="67410"/>
                  </a:lnTo>
                  <a:lnTo>
                    <a:pt x="32336" y="32327"/>
                  </a:lnTo>
                  <a:lnTo>
                    <a:pt x="67430" y="8673"/>
                  </a:lnTo>
                  <a:lnTo>
                    <a:pt x="110404" y="0"/>
                  </a:lnTo>
                  <a:lnTo>
                    <a:pt x="4538272" y="0"/>
                  </a:lnTo>
                  <a:lnTo>
                    <a:pt x="4580522" y="8401"/>
                  </a:lnTo>
                  <a:lnTo>
                    <a:pt x="4616339" y="32327"/>
                  </a:lnTo>
                  <a:lnTo>
                    <a:pt x="4640272" y="68135"/>
                  </a:lnTo>
                  <a:lnTo>
                    <a:pt x="4648676" y="110373"/>
                  </a:lnTo>
                  <a:lnTo>
                    <a:pt x="4648676" y="1269292"/>
                  </a:lnTo>
                  <a:lnTo>
                    <a:pt x="4640272" y="1311530"/>
                  </a:lnTo>
                  <a:lnTo>
                    <a:pt x="4616339" y="1347338"/>
                  </a:lnTo>
                  <a:lnTo>
                    <a:pt x="4580522" y="1371263"/>
                  </a:lnTo>
                  <a:lnTo>
                    <a:pt x="4538272" y="1379665"/>
                  </a:lnTo>
                  <a:close/>
                </a:path>
              </a:pathLst>
            </a:custGeom>
            <a:solidFill>
              <a:srgbClr val="00C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822277" y="5004195"/>
              <a:ext cx="4138295" cy="1378585"/>
            </a:xfrm>
            <a:custGeom>
              <a:avLst/>
              <a:gdLst/>
              <a:ahLst/>
              <a:cxnLst/>
              <a:rect l="l" t="t" r="r" b="b"/>
              <a:pathLst>
                <a:path w="4138294" h="1378585">
                  <a:moveTo>
                    <a:pt x="3793312" y="1378340"/>
                  </a:moveTo>
                  <a:lnTo>
                    <a:pt x="344539" y="1378340"/>
                  </a:lnTo>
                  <a:lnTo>
                    <a:pt x="297787" y="1375194"/>
                  </a:lnTo>
                  <a:lnTo>
                    <a:pt x="252947" y="1366031"/>
                  </a:lnTo>
                  <a:lnTo>
                    <a:pt x="210429" y="1351260"/>
                  </a:lnTo>
                  <a:lnTo>
                    <a:pt x="170643" y="1331294"/>
                  </a:lnTo>
                  <a:lnTo>
                    <a:pt x="134001" y="1306541"/>
                  </a:lnTo>
                  <a:lnTo>
                    <a:pt x="100913" y="1277413"/>
                  </a:lnTo>
                  <a:lnTo>
                    <a:pt x="71789" y="1244320"/>
                  </a:lnTo>
                  <a:lnTo>
                    <a:pt x="47039" y="1207673"/>
                  </a:lnTo>
                  <a:lnTo>
                    <a:pt x="27075" y="1167883"/>
                  </a:lnTo>
                  <a:lnTo>
                    <a:pt x="12307" y="1125359"/>
                  </a:lnTo>
                  <a:lnTo>
                    <a:pt x="3145" y="1080513"/>
                  </a:lnTo>
                  <a:lnTo>
                    <a:pt x="0" y="1033755"/>
                  </a:lnTo>
                  <a:lnTo>
                    <a:pt x="0" y="344585"/>
                  </a:lnTo>
                  <a:lnTo>
                    <a:pt x="3145" y="297826"/>
                  </a:lnTo>
                  <a:lnTo>
                    <a:pt x="12307" y="252980"/>
                  </a:lnTo>
                  <a:lnTo>
                    <a:pt x="27075" y="210456"/>
                  </a:lnTo>
                  <a:lnTo>
                    <a:pt x="47039" y="170666"/>
                  </a:lnTo>
                  <a:lnTo>
                    <a:pt x="71789" y="134019"/>
                  </a:lnTo>
                  <a:lnTo>
                    <a:pt x="100913" y="100926"/>
                  </a:lnTo>
                  <a:lnTo>
                    <a:pt x="134001" y="71798"/>
                  </a:lnTo>
                  <a:lnTo>
                    <a:pt x="170643" y="47045"/>
                  </a:lnTo>
                  <a:lnTo>
                    <a:pt x="210429" y="27079"/>
                  </a:lnTo>
                  <a:lnTo>
                    <a:pt x="252947" y="12308"/>
                  </a:lnTo>
                  <a:lnTo>
                    <a:pt x="297787" y="3145"/>
                  </a:lnTo>
                  <a:lnTo>
                    <a:pt x="344539" y="0"/>
                  </a:lnTo>
                  <a:lnTo>
                    <a:pt x="3793312" y="0"/>
                  </a:lnTo>
                  <a:lnTo>
                    <a:pt x="3847535" y="4292"/>
                  </a:lnTo>
                  <a:lnTo>
                    <a:pt x="3899935" y="16914"/>
                  </a:lnTo>
                  <a:lnTo>
                    <a:pt x="3949586" y="37483"/>
                  </a:lnTo>
                  <a:lnTo>
                    <a:pt x="3995562" y="65615"/>
                  </a:lnTo>
                  <a:lnTo>
                    <a:pt x="4036938" y="100926"/>
                  </a:lnTo>
                  <a:lnTo>
                    <a:pt x="4072245" y="142308"/>
                  </a:lnTo>
                  <a:lnTo>
                    <a:pt x="4100373" y="188290"/>
                  </a:lnTo>
                  <a:lnTo>
                    <a:pt x="4120939" y="237948"/>
                  </a:lnTo>
                  <a:lnTo>
                    <a:pt x="4133559" y="290354"/>
                  </a:lnTo>
                  <a:lnTo>
                    <a:pt x="4137852" y="344585"/>
                  </a:lnTo>
                  <a:lnTo>
                    <a:pt x="4137852" y="1033755"/>
                  </a:lnTo>
                  <a:lnTo>
                    <a:pt x="4133559" y="1087985"/>
                  </a:lnTo>
                  <a:lnTo>
                    <a:pt x="4120939" y="1140391"/>
                  </a:lnTo>
                  <a:lnTo>
                    <a:pt x="4100373" y="1190049"/>
                  </a:lnTo>
                  <a:lnTo>
                    <a:pt x="4072245" y="1236031"/>
                  </a:lnTo>
                  <a:lnTo>
                    <a:pt x="4036938" y="1277413"/>
                  </a:lnTo>
                  <a:lnTo>
                    <a:pt x="3995562" y="1312724"/>
                  </a:lnTo>
                  <a:lnTo>
                    <a:pt x="3949586" y="1340856"/>
                  </a:lnTo>
                  <a:lnTo>
                    <a:pt x="3899935" y="1361425"/>
                  </a:lnTo>
                  <a:lnTo>
                    <a:pt x="3847535" y="1374047"/>
                  </a:lnTo>
                  <a:lnTo>
                    <a:pt x="3793312" y="1378340"/>
                  </a:lnTo>
                  <a:close/>
                </a:path>
              </a:pathLst>
            </a:custGeom>
            <a:solidFill>
              <a:srgbClr val="BD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0540776" y="4956295"/>
            <a:ext cx="4962525" cy="1283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375" i="1" spc="412" baseline="9090" dirty="0">
                <a:solidFill>
                  <a:srgbClr val="003833"/>
                </a:solidFill>
                <a:latin typeface="Trebuchet MS"/>
                <a:cs typeface="Trebuchet MS"/>
              </a:rPr>
              <a:t>03</a:t>
            </a:r>
            <a:r>
              <a:rPr sz="12375" i="1" spc="930" baseline="9090" dirty="0">
                <a:solidFill>
                  <a:srgbClr val="003833"/>
                </a:solidFill>
                <a:latin typeface="Trebuchet MS"/>
                <a:cs typeface="Trebuchet MS"/>
              </a:rPr>
              <a:t> </a:t>
            </a:r>
            <a:r>
              <a:rPr sz="6500" b="1" spc="-730" dirty="0">
                <a:solidFill>
                  <a:srgbClr val="003833"/>
                </a:solidFill>
                <a:latin typeface="Tahoma"/>
                <a:cs typeface="Tahoma"/>
              </a:rPr>
              <a:t>Repulsion</a:t>
            </a:r>
            <a:endParaRPr sz="6500">
              <a:latin typeface="Tahoma"/>
              <a:cs typeface="Tahom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762229" y="1004521"/>
            <a:ext cx="12178030" cy="1624330"/>
          </a:xfrm>
          <a:custGeom>
            <a:avLst/>
            <a:gdLst/>
            <a:ahLst/>
            <a:cxnLst/>
            <a:rect l="l" t="t" r="r" b="b"/>
            <a:pathLst>
              <a:path w="12178030" h="1624330">
                <a:moveTo>
                  <a:pt x="8972477" y="1624333"/>
                </a:moveTo>
                <a:lnTo>
                  <a:pt x="210868" y="1624333"/>
                </a:lnTo>
                <a:lnTo>
                  <a:pt x="162518" y="1618765"/>
                </a:lnTo>
                <a:lnTo>
                  <a:pt x="118134" y="1602905"/>
                </a:lnTo>
                <a:lnTo>
                  <a:pt x="78981" y="1578018"/>
                </a:lnTo>
                <a:lnTo>
                  <a:pt x="46325" y="1545370"/>
                </a:lnTo>
                <a:lnTo>
                  <a:pt x="21432" y="1506226"/>
                </a:lnTo>
                <a:lnTo>
                  <a:pt x="5569" y="1461851"/>
                </a:lnTo>
                <a:lnTo>
                  <a:pt x="0" y="1413512"/>
                </a:lnTo>
                <a:lnTo>
                  <a:pt x="0" y="210820"/>
                </a:lnTo>
                <a:lnTo>
                  <a:pt x="5569" y="162481"/>
                </a:lnTo>
                <a:lnTo>
                  <a:pt x="21432" y="118107"/>
                </a:lnTo>
                <a:lnTo>
                  <a:pt x="46325" y="78963"/>
                </a:lnTo>
                <a:lnTo>
                  <a:pt x="78981" y="46314"/>
                </a:lnTo>
                <a:lnTo>
                  <a:pt x="118134" y="21428"/>
                </a:lnTo>
                <a:lnTo>
                  <a:pt x="162518" y="5567"/>
                </a:lnTo>
                <a:lnTo>
                  <a:pt x="210868" y="0"/>
                </a:lnTo>
                <a:lnTo>
                  <a:pt x="11966539" y="0"/>
                </a:lnTo>
                <a:lnTo>
                  <a:pt x="12007870" y="4088"/>
                </a:lnTo>
                <a:lnTo>
                  <a:pt x="12047235" y="16047"/>
                </a:lnTo>
                <a:lnTo>
                  <a:pt x="12083530" y="35420"/>
                </a:lnTo>
                <a:lnTo>
                  <a:pt x="12115647" y="61748"/>
                </a:lnTo>
                <a:lnTo>
                  <a:pt x="12141980" y="93857"/>
                </a:lnTo>
                <a:lnTo>
                  <a:pt x="12161357" y="130143"/>
                </a:lnTo>
                <a:lnTo>
                  <a:pt x="12173319" y="169499"/>
                </a:lnTo>
                <a:lnTo>
                  <a:pt x="12177408" y="210820"/>
                </a:lnTo>
                <a:lnTo>
                  <a:pt x="12177408" y="632462"/>
                </a:lnTo>
                <a:lnTo>
                  <a:pt x="12173319" y="673783"/>
                </a:lnTo>
                <a:lnTo>
                  <a:pt x="12161357" y="713140"/>
                </a:lnTo>
                <a:lnTo>
                  <a:pt x="12141980" y="749426"/>
                </a:lnTo>
                <a:lnTo>
                  <a:pt x="12115647" y="781535"/>
                </a:lnTo>
                <a:lnTo>
                  <a:pt x="12083530" y="807863"/>
                </a:lnTo>
                <a:lnTo>
                  <a:pt x="12047235" y="827235"/>
                </a:lnTo>
                <a:lnTo>
                  <a:pt x="12007870" y="839195"/>
                </a:lnTo>
                <a:lnTo>
                  <a:pt x="11966539" y="843283"/>
                </a:lnTo>
                <a:lnTo>
                  <a:pt x="9394216" y="843283"/>
                </a:lnTo>
                <a:lnTo>
                  <a:pt x="9345865" y="848851"/>
                </a:lnTo>
                <a:lnTo>
                  <a:pt x="9301480" y="864711"/>
                </a:lnTo>
                <a:lnTo>
                  <a:pt x="9262327" y="889598"/>
                </a:lnTo>
                <a:lnTo>
                  <a:pt x="9229672" y="922246"/>
                </a:lnTo>
                <a:lnTo>
                  <a:pt x="9204779" y="961390"/>
                </a:lnTo>
                <a:lnTo>
                  <a:pt x="9188915" y="1005765"/>
                </a:lnTo>
                <a:lnTo>
                  <a:pt x="9183346" y="1054104"/>
                </a:lnTo>
                <a:lnTo>
                  <a:pt x="9183346" y="1413512"/>
                </a:lnTo>
                <a:lnTo>
                  <a:pt x="9177777" y="1461851"/>
                </a:lnTo>
                <a:lnTo>
                  <a:pt x="9161913" y="1506226"/>
                </a:lnTo>
                <a:lnTo>
                  <a:pt x="9137021" y="1545370"/>
                </a:lnTo>
                <a:lnTo>
                  <a:pt x="9104365" y="1578018"/>
                </a:lnTo>
                <a:lnTo>
                  <a:pt x="9065212" y="1602905"/>
                </a:lnTo>
                <a:lnTo>
                  <a:pt x="9020828" y="1618765"/>
                </a:lnTo>
                <a:lnTo>
                  <a:pt x="8972477" y="1624333"/>
                </a:lnTo>
                <a:close/>
              </a:path>
            </a:pathLst>
          </a:custGeom>
          <a:solidFill>
            <a:srgbClr val="CADE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673750" y="554591"/>
            <a:ext cx="17051655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0" i="1" baseline="5208" dirty="0">
                <a:latin typeface="Trebuchet MS"/>
                <a:cs typeface="Trebuchet MS"/>
              </a:rPr>
              <a:t>02</a:t>
            </a:r>
            <a:r>
              <a:rPr sz="12000" i="1" spc="1575" baseline="5208" dirty="0">
                <a:latin typeface="Trebuchet MS"/>
                <a:cs typeface="Trebuchet MS"/>
              </a:rPr>
              <a:t> </a:t>
            </a:r>
            <a:r>
              <a:rPr sz="9750" b="1" spc="-869" baseline="-4273" dirty="0">
                <a:latin typeface="Tahoma"/>
                <a:cs typeface="Tahoma"/>
              </a:rPr>
              <a:t>Atrraction</a:t>
            </a:r>
            <a:r>
              <a:rPr sz="9750" b="1" spc="-885" baseline="-4273" dirty="0">
                <a:latin typeface="Tahoma"/>
                <a:cs typeface="Tahoma"/>
              </a:rPr>
              <a:t> :</a:t>
            </a:r>
            <a:r>
              <a:rPr sz="4400" b="1" spc="-590" dirty="0">
                <a:latin typeface="Trebuchet MS"/>
                <a:cs typeface="Trebuchet MS"/>
              </a:rPr>
              <a:t>Refers</a:t>
            </a:r>
            <a:r>
              <a:rPr sz="4400" b="1" spc="-440" dirty="0">
                <a:latin typeface="Trebuchet MS"/>
                <a:cs typeface="Trebuchet MS"/>
              </a:rPr>
              <a:t> </a:t>
            </a:r>
            <a:r>
              <a:rPr sz="4400" b="1" spc="-495" dirty="0">
                <a:latin typeface="Trebuchet MS"/>
                <a:cs typeface="Trebuchet MS"/>
              </a:rPr>
              <a:t>to</a:t>
            </a:r>
            <a:r>
              <a:rPr sz="4400" b="1" spc="-440" dirty="0">
                <a:latin typeface="Trebuchet MS"/>
                <a:cs typeface="Trebuchet MS"/>
              </a:rPr>
              <a:t> </a:t>
            </a:r>
            <a:r>
              <a:rPr sz="4400" b="1" spc="-610" dirty="0">
                <a:latin typeface="Trebuchet MS"/>
                <a:cs typeface="Trebuchet MS"/>
              </a:rPr>
              <a:t>the</a:t>
            </a:r>
            <a:r>
              <a:rPr sz="4400" b="1" spc="-440" dirty="0">
                <a:latin typeface="Trebuchet MS"/>
                <a:cs typeface="Trebuchet MS"/>
              </a:rPr>
              <a:t> </a:t>
            </a:r>
            <a:r>
              <a:rPr sz="4400" b="1" spc="-565" dirty="0">
                <a:latin typeface="Trebuchet MS"/>
                <a:cs typeface="Trebuchet MS"/>
              </a:rPr>
              <a:t>force</a:t>
            </a:r>
            <a:r>
              <a:rPr sz="4400" b="1" spc="-434" dirty="0">
                <a:latin typeface="Trebuchet MS"/>
                <a:cs typeface="Trebuchet MS"/>
              </a:rPr>
              <a:t> </a:t>
            </a:r>
            <a:r>
              <a:rPr sz="4400" b="1" spc="-690" dirty="0">
                <a:latin typeface="Trebuchet MS"/>
                <a:cs typeface="Trebuchet MS"/>
              </a:rPr>
              <a:t>between</a:t>
            </a:r>
            <a:r>
              <a:rPr sz="4400" b="1" spc="-440" dirty="0">
                <a:latin typeface="Trebuchet MS"/>
                <a:cs typeface="Trebuchet MS"/>
              </a:rPr>
              <a:t> </a:t>
            </a:r>
            <a:r>
              <a:rPr sz="4400" b="1" spc="-620" dirty="0">
                <a:latin typeface="Trebuchet MS"/>
                <a:cs typeface="Trebuchet MS"/>
              </a:rPr>
              <a:t>two</a:t>
            </a:r>
            <a:r>
              <a:rPr sz="4400" b="1" spc="-440" dirty="0">
                <a:latin typeface="Trebuchet MS"/>
                <a:cs typeface="Trebuchet MS"/>
              </a:rPr>
              <a:t> </a:t>
            </a:r>
            <a:r>
              <a:rPr sz="4400" b="1" spc="-535" dirty="0">
                <a:latin typeface="Trebuchet MS"/>
                <a:cs typeface="Trebuchet MS"/>
              </a:rPr>
              <a:t>different</a:t>
            </a:r>
            <a:r>
              <a:rPr sz="4400" b="1" spc="-440" dirty="0">
                <a:latin typeface="Trebuchet MS"/>
                <a:cs typeface="Trebuchet MS"/>
              </a:rPr>
              <a:t> </a:t>
            </a:r>
            <a:r>
              <a:rPr sz="4400" b="1" spc="-595" dirty="0">
                <a:latin typeface="Trebuchet MS"/>
                <a:cs typeface="Trebuchet MS"/>
              </a:rPr>
              <a:t>charged</a:t>
            </a:r>
            <a:r>
              <a:rPr sz="4400" b="1" spc="-440" dirty="0">
                <a:latin typeface="Trebuchet MS"/>
                <a:cs typeface="Trebuchet MS"/>
              </a:rPr>
              <a:t> </a:t>
            </a:r>
            <a:r>
              <a:rPr sz="4400" b="1" spc="-560" dirty="0">
                <a:latin typeface="Trebuchet MS"/>
                <a:cs typeface="Trebuchet MS"/>
              </a:rPr>
              <a:t>objects</a:t>
            </a:r>
            <a:r>
              <a:rPr sz="4400" b="1" spc="-434" dirty="0">
                <a:latin typeface="Trebuchet MS"/>
                <a:cs typeface="Trebuchet MS"/>
              </a:rPr>
              <a:t> </a:t>
            </a:r>
            <a:r>
              <a:rPr sz="4400" b="1" spc="-390" dirty="0">
                <a:latin typeface="Trebuchet MS"/>
                <a:cs typeface="Trebuchet MS"/>
              </a:rPr>
              <a:t>(</a:t>
            </a:r>
            <a:endParaRPr sz="4400">
              <a:latin typeface="Trebuchet MS"/>
              <a:cs typeface="Trebuchet M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66865" y="6298322"/>
            <a:ext cx="13218160" cy="881380"/>
          </a:xfrm>
          <a:custGeom>
            <a:avLst/>
            <a:gdLst/>
            <a:ahLst/>
            <a:cxnLst/>
            <a:rect l="l" t="t" r="r" b="b"/>
            <a:pathLst>
              <a:path w="13218160" h="881379">
                <a:moveTo>
                  <a:pt x="12997464" y="880843"/>
                </a:moveTo>
                <a:lnTo>
                  <a:pt x="220136" y="880843"/>
                </a:lnTo>
                <a:lnTo>
                  <a:pt x="175771" y="876369"/>
                </a:lnTo>
                <a:lnTo>
                  <a:pt x="134449" y="863538"/>
                </a:lnTo>
                <a:lnTo>
                  <a:pt x="97056" y="843235"/>
                </a:lnTo>
                <a:lnTo>
                  <a:pt x="64476" y="816345"/>
                </a:lnTo>
                <a:lnTo>
                  <a:pt x="37595" y="783754"/>
                </a:lnTo>
                <a:lnTo>
                  <a:pt x="17299" y="746348"/>
                </a:lnTo>
                <a:lnTo>
                  <a:pt x="4472" y="705012"/>
                </a:lnTo>
                <a:lnTo>
                  <a:pt x="0" y="660632"/>
                </a:lnTo>
                <a:lnTo>
                  <a:pt x="0" y="220210"/>
                </a:lnTo>
                <a:lnTo>
                  <a:pt x="4472" y="175830"/>
                </a:lnTo>
                <a:lnTo>
                  <a:pt x="17299" y="134494"/>
                </a:lnTo>
                <a:lnTo>
                  <a:pt x="37595" y="97088"/>
                </a:lnTo>
                <a:lnTo>
                  <a:pt x="64476" y="64498"/>
                </a:lnTo>
                <a:lnTo>
                  <a:pt x="97056" y="37608"/>
                </a:lnTo>
                <a:lnTo>
                  <a:pt x="134449" y="17305"/>
                </a:lnTo>
                <a:lnTo>
                  <a:pt x="175771" y="4473"/>
                </a:lnTo>
                <a:lnTo>
                  <a:pt x="220136" y="0"/>
                </a:lnTo>
                <a:lnTo>
                  <a:pt x="12997464" y="0"/>
                </a:lnTo>
                <a:lnTo>
                  <a:pt x="13041830" y="4473"/>
                </a:lnTo>
                <a:lnTo>
                  <a:pt x="13083152" y="17305"/>
                </a:lnTo>
                <a:lnTo>
                  <a:pt x="13120545" y="37608"/>
                </a:lnTo>
                <a:lnTo>
                  <a:pt x="13153125" y="64498"/>
                </a:lnTo>
                <a:lnTo>
                  <a:pt x="13180005" y="97088"/>
                </a:lnTo>
                <a:lnTo>
                  <a:pt x="13200302" y="134494"/>
                </a:lnTo>
                <a:lnTo>
                  <a:pt x="13213129" y="175830"/>
                </a:lnTo>
                <a:lnTo>
                  <a:pt x="13217601" y="220210"/>
                </a:lnTo>
                <a:lnTo>
                  <a:pt x="13217601" y="660632"/>
                </a:lnTo>
                <a:lnTo>
                  <a:pt x="13213129" y="705012"/>
                </a:lnTo>
                <a:lnTo>
                  <a:pt x="13200302" y="746348"/>
                </a:lnTo>
                <a:lnTo>
                  <a:pt x="13180005" y="783754"/>
                </a:lnTo>
                <a:lnTo>
                  <a:pt x="13153125" y="816345"/>
                </a:lnTo>
                <a:lnTo>
                  <a:pt x="13120545" y="843235"/>
                </a:lnTo>
                <a:lnTo>
                  <a:pt x="13083152" y="863538"/>
                </a:lnTo>
                <a:lnTo>
                  <a:pt x="13041830" y="876369"/>
                </a:lnTo>
                <a:lnTo>
                  <a:pt x="12997464" y="880843"/>
                </a:lnTo>
                <a:close/>
              </a:path>
            </a:pathLst>
          </a:custGeom>
          <a:solidFill>
            <a:srgbClr val="B0F4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903763" y="6305137"/>
            <a:ext cx="12548235" cy="7251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4550" b="1" spc="-530" dirty="0">
                <a:solidFill>
                  <a:srgbClr val="003833"/>
                </a:solidFill>
                <a:latin typeface="Trebuchet MS"/>
                <a:cs typeface="Trebuchet MS"/>
              </a:rPr>
              <a:t>refers</a:t>
            </a:r>
            <a:r>
              <a:rPr sz="4550" b="1" spc="-455" dirty="0">
                <a:solidFill>
                  <a:srgbClr val="003833"/>
                </a:solidFill>
                <a:latin typeface="Trebuchet MS"/>
                <a:cs typeface="Trebuchet MS"/>
              </a:rPr>
              <a:t> </a:t>
            </a:r>
            <a:r>
              <a:rPr sz="4550" b="1" spc="-505" dirty="0">
                <a:solidFill>
                  <a:srgbClr val="003833"/>
                </a:solidFill>
                <a:latin typeface="Trebuchet MS"/>
                <a:cs typeface="Trebuchet MS"/>
              </a:rPr>
              <a:t>to</a:t>
            </a:r>
            <a:r>
              <a:rPr sz="4550" b="1" spc="-450" dirty="0">
                <a:solidFill>
                  <a:srgbClr val="003833"/>
                </a:solidFill>
                <a:latin typeface="Trebuchet MS"/>
                <a:cs typeface="Trebuchet MS"/>
              </a:rPr>
              <a:t> </a:t>
            </a:r>
            <a:r>
              <a:rPr sz="4550" b="1" spc="-585" dirty="0">
                <a:solidFill>
                  <a:srgbClr val="003833"/>
                </a:solidFill>
                <a:latin typeface="Trebuchet MS"/>
                <a:cs typeface="Trebuchet MS"/>
              </a:rPr>
              <a:t>a</a:t>
            </a:r>
            <a:r>
              <a:rPr sz="4550" b="1" spc="-445" dirty="0">
                <a:solidFill>
                  <a:srgbClr val="003833"/>
                </a:solidFill>
                <a:latin typeface="Trebuchet MS"/>
                <a:cs typeface="Trebuchet MS"/>
              </a:rPr>
              <a:t> </a:t>
            </a:r>
            <a:r>
              <a:rPr sz="4550" b="1" spc="-575" dirty="0">
                <a:solidFill>
                  <a:srgbClr val="003833"/>
                </a:solidFill>
                <a:latin typeface="Trebuchet MS"/>
                <a:cs typeface="Trebuchet MS"/>
              </a:rPr>
              <a:t>force</a:t>
            </a:r>
            <a:r>
              <a:rPr sz="4550" b="1" spc="-450" dirty="0">
                <a:solidFill>
                  <a:srgbClr val="003833"/>
                </a:solidFill>
                <a:latin typeface="Trebuchet MS"/>
                <a:cs typeface="Trebuchet MS"/>
              </a:rPr>
              <a:t> </a:t>
            </a:r>
            <a:r>
              <a:rPr sz="4550" b="1" spc="-695" dirty="0">
                <a:solidFill>
                  <a:srgbClr val="003833"/>
                </a:solidFill>
                <a:latin typeface="Trebuchet MS"/>
                <a:cs typeface="Trebuchet MS"/>
              </a:rPr>
              <a:t>between</a:t>
            </a:r>
            <a:r>
              <a:rPr sz="4550" b="1" spc="-445" dirty="0">
                <a:solidFill>
                  <a:srgbClr val="003833"/>
                </a:solidFill>
                <a:latin typeface="Trebuchet MS"/>
                <a:cs typeface="Trebuchet MS"/>
              </a:rPr>
              <a:t> </a:t>
            </a:r>
            <a:r>
              <a:rPr sz="4550" b="1" spc="-635" dirty="0">
                <a:solidFill>
                  <a:srgbClr val="003833"/>
                </a:solidFill>
                <a:latin typeface="Trebuchet MS"/>
                <a:cs typeface="Trebuchet MS"/>
              </a:rPr>
              <a:t>two</a:t>
            </a:r>
            <a:r>
              <a:rPr sz="4550" b="1" spc="-445" dirty="0">
                <a:solidFill>
                  <a:srgbClr val="003833"/>
                </a:solidFill>
                <a:latin typeface="Trebuchet MS"/>
                <a:cs typeface="Trebuchet MS"/>
              </a:rPr>
              <a:t> </a:t>
            </a:r>
            <a:r>
              <a:rPr sz="4550" b="1" spc="-585" dirty="0">
                <a:solidFill>
                  <a:srgbClr val="003833"/>
                </a:solidFill>
                <a:latin typeface="Trebuchet MS"/>
                <a:cs typeface="Trebuchet MS"/>
              </a:rPr>
              <a:t>or</a:t>
            </a:r>
            <a:r>
              <a:rPr sz="4550" b="1" spc="-450" dirty="0">
                <a:solidFill>
                  <a:srgbClr val="003833"/>
                </a:solidFill>
                <a:latin typeface="Trebuchet MS"/>
                <a:cs typeface="Trebuchet MS"/>
              </a:rPr>
              <a:t> </a:t>
            </a:r>
            <a:r>
              <a:rPr sz="4550" b="1" spc="-740" dirty="0">
                <a:solidFill>
                  <a:srgbClr val="003833"/>
                </a:solidFill>
                <a:latin typeface="Trebuchet MS"/>
                <a:cs typeface="Trebuchet MS"/>
              </a:rPr>
              <a:t>more</a:t>
            </a:r>
            <a:r>
              <a:rPr sz="4550" b="1" spc="-445" dirty="0">
                <a:solidFill>
                  <a:srgbClr val="003833"/>
                </a:solidFill>
                <a:latin typeface="Trebuchet MS"/>
                <a:cs typeface="Trebuchet MS"/>
              </a:rPr>
              <a:t> </a:t>
            </a:r>
            <a:r>
              <a:rPr sz="4550" b="1" spc="-505" dirty="0">
                <a:solidFill>
                  <a:srgbClr val="003833"/>
                </a:solidFill>
                <a:latin typeface="Trebuchet MS"/>
                <a:cs typeface="Trebuchet MS"/>
              </a:rPr>
              <a:t>similar</a:t>
            </a:r>
            <a:r>
              <a:rPr sz="4550" b="1" spc="-450" dirty="0">
                <a:solidFill>
                  <a:srgbClr val="003833"/>
                </a:solidFill>
                <a:latin typeface="Trebuchet MS"/>
                <a:cs typeface="Trebuchet MS"/>
              </a:rPr>
              <a:t> </a:t>
            </a:r>
            <a:r>
              <a:rPr sz="4550" b="1" spc="-585" dirty="0">
                <a:solidFill>
                  <a:srgbClr val="003833"/>
                </a:solidFill>
                <a:latin typeface="Trebuchet MS"/>
                <a:cs typeface="Trebuchet MS"/>
              </a:rPr>
              <a:t>or</a:t>
            </a:r>
            <a:r>
              <a:rPr sz="4550" b="1" spc="-445" dirty="0">
                <a:solidFill>
                  <a:srgbClr val="003833"/>
                </a:solidFill>
                <a:latin typeface="Trebuchet MS"/>
                <a:cs typeface="Trebuchet MS"/>
              </a:rPr>
              <a:t> </a:t>
            </a:r>
            <a:r>
              <a:rPr sz="4550" b="1" spc="-475" dirty="0">
                <a:solidFill>
                  <a:srgbClr val="003833"/>
                </a:solidFill>
                <a:latin typeface="Trebuchet MS"/>
                <a:cs typeface="Trebuchet MS"/>
              </a:rPr>
              <a:t>like</a:t>
            </a:r>
            <a:r>
              <a:rPr sz="4550" b="1" spc="-445" dirty="0">
                <a:solidFill>
                  <a:srgbClr val="003833"/>
                </a:solidFill>
                <a:latin typeface="Trebuchet MS"/>
                <a:cs typeface="Trebuchet MS"/>
              </a:rPr>
              <a:t> </a:t>
            </a:r>
            <a:r>
              <a:rPr sz="4550" b="1" spc="-580" dirty="0">
                <a:solidFill>
                  <a:srgbClr val="003833"/>
                </a:solidFill>
                <a:latin typeface="Trebuchet MS"/>
                <a:cs typeface="Trebuchet MS"/>
              </a:rPr>
              <a:t>charges.</a:t>
            </a:r>
            <a:endParaRPr sz="4550">
              <a:latin typeface="Trebuchet MS"/>
              <a:cs typeface="Trebuchet M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602361" y="2813230"/>
            <a:ext cx="1870710" cy="844550"/>
          </a:xfrm>
          <a:custGeom>
            <a:avLst/>
            <a:gdLst/>
            <a:ahLst/>
            <a:cxnLst/>
            <a:rect l="l" t="t" r="r" b="b"/>
            <a:pathLst>
              <a:path w="1870710" h="844550">
                <a:moveTo>
                  <a:pt x="1659649" y="844104"/>
                </a:moveTo>
                <a:lnTo>
                  <a:pt x="210988" y="844104"/>
                </a:lnTo>
                <a:lnTo>
                  <a:pt x="162610" y="838531"/>
                </a:lnTo>
                <a:lnTo>
                  <a:pt x="118201" y="822655"/>
                </a:lnTo>
                <a:lnTo>
                  <a:pt x="79026" y="797744"/>
                </a:lnTo>
                <a:lnTo>
                  <a:pt x="46351" y="765064"/>
                </a:lnTo>
                <a:lnTo>
                  <a:pt x="21445" y="725882"/>
                </a:lnTo>
                <a:lnTo>
                  <a:pt x="5572" y="681464"/>
                </a:lnTo>
                <a:lnTo>
                  <a:pt x="0" y="633078"/>
                </a:lnTo>
                <a:lnTo>
                  <a:pt x="0" y="211026"/>
                </a:lnTo>
                <a:lnTo>
                  <a:pt x="5572" y="162639"/>
                </a:lnTo>
                <a:lnTo>
                  <a:pt x="21445" y="118222"/>
                </a:lnTo>
                <a:lnTo>
                  <a:pt x="46351" y="79040"/>
                </a:lnTo>
                <a:lnTo>
                  <a:pt x="79026" y="46360"/>
                </a:lnTo>
                <a:lnTo>
                  <a:pt x="118201" y="21448"/>
                </a:lnTo>
                <a:lnTo>
                  <a:pt x="162610" y="5573"/>
                </a:lnTo>
                <a:lnTo>
                  <a:pt x="210988" y="0"/>
                </a:lnTo>
                <a:lnTo>
                  <a:pt x="1659649" y="0"/>
                </a:lnTo>
                <a:lnTo>
                  <a:pt x="1708027" y="5573"/>
                </a:lnTo>
                <a:lnTo>
                  <a:pt x="1752436" y="21448"/>
                </a:lnTo>
                <a:lnTo>
                  <a:pt x="1791612" y="46360"/>
                </a:lnTo>
                <a:lnTo>
                  <a:pt x="1824286" y="79040"/>
                </a:lnTo>
                <a:lnTo>
                  <a:pt x="1849193" y="118222"/>
                </a:lnTo>
                <a:lnTo>
                  <a:pt x="1865065" y="162639"/>
                </a:lnTo>
                <a:lnTo>
                  <a:pt x="1870638" y="211026"/>
                </a:lnTo>
                <a:lnTo>
                  <a:pt x="1870638" y="633078"/>
                </a:lnTo>
                <a:lnTo>
                  <a:pt x="1865065" y="681464"/>
                </a:lnTo>
                <a:lnTo>
                  <a:pt x="1849193" y="725882"/>
                </a:lnTo>
                <a:lnTo>
                  <a:pt x="1824286" y="765064"/>
                </a:lnTo>
                <a:lnTo>
                  <a:pt x="1791612" y="797744"/>
                </a:lnTo>
                <a:lnTo>
                  <a:pt x="1752436" y="822655"/>
                </a:lnTo>
                <a:lnTo>
                  <a:pt x="1708027" y="838531"/>
                </a:lnTo>
                <a:lnTo>
                  <a:pt x="1659649" y="844104"/>
                </a:lnTo>
                <a:close/>
              </a:path>
            </a:pathLst>
          </a:custGeom>
          <a:solidFill>
            <a:srgbClr val="F1BC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814624" y="1438929"/>
            <a:ext cx="10917555" cy="2078989"/>
          </a:xfrm>
          <a:prstGeom prst="rect">
            <a:avLst/>
          </a:prstGeom>
        </p:spPr>
        <p:txBody>
          <a:bodyPr vert="horz" wrap="square" lIns="0" tIns="366395" rIns="0" bIns="0" rtlCol="0">
            <a:spAutoFit/>
          </a:bodyPr>
          <a:lstStyle/>
          <a:p>
            <a:pPr marL="2171700">
              <a:lnSpc>
                <a:spcPct val="100000"/>
              </a:lnSpc>
              <a:spcBef>
                <a:spcPts val="2885"/>
              </a:spcBef>
            </a:pPr>
            <a:r>
              <a:rPr sz="4400" b="1" spc="-455" dirty="0">
                <a:solidFill>
                  <a:srgbClr val="003833"/>
                </a:solidFill>
                <a:latin typeface="Trebuchet MS"/>
                <a:cs typeface="Trebuchet MS"/>
              </a:rPr>
              <a:t>Positive</a:t>
            </a:r>
            <a:r>
              <a:rPr sz="4400" b="1" spc="-434" dirty="0">
                <a:solidFill>
                  <a:srgbClr val="003833"/>
                </a:solidFill>
                <a:latin typeface="Trebuchet MS"/>
                <a:cs typeface="Trebuchet MS"/>
              </a:rPr>
              <a:t> </a:t>
            </a:r>
            <a:r>
              <a:rPr sz="4400" b="1" spc="-665" dirty="0">
                <a:solidFill>
                  <a:srgbClr val="003833"/>
                </a:solidFill>
                <a:latin typeface="Trebuchet MS"/>
                <a:cs typeface="Trebuchet MS"/>
              </a:rPr>
              <a:t>and</a:t>
            </a:r>
            <a:r>
              <a:rPr sz="4400" b="1" spc="-434" dirty="0">
                <a:solidFill>
                  <a:srgbClr val="003833"/>
                </a:solidFill>
                <a:latin typeface="Trebuchet MS"/>
                <a:cs typeface="Trebuchet MS"/>
              </a:rPr>
              <a:t> </a:t>
            </a:r>
            <a:r>
              <a:rPr sz="4400" b="1" spc="-535" dirty="0">
                <a:solidFill>
                  <a:srgbClr val="003833"/>
                </a:solidFill>
                <a:latin typeface="Trebuchet MS"/>
                <a:cs typeface="Trebuchet MS"/>
              </a:rPr>
              <a:t>negative</a:t>
            </a:r>
            <a:r>
              <a:rPr sz="4400" b="1" spc="-430" dirty="0">
                <a:solidFill>
                  <a:srgbClr val="003833"/>
                </a:solidFill>
                <a:latin typeface="Trebuchet MS"/>
                <a:cs typeface="Trebuchet MS"/>
              </a:rPr>
              <a:t> </a:t>
            </a:r>
            <a:r>
              <a:rPr sz="4400" b="1" spc="-500" dirty="0">
                <a:solidFill>
                  <a:srgbClr val="003833"/>
                </a:solidFill>
                <a:latin typeface="Trebuchet MS"/>
                <a:cs typeface="Trebuchet MS"/>
              </a:rPr>
              <a:t>attract</a:t>
            </a:r>
            <a:r>
              <a:rPr sz="4400" b="1" spc="-434" dirty="0">
                <a:solidFill>
                  <a:srgbClr val="003833"/>
                </a:solidFill>
                <a:latin typeface="Trebuchet MS"/>
                <a:cs typeface="Trebuchet MS"/>
              </a:rPr>
              <a:t> </a:t>
            </a:r>
            <a:r>
              <a:rPr sz="4400" b="1" spc="-495" dirty="0">
                <a:solidFill>
                  <a:srgbClr val="003833"/>
                </a:solidFill>
                <a:latin typeface="Trebuchet MS"/>
                <a:cs typeface="Trebuchet MS"/>
              </a:rPr>
              <a:t>to</a:t>
            </a:r>
            <a:r>
              <a:rPr sz="4400" b="1" spc="-430" dirty="0">
                <a:solidFill>
                  <a:srgbClr val="003833"/>
                </a:solidFill>
                <a:latin typeface="Trebuchet MS"/>
                <a:cs typeface="Trebuchet MS"/>
              </a:rPr>
              <a:t> </a:t>
            </a:r>
            <a:r>
              <a:rPr sz="4400" b="1" spc="-665" dirty="0">
                <a:solidFill>
                  <a:srgbClr val="003833"/>
                </a:solidFill>
                <a:latin typeface="Trebuchet MS"/>
                <a:cs typeface="Trebuchet MS"/>
              </a:rPr>
              <a:t>each</a:t>
            </a:r>
            <a:r>
              <a:rPr sz="4400" b="1" spc="-434" dirty="0">
                <a:solidFill>
                  <a:srgbClr val="003833"/>
                </a:solidFill>
                <a:latin typeface="Trebuchet MS"/>
                <a:cs typeface="Trebuchet MS"/>
              </a:rPr>
              <a:t> </a:t>
            </a:r>
            <a:r>
              <a:rPr sz="4400" b="1" spc="-585" dirty="0">
                <a:solidFill>
                  <a:srgbClr val="003833"/>
                </a:solidFill>
                <a:latin typeface="Trebuchet MS"/>
                <a:cs typeface="Trebuchet MS"/>
              </a:rPr>
              <a:t>other).</a:t>
            </a:r>
            <a:endParaRPr sz="4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15"/>
              </a:spcBef>
            </a:pPr>
            <a:r>
              <a:rPr sz="4400" b="1" spc="-505" dirty="0">
                <a:solidFill>
                  <a:srgbClr val="003833"/>
                </a:solidFill>
                <a:latin typeface="Trebuchet MS"/>
                <a:cs typeface="Trebuchet MS"/>
              </a:rPr>
              <a:t>Attract</a:t>
            </a:r>
            <a:endParaRPr sz="4400">
              <a:latin typeface="Trebuchet MS"/>
              <a:cs typeface="Trebuchet MS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2972203" y="7234160"/>
            <a:ext cx="3074035" cy="1773555"/>
            <a:chOff x="12972203" y="7234160"/>
            <a:chExt cx="3074035" cy="1773555"/>
          </a:xfrm>
        </p:grpSpPr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78775" y="8112093"/>
              <a:ext cx="1466849" cy="895349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2972203" y="7234160"/>
              <a:ext cx="1936114" cy="1040130"/>
            </a:xfrm>
            <a:custGeom>
              <a:avLst/>
              <a:gdLst/>
              <a:ahLst/>
              <a:cxnLst/>
              <a:rect l="l" t="t" r="r" b="b"/>
              <a:pathLst>
                <a:path w="1936115" h="1040129">
                  <a:moveTo>
                    <a:pt x="1675951" y="1039731"/>
                  </a:moveTo>
                  <a:lnTo>
                    <a:pt x="259662" y="1039731"/>
                  </a:lnTo>
                  <a:lnTo>
                    <a:pt x="212987" y="1035543"/>
                  </a:lnTo>
                  <a:lnTo>
                    <a:pt x="169057" y="1023469"/>
                  </a:lnTo>
                  <a:lnTo>
                    <a:pt x="128605" y="1004243"/>
                  </a:lnTo>
                  <a:lnTo>
                    <a:pt x="92365" y="978598"/>
                  </a:lnTo>
                  <a:lnTo>
                    <a:pt x="61069" y="947270"/>
                  </a:lnTo>
                  <a:lnTo>
                    <a:pt x="35451" y="910991"/>
                  </a:lnTo>
                  <a:lnTo>
                    <a:pt x="16245" y="870497"/>
                  </a:lnTo>
                  <a:lnTo>
                    <a:pt x="4183" y="826522"/>
                  </a:lnTo>
                  <a:lnTo>
                    <a:pt x="0" y="779798"/>
                  </a:lnTo>
                  <a:lnTo>
                    <a:pt x="0" y="259932"/>
                  </a:lnTo>
                  <a:lnTo>
                    <a:pt x="4183" y="213209"/>
                  </a:lnTo>
                  <a:lnTo>
                    <a:pt x="16245" y="169233"/>
                  </a:lnTo>
                  <a:lnTo>
                    <a:pt x="35451" y="128739"/>
                  </a:lnTo>
                  <a:lnTo>
                    <a:pt x="61069" y="92461"/>
                  </a:lnTo>
                  <a:lnTo>
                    <a:pt x="92365" y="61132"/>
                  </a:lnTo>
                  <a:lnTo>
                    <a:pt x="128605" y="35488"/>
                  </a:lnTo>
                  <a:lnTo>
                    <a:pt x="169057" y="16262"/>
                  </a:lnTo>
                  <a:lnTo>
                    <a:pt x="212987" y="4187"/>
                  </a:lnTo>
                  <a:lnTo>
                    <a:pt x="259662" y="0"/>
                  </a:lnTo>
                  <a:lnTo>
                    <a:pt x="1675951" y="0"/>
                  </a:lnTo>
                  <a:lnTo>
                    <a:pt x="1722626" y="4187"/>
                  </a:lnTo>
                  <a:lnTo>
                    <a:pt x="1766556" y="16262"/>
                  </a:lnTo>
                  <a:lnTo>
                    <a:pt x="1807008" y="35488"/>
                  </a:lnTo>
                  <a:lnTo>
                    <a:pt x="1843248" y="61132"/>
                  </a:lnTo>
                  <a:lnTo>
                    <a:pt x="1874544" y="92461"/>
                  </a:lnTo>
                  <a:lnTo>
                    <a:pt x="1900162" y="128739"/>
                  </a:lnTo>
                  <a:lnTo>
                    <a:pt x="1919369" y="169233"/>
                  </a:lnTo>
                  <a:lnTo>
                    <a:pt x="1931430" y="213209"/>
                  </a:lnTo>
                  <a:lnTo>
                    <a:pt x="1935614" y="259932"/>
                  </a:lnTo>
                  <a:lnTo>
                    <a:pt x="1935614" y="779798"/>
                  </a:lnTo>
                  <a:lnTo>
                    <a:pt x="1931430" y="826522"/>
                  </a:lnTo>
                  <a:lnTo>
                    <a:pt x="1919369" y="870497"/>
                  </a:lnTo>
                  <a:lnTo>
                    <a:pt x="1900162" y="910991"/>
                  </a:lnTo>
                  <a:lnTo>
                    <a:pt x="1874544" y="947270"/>
                  </a:lnTo>
                  <a:lnTo>
                    <a:pt x="1843248" y="978598"/>
                  </a:lnTo>
                  <a:lnTo>
                    <a:pt x="1807008" y="1004243"/>
                  </a:lnTo>
                  <a:lnTo>
                    <a:pt x="1766556" y="1023469"/>
                  </a:lnTo>
                  <a:lnTo>
                    <a:pt x="1722626" y="1035543"/>
                  </a:lnTo>
                  <a:lnTo>
                    <a:pt x="1675951" y="1039731"/>
                  </a:lnTo>
                  <a:close/>
                </a:path>
              </a:pathLst>
            </a:custGeom>
            <a:solidFill>
              <a:srgbClr val="5DD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3237418" y="7237548"/>
            <a:ext cx="1407795" cy="859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450" b="1" spc="-730" dirty="0">
                <a:solidFill>
                  <a:srgbClr val="003833"/>
                </a:solidFill>
                <a:latin typeface="Trebuchet MS"/>
                <a:cs typeface="Trebuchet MS"/>
              </a:rPr>
              <a:t>Repel</a:t>
            </a:r>
            <a:endParaRPr sz="545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226187" y="5160020"/>
            <a:ext cx="183578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75" dirty="0">
                <a:solidFill>
                  <a:srgbClr val="003833"/>
                </a:solidFill>
                <a:latin typeface="Trebuchet MS"/>
                <a:cs typeface="Trebuchet MS"/>
              </a:rPr>
              <a:t>Your</a:t>
            </a:r>
            <a:r>
              <a:rPr sz="2000" b="1" spc="-150" dirty="0">
                <a:solidFill>
                  <a:srgbClr val="003833"/>
                </a:solidFill>
                <a:latin typeface="Trebuchet MS"/>
                <a:cs typeface="Trebuchet MS"/>
              </a:rPr>
              <a:t> </a:t>
            </a:r>
            <a:r>
              <a:rPr sz="2000" b="1" spc="-270" dirty="0">
                <a:solidFill>
                  <a:srgbClr val="003833"/>
                </a:solidFill>
                <a:latin typeface="Trebuchet MS"/>
                <a:cs typeface="Trebuchet MS"/>
              </a:rPr>
              <a:t>paragraph</a:t>
            </a:r>
            <a:r>
              <a:rPr sz="2000" b="1" spc="-150" dirty="0">
                <a:solidFill>
                  <a:srgbClr val="003833"/>
                </a:solidFill>
                <a:latin typeface="Trebuchet MS"/>
                <a:cs typeface="Trebuchet MS"/>
              </a:rPr>
              <a:t> </a:t>
            </a:r>
            <a:r>
              <a:rPr sz="2000" b="1" spc="-180" dirty="0">
                <a:solidFill>
                  <a:srgbClr val="003833"/>
                </a:solidFill>
                <a:latin typeface="Trebuchet MS"/>
                <a:cs typeface="Trebuchet MS"/>
              </a:rPr>
              <a:t>text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090087" y="7247191"/>
            <a:ext cx="1936114" cy="1040130"/>
          </a:xfrm>
          <a:custGeom>
            <a:avLst/>
            <a:gdLst/>
            <a:ahLst/>
            <a:cxnLst/>
            <a:rect l="l" t="t" r="r" b="b"/>
            <a:pathLst>
              <a:path w="1936114" h="1040129">
                <a:moveTo>
                  <a:pt x="1675951" y="1039731"/>
                </a:moveTo>
                <a:lnTo>
                  <a:pt x="259662" y="1039731"/>
                </a:lnTo>
                <a:lnTo>
                  <a:pt x="212987" y="1035543"/>
                </a:lnTo>
                <a:lnTo>
                  <a:pt x="169057" y="1023469"/>
                </a:lnTo>
                <a:lnTo>
                  <a:pt x="128605" y="1004243"/>
                </a:lnTo>
                <a:lnTo>
                  <a:pt x="92365" y="978598"/>
                </a:lnTo>
                <a:lnTo>
                  <a:pt x="61069" y="947270"/>
                </a:lnTo>
                <a:lnTo>
                  <a:pt x="35451" y="910991"/>
                </a:lnTo>
                <a:lnTo>
                  <a:pt x="16245" y="870497"/>
                </a:lnTo>
                <a:lnTo>
                  <a:pt x="4183" y="826522"/>
                </a:lnTo>
                <a:lnTo>
                  <a:pt x="0" y="779798"/>
                </a:lnTo>
                <a:lnTo>
                  <a:pt x="0" y="259932"/>
                </a:lnTo>
                <a:lnTo>
                  <a:pt x="4183" y="213209"/>
                </a:lnTo>
                <a:lnTo>
                  <a:pt x="16245" y="169233"/>
                </a:lnTo>
                <a:lnTo>
                  <a:pt x="35451" y="128739"/>
                </a:lnTo>
                <a:lnTo>
                  <a:pt x="61069" y="92461"/>
                </a:lnTo>
                <a:lnTo>
                  <a:pt x="92365" y="61132"/>
                </a:lnTo>
                <a:lnTo>
                  <a:pt x="128605" y="35488"/>
                </a:lnTo>
                <a:lnTo>
                  <a:pt x="169057" y="16262"/>
                </a:lnTo>
                <a:lnTo>
                  <a:pt x="212987" y="4187"/>
                </a:lnTo>
                <a:lnTo>
                  <a:pt x="259662" y="0"/>
                </a:lnTo>
                <a:lnTo>
                  <a:pt x="1675951" y="0"/>
                </a:lnTo>
                <a:lnTo>
                  <a:pt x="1722626" y="4187"/>
                </a:lnTo>
                <a:lnTo>
                  <a:pt x="1766556" y="16262"/>
                </a:lnTo>
                <a:lnTo>
                  <a:pt x="1807008" y="35488"/>
                </a:lnTo>
                <a:lnTo>
                  <a:pt x="1843248" y="61132"/>
                </a:lnTo>
                <a:lnTo>
                  <a:pt x="1874544" y="92461"/>
                </a:lnTo>
                <a:lnTo>
                  <a:pt x="1900162" y="128739"/>
                </a:lnTo>
                <a:lnTo>
                  <a:pt x="1919369" y="169233"/>
                </a:lnTo>
                <a:lnTo>
                  <a:pt x="1931430" y="213209"/>
                </a:lnTo>
                <a:lnTo>
                  <a:pt x="1935614" y="259932"/>
                </a:lnTo>
                <a:lnTo>
                  <a:pt x="1935614" y="779798"/>
                </a:lnTo>
                <a:lnTo>
                  <a:pt x="1931430" y="826522"/>
                </a:lnTo>
                <a:lnTo>
                  <a:pt x="1919369" y="870497"/>
                </a:lnTo>
                <a:lnTo>
                  <a:pt x="1900162" y="910991"/>
                </a:lnTo>
                <a:lnTo>
                  <a:pt x="1874544" y="947270"/>
                </a:lnTo>
                <a:lnTo>
                  <a:pt x="1843248" y="978598"/>
                </a:lnTo>
                <a:lnTo>
                  <a:pt x="1807008" y="1004243"/>
                </a:lnTo>
                <a:lnTo>
                  <a:pt x="1766556" y="1023469"/>
                </a:lnTo>
                <a:lnTo>
                  <a:pt x="1722626" y="1035543"/>
                </a:lnTo>
                <a:lnTo>
                  <a:pt x="1675951" y="1039731"/>
                </a:lnTo>
                <a:close/>
              </a:path>
            </a:pathLst>
          </a:custGeom>
          <a:solidFill>
            <a:srgbClr val="59D9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3355301" y="7250579"/>
            <a:ext cx="1407795" cy="859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450" b="1" spc="-730" dirty="0">
                <a:latin typeface="Trebuchet MS"/>
                <a:cs typeface="Trebuchet MS"/>
              </a:rPr>
              <a:t>Repel</a:t>
            </a:r>
            <a:endParaRPr sz="545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567022" y="9233428"/>
            <a:ext cx="1125220" cy="4959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050" b="1" spc="-380" dirty="0">
                <a:latin typeface="Trebuchet MS"/>
                <a:cs typeface="Trebuchet MS"/>
              </a:rPr>
              <a:t>page</a:t>
            </a:r>
            <a:r>
              <a:rPr sz="3050" b="1" spc="-300" dirty="0">
                <a:latin typeface="Trebuchet MS"/>
                <a:cs typeface="Trebuchet MS"/>
              </a:rPr>
              <a:t> </a:t>
            </a:r>
            <a:r>
              <a:rPr sz="3050" b="1" spc="-405" dirty="0">
                <a:latin typeface="Trebuchet MS"/>
                <a:cs typeface="Trebuchet MS"/>
              </a:rPr>
              <a:t>59</a:t>
            </a:r>
            <a:endParaRPr sz="30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679</Words>
  <Application>Microsoft Office PowerPoint</Application>
  <PresentationFormat>Custom</PresentationFormat>
  <Paragraphs>113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 Black</vt:lpstr>
      <vt:lpstr>Calibri</vt:lpstr>
      <vt:lpstr>Tahoma</vt:lpstr>
      <vt:lpstr>Trebuchet MS</vt:lpstr>
      <vt:lpstr>Office Theme</vt:lpstr>
      <vt:lpstr>PowerPoint Presentation</vt:lpstr>
      <vt:lpstr>PowerPoint Presentation</vt:lpstr>
      <vt:lpstr>ElecTRiciTY in NaTURe</vt:lpstr>
      <vt:lpstr>BOOK PAGE</vt:lpstr>
      <vt:lpstr>BOOK KEY ANSWER</vt:lpstr>
      <vt:lpstr>01</vt:lpstr>
      <vt:lpstr>01 EXamPle</vt:lpstr>
      <vt:lpstr>01 EXamPle S0lUTi0n</vt:lpstr>
      <vt:lpstr>02 Atrraction :Refers to the force between two different charged objects (</vt:lpstr>
      <vt:lpstr>BOOK PAGE</vt:lpstr>
      <vt:lpstr>BOOK KEY ANSWER</vt:lpstr>
      <vt:lpstr>02 ExamPle</vt:lpstr>
      <vt:lpstr>02 ExamPle</vt:lpstr>
      <vt:lpstr>04 HOW DO ELECTRIC CHARGES MOVE ? page 60+61</vt:lpstr>
      <vt:lpstr>PowerPoint Presentation</vt:lpstr>
      <vt:lpstr>BOOK PAGE</vt:lpstr>
      <vt:lpstr>BOOK KEY ANSWER</vt:lpstr>
      <vt:lpstr>05 Static Electricity</vt:lpstr>
      <vt:lpstr>When you walk across some carpets, negatively charged particles in the carpet move to your body. Your body then has a negative charge. When your finger comes near a door knob, the electric force between you and the doorknob causes a static discharge to occur.</vt:lpstr>
      <vt:lpstr>BOOK KEY ANSWER</vt:lpstr>
      <vt:lpstr>06 Strength of Electric Force</vt:lpstr>
      <vt:lpstr>BOOK PAGE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Electric Forces Gr.3</dc:title>
  <dc:creator>Lana Yassen</dc:creator>
  <cp:keywords>DAFTzwIWMQc,BAFTz6Og0To</cp:keywords>
  <cp:lastModifiedBy>iFix</cp:lastModifiedBy>
  <cp:revision>1</cp:revision>
  <dcterms:created xsi:type="dcterms:W3CDTF">2025-11-09T10:50:46Z</dcterms:created>
  <dcterms:modified xsi:type="dcterms:W3CDTF">2025-11-10T07:32:46Z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2022-12-05T00:00:00Z</vt:filetime>
  </property>
  <property fmtid="{D5CDD505-2E9C-101B-9397-08002B2CF9AE}" pid="3" name="Creator">
    <vt:lpwstr>Canva</vt:lpwstr>
  </property>
  <property fmtid="{D5CDD505-2E9C-101B-9397-08002B2CF9AE}" pid="4" name="Producer">
    <vt:lpwstr>Canva</vt:lpwstr>
  </property>
  <property fmtid="{D5CDD505-2E9C-101B-9397-08002B2CF9AE}" pid="5" name="LastSaved">
    <vt:filetime>2022-12-05T00:00:00Z</vt:filetime>
  </property>
</Properties>
</file>