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Days One"/>
      <p:regular r:id="rId23"/>
    </p:embeddedFont>
    <p:embeddedFont>
      <p:font typeface="DM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hcStuKwxwHldA51+iHeRW5TBYH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DMSans-regular.fntdata"/><Relationship Id="rId23" Type="http://schemas.openxmlformats.org/officeDocument/2006/relationships/font" Target="fonts/DaysOn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DMSans-italic.fntdata"/><Relationship Id="rId25" Type="http://schemas.openxmlformats.org/officeDocument/2006/relationships/font" Target="fonts/DMSans-bold.fntdata"/><Relationship Id="rId28" Type="http://customschemas.google.com/relationships/presentationmetadata" Target="metadata"/><Relationship Id="rId27" Type="http://schemas.openxmlformats.org/officeDocument/2006/relationships/font" Target="fonts/DM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8315b6fe7b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g28315b6fe7b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8315b6fe7b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 name="Google Shape;479;g28315b6fe7b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8315b6fe7b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g28315b6fe7b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8413460b57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2" name="Google Shape;512;g28413460b57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8315b6fe7b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2" name="Google Shape;522;g28315b6fe7b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8315b6fe7b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28315b6fe7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8413460b5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28413460b5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8315b6fe7b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g28315b6fe7b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9"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9.png"/><Relationship Id="rId8"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56"/>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56"/>
          <p:cNvSpPr txBox="1"/>
          <p:nvPr>
            <p:ph type="ctrTitle"/>
          </p:nvPr>
        </p:nvSpPr>
        <p:spPr>
          <a:xfrm>
            <a:off x="1142150" y="2254675"/>
            <a:ext cx="6859800" cy="1288200"/>
          </a:xfrm>
          <a:prstGeom prst="rect">
            <a:avLst/>
          </a:prstGeom>
          <a:noFill/>
          <a:ln>
            <a:noFill/>
          </a:ln>
        </p:spPr>
        <p:txBody>
          <a:bodyPr anchorCtr="0" anchor="b" bIns="91425" lIns="91425" spcFirstLastPara="1" rIns="91425" wrap="square" tIns="91425">
            <a:noAutofit/>
          </a:bodyPr>
          <a:lstStyle>
            <a:lvl1pPr lvl="0" algn="ctr">
              <a:lnSpc>
                <a:spcPct val="90000"/>
              </a:lnSpc>
              <a:spcBef>
                <a:spcPts val="0"/>
              </a:spcBef>
              <a:spcAft>
                <a:spcPts val="0"/>
              </a:spcAft>
              <a:buClr>
                <a:srgbClr val="191919"/>
              </a:buClr>
              <a:buSzPts val="5200"/>
              <a:buNone/>
              <a:defRPr b="0" sz="7000">
                <a:latin typeface="Days One"/>
                <a:ea typeface="Days One"/>
                <a:cs typeface="Days One"/>
                <a:sym typeface="Days On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1" name="Google Shape;11;p56"/>
          <p:cNvSpPr txBox="1"/>
          <p:nvPr>
            <p:ph idx="1" type="subTitle"/>
          </p:nvPr>
        </p:nvSpPr>
        <p:spPr>
          <a:xfrm>
            <a:off x="1142172" y="3742100"/>
            <a:ext cx="6859800" cy="475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2" name="Google Shape;12;p56"/>
          <p:cNvGrpSpPr/>
          <p:nvPr/>
        </p:nvGrpSpPr>
        <p:grpSpPr>
          <a:xfrm>
            <a:off x="181277" y="281150"/>
            <a:ext cx="8593747" cy="4881602"/>
            <a:chOff x="181277" y="281150"/>
            <a:chExt cx="8593747" cy="4881602"/>
          </a:xfrm>
        </p:grpSpPr>
        <p:pic>
          <p:nvPicPr>
            <p:cNvPr id="13" name="Google Shape;13;p56"/>
            <p:cNvPicPr preferRelativeResize="0"/>
            <p:nvPr/>
          </p:nvPicPr>
          <p:blipFill rotWithShape="1">
            <a:blip r:embed="rId2">
              <a:alphaModFix/>
            </a:blip>
            <a:srcRect b="0" l="0" r="0" t="0"/>
            <a:stretch/>
          </p:blipFill>
          <p:spPr>
            <a:xfrm rot="3894192">
              <a:off x="276308" y="4432423"/>
              <a:ext cx="641437" cy="617756"/>
            </a:xfrm>
            <a:prstGeom prst="rect">
              <a:avLst/>
            </a:prstGeom>
            <a:noFill/>
            <a:ln>
              <a:noFill/>
            </a:ln>
            <a:effectLst>
              <a:outerShdw blurRad="128588" rotWithShape="0" algn="bl" dir="7200000" dist="57150">
                <a:schemeClr val="dk2">
                  <a:alpha val="49803"/>
                </a:schemeClr>
              </a:outerShdw>
            </a:effectLst>
          </p:spPr>
        </p:pic>
        <p:pic>
          <p:nvPicPr>
            <p:cNvPr id="14" name="Google Shape;14;p56"/>
            <p:cNvPicPr preferRelativeResize="0"/>
            <p:nvPr/>
          </p:nvPicPr>
          <p:blipFill rotWithShape="1">
            <a:blip r:embed="rId3">
              <a:alphaModFix/>
            </a:blip>
            <a:srcRect b="0" l="0" r="0" t="0"/>
            <a:stretch/>
          </p:blipFill>
          <p:spPr>
            <a:xfrm>
              <a:off x="8668849" y="617293"/>
              <a:ext cx="106175" cy="107458"/>
            </a:xfrm>
            <a:prstGeom prst="rect">
              <a:avLst/>
            </a:prstGeom>
            <a:noFill/>
            <a:ln>
              <a:noFill/>
            </a:ln>
          </p:spPr>
        </p:pic>
        <p:pic>
          <p:nvPicPr>
            <p:cNvPr id="15" name="Google Shape;15;p56"/>
            <p:cNvPicPr preferRelativeResize="0"/>
            <p:nvPr/>
          </p:nvPicPr>
          <p:blipFill rotWithShape="1">
            <a:blip r:embed="rId4">
              <a:alphaModFix/>
            </a:blip>
            <a:srcRect b="0" l="0" r="0" t="0"/>
            <a:stretch/>
          </p:blipFill>
          <p:spPr>
            <a:xfrm>
              <a:off x="416500" y="4300025"/>
              <a:ext cx="162825" cy="162825"/>
            </a:xfrm>
            <a:prstGeom prst="rect">
              <a:avLst/>
            </a:prstGeom>
            <a:noFill/>
            <a:ln>
              <a:noFill/>
            </a:ln>
          </p:spPr>
        </p:pic>
        <p:pic>
          <p:nvPicPr>
            <p:cNvPr id="16" name="Google Shape;16;p56"/>
            <p:cNvPicPr preferRelativeResize="0"/>
            <p:nvPr/>
          </p:nvPicPr>
          <p:blipFill rotWithShape="1">
            <a:blip r:embed="rId3">
              <a:alphaModFix/>
            </a:blip>
            <a:srcRect b="0" l="0" r="0" t="0"/>
            <a:stretch/>
          </p:blipFill>
          <p:spPr>
            <a:xfrm flipH="1">
              <a:off x="1505350" y="4747350"/>
              <a:ext cx="101875" cy="103100"/>
            </a:xfrm>
            <a:prstGeom prst="rect">
              <a:avLst/>
            </a:prstGeom>
            <a:noFill/>
            <a:ln>
              <a:noFill/>
            </a:ln>
          </p:spPr>
        </p:pic>
        <p:pic>
          <p:nvPicPr>
            <p:cNvPr id="17" name="Google Shape;17;p56"/>
            <p:cNvPicPr preferRelativeResize="0"/>
            <p:nvPr/>
          </p:nvPicPr>
          <p:blipFill rotWithShape="1">
            <a:blip r:embed="rId4">
              <a:alphaModFix/>
            </a:blip>
            <a:srcRect b="0" l="0" r="0" t="0"/>
            <a:stretch/>
          </p:blipFill>
          <p:spPr>
            <a:xfrm flipH="1">
              <a:off x="8267900" y="281150"/>
              <a:ext cx="162825" cy="162825"/>
            </a:xfrm>
            <a:prstGeom prst="rect">
              <a:avLst/>
            </a:prstGeom>
            <a:noFill/>
            <a:ln>
              <a:noFill/>
            </a:ln>
          </p:spPr>
        </p:pic>
        <p:pic>
          <p:nvPicPr>
            <p:cNvPr id="18" name="Google Shape;18;p56"/>
            <p:cNvPicPr preferRelativeResize="0"/>
            <p:nvPr/>
          </p:nvPicPr>
          <p:blipFill rotWithShape="1">
            <a:blip r:embed="rId3">
              <a:alphaModFix/>
            </a:blip>
            <a:srcRect b="0" l="0" r="0" t="0"/>
            <a:stretch/>
          </p:blipFill>
          <p:spPr>
            <a:xfrm flipH="1">
              <a:off x="8603425" y="4196937"/>
              <a:ext cx="101875" cy="103100"/>
            </a:xfrm>
            <a:prstGeom prst="rect">
              <a:avLst/>
            </a:prstGeom>
            <a:noFill/>
            <a:ln>
              <a:noFill/>
            </a:ln>
          </p:spPr>
        </p:pic>
        <p:pic>
          <p:nvPicPr>
            <p:cNvPr id="19" name="Google Shape;19;p56"/>
            <p:cNvPicPr preferRelativeResize="0"/>
            <p:nvPr/>
          </p:nvPicPr>
          <p:blipFill rotWithShape="1">
            <a:blip r:embed="rId4">
              <a:alphaModFix/>
            </a:blip>
            <a:srcRect b="0" l="0" r="0" t="0"/>
            <a:stretch/>
          </p:blipFill>
          <p:spPr>
            <a:xfrm flipH="1">
              <a:off x="8049250" y="4839200"/>
              <a:ext cx="162825" cy="162825"/>
            </a:xfrm>
            <a:prstGeom prst="rect">
              <a:avLst/>
            </a:prstGeom>
            <a:noFill/>
            <a:ln>
              <a:noFill/>
            </a:ln>
          </p:spPr>
        </p:pic>
        <p:pic>
          <p:nvPicPr>
            <p:cNvPr id="20" name="Google Shape;20;p56"/>
            <p:cNvPicPr preferRelativeResize="0"/>
            <p:nvPr/>
          </p:nvPicPr>
          <p:blipFill rotWithShape="1">
            <a:blip r:embed="rId4">
              <a:alphaModFix/>
            </a:blip>
            <a:srcRect b="0" l="0" r="0" t="0"/>
            <a:stretch/>
          </p:blipFill>
          <p:spPr>
            <a:xfrm flipH="1">
              <a:off x="416500" y="890188"/>
              <a:ext cx="162825" cy="162825"/>
            </a:xfrm>
            <a:prstGeom prst="rect">
              <a:avLst/>
            </a:prstGeom>
            <a:noFill/>
            <a:ln>
              <a:noFill/>
            </a:ln>
          </p:spPr>
        </p:pic>
        <p:pic>
          <p:nvPicPr>
            <p:cNvPr id="21" name="Google Shape;21;p56"/>
            <p:cNvPicPr preferRelativeResize="0"/>
            <p:nvPr/>
          </p:nvPicPr>
          <p:blipFill rotWithShape="1">
            <a:blip r:embed="rId3">
              <a:alphaModFix/>
            </a:blip>
            <a:srcRect b="0" l="0" r="0" t="0"/>
            <a:stretch/>
          </p:blipFill>
          <p:spPr>
            <a:xfrm flipH="1">
              <a:off x="876575" y="383900"/>
              <a:ext cx="101875" cy="103100"/>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37" name="Shape 137"/>
        <p:cNvGrpSpPr/>
        <p:nvPr/>
      </p:nvGrpSpPr>
      <p:grpSpPr>
        <a:xfrm>
          <a:off x="0" y="0"/>
          <a:ext cx="0" cy="0"/>
          <a:chOff x="0" y="0"/>
          <a:chExt cx="0" cy="0"/>
        </a:xfrm>
      </p:grpSpPr>
      <p:sp>
        <p:nvSpPr>
          <p:cNvPr id="138" name="Google Shape;138;p65"/>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6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140" name="Google Shape;140;p65"/>
          <p:cNvGrpSpPr/>
          <p:nvPr/>
        </p:nvGrpSpPr>
        <p:grpSpPr>
          <a:xfrm flipH="1">
            <a:off x="181276" y="0"/>
            <a:ext cx="8760249" cy="4920577"/>
            <a:chOff x="164150" y="0"/>
            <a:chExt cx="8760249" cy="4920577"/>
          </a:xfrm>
        </p:grpSpPr>
        <p:grpSp>
          <p:nvGrpSpPr>
            <p:cNvPr id="141" name="Google Shape;141;p65"/>
            <p:cNvGrpSpPr/>
            <p:nvPr/>
          </p:nvGrpSpPr>
          <p:grpSpPr>
            <a:xfrm>
              <a:off x="164150" y="0"/>
              <a:ext cx="8760249" cy="4532427"/>
              <a:chOff x="164150" y="0"/>
              <a:chExt cx="8760249" cy="4532427"/>
            </a:xfrm>
          </p:grpSpPr>
          <p:pic>
            <p:nvPicPr>
              <p:cNvPr id="142" name="Google Shape;142;p65"/>
              <p:cNvPicPr preferRelativeResize="0"/>
              <p:nvPr/>
            </p:nvPicPr>
            <p:blipFill rotWithShape="1">
              <a:blip r:embed="rId2">
                <a:alphaModFix/>
              </a:blip>
              <a:srcRect b="0" l="0" r="0" t="0"/>
              <a:stretch/>
            </p:blipFill>
            <p:spPr>
              <a:xfrm flipH="1" rot="6905808">
                <a:off x="276308" y="112573"/>
                <a:ext cx="641437" cy="617756"/>
              </a:xfrm>
              <a:prstGeom prst="rect">
                <a:avLst/>
              </a:prstGeom>
              <a:noFill/>
              <a:ln>
                <a:noFill/>
              </a:ln>
              <a:effectLst>
                <a:outerShdw blurRad="128588" rotWithShape="0" algn="bl" dir="7200000" dist="57150">
                  <a:schemeClr val="dk2">
                    <a:alpha val="49803"/>
                  </a:schemeClr>
                </a:outerShdw>
              </a:effectLst>
            </p:spPr>
          </p:pic>
          <p:pic>
            <p:nvPicPr>
              <p:cNvPr id="143" name="Google Shape;143;p65"/>
              <p:cNvPicPr preferRelativeResize="0"/>
              <p:nvPr/>
            </p:nvPicPr>
            <p:blipFill rotWithShape="1">
              <a:blip r:embed="rId3">
                <a:alphaModFix/>
              </a:blip>
              <a:srcRect b="0" l="0" r="0" t="0"/>
              <a:stretch/>
            </p:blipFill>
            <p:spPr>
              <a:xfrm flipH="1" rot="10800000">
                <a:off x="8818224" y="862726"/>
                <a:ext cx="106175" cy="107458"/>
              </a:xfrm>
              <a:prstGeom prst="rect">
                <a:avLst/>
              </a:prstGeom>
              <a:noFill/>
              <a:ln>
                <a:noFill/>
              </a:ln>
            </p:spPr>
          </p:pic>
          <p:pic>
            <p:nvPicPr>
              <p:cNvPr id="144" name="Google Shape;144;p65"/>
              <p:cNvPicPr preferRelativeResize="0"/>
              <p:nvPr/>
            </p:nvPicPr>
            <p:blipFill rotWithShape="1">
              <a:blip r:embed="rId4">
                <a:alphaModFix/>
              </a:blip>
              <a:srcRect b="0" l="0" r="0" t="0"/>
              <a:stretch/>
            </p:blipFill>
            <p:spPr>
              <a:xfrm flipH="1" rot="10800000">
                <a:off x="164150" y="4369602"/>
                <a:ext cx="162825" cy="162825"/>
              </a:xfrm>
              <a:prstGeom prst="rect">
                <a:avLst/>
              </a:prstGeom>
              <a:noFill/>
              <a:ln>
                <a:noFill/>
              </a:ln>
            </p:spPr>
          </p:pic>
        </p:grpSp>
        <p:pic>
          <p:nvPicPr>
            <p:cNvPr id="145" name="Google Shape;145;p65"/>
            <p:cNvPicPr preferRelativeResize="0"/>
            <p:nvPr/>
          </p:nvPicPr>
          <p:blipFill rotWithShape="1">
            <a:blip r:embed="rId4">
              <a:alphaModFix/>
            </a:blip>
            <a:srcRect b="0" l="0" r="0" t="0"/>
            <a:stretch/>
          </p:blipFill>
          <p:spPr>
            <a:xfrm flipH="1" rot="10800000">
              <a:off x="8639000" y="4757752"/>
              <a:ext cx="162825" cy="162825"/>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6" name="Shape 146"/>
        <p:cNvGrpSpPr/>
        <p:nvPr/>
      </p:nvGrpSpPr>
      <p:grpSpPr>
        <a:xfrm>
          <a:off x="0" y="0"/>
          <a:ext cx="0" cy="0"/>
          <a:chOff x="0" y="0"/>
          <a:chExt cx="0" cy="0"/>
        </a:xfrm>
      </p:grpSpPr>
      <p:sp>
        <p:nvSpPr>
          <p:cNvPr id="147" name="Google Shape;147;p66"/>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66"/>
          <p:cNvSpPr txBox="1"/>
          <p:nvPr>
            <p:ph type="title"/>
          </p:nvPr>
        </p:nvSpPr>
        <p:spPr>
          <a:xfrm>
            <a:off x="1768550" y="1064900"/>
            <a:ext cx="5607000" cy="1760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6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grpSp>
        <p:nvGrpSpPr>
          <p:cNvPr id="149" name="Google Shape;149;p66"/>
          <p:cNvGrpSpPr/>
          <p:nvPr/>
        </p:nvGrpSpPr>
        <p:grpSpPr>
          <a:xfrm flipH="1">
            <a:off x="349961" y="94669"/>
            <a:ext cx="8593607" cy="4907356"/>
            <a:chOff x="181417" y="94669"/>
            <a:chExt cx="8593607" cy="4907356"/>
          </a:xfrm>
        </p:grpSpPr>
        <p:pic>
          <p:nvPicPr>
            <p:cNvPr id="150" name="Google Shape;150;p66"/>
            <p:cNvPicPr preferRelativeResize="0"/>
            <p:nvPr/>
          </p:nvPicPr>
          <p:blipFill rotWithShape="1">
            <a:blip r:embed="rId2">
              <a:alphaModFix/>
            </a:blip>
            <a:srcRect b="0" l="0" r="0" t="0"/>
            <a:stretch/>
          </p:blipFill>
          <p:spPr>
            <a:xfrm flipH="1">
              <a:off x="296224" y="838119"/>
              <a:ext cx="162825" cy="164780"/>
            </a:xfrm>
            <a:prstGeom prst="rect">
              <a:avLst/>
            </a:prstGeom>
            <a:noFill/>
            <a:ln>
              <a:noFill/>
            </a:ln>
          </p:spPr>
        </p:pic>
        <p:pic>
          <p:nvPicPr>
            <p:cNvPr id="151" name="Google Shape;151;p66"/>
            <p:cNvPicPr preferRelativeResize="0"/>
            <p:nvPr/>
          </p:nvPicPr>
          <p:blipFill rotWithShape="1">
            <a:blip r:embed="rId3">
              <a:alphaModFix/>
            </a:blip>
            <a:srcRect b="0" l="0" r="0" t="0"/>
            <a:stretch/>
          </p:blipFill>
          <p:spPr>
            <a:xfrm rot="-9426520">
              <a:off x="276307" y="195098"/>
              <a:ext cx="641438" cy="617755"/>
            </a:xfrm>
            <a:prstGeom prst="rect">
              <a:avLst/>
            </a:prstGeom>
            <a:noFill/>
            <a:ln>
              <a:noFill/>
            </a:ln>
            <a:effectLst>
              <a:outerShdw blurRad="128588" rotWithShape="0" algn="bl" dir="7200000" dist="57150">
                <a:schemeClr val="dk2">
                  <a:alpha val="49803"/>
                </a:schemeClr>
              </a:outerShdw>
            </a:effectLst>
          </p:spPr>
        </p:pic>
        <p:pic>
          <p:nvPicPr>
            <p:cNvPr id="152" name="Google Shape;152;p66"/>
            <p:cNvPicPr preferRelativeResize="0"/>
            <p:nvPr/>
          </p:nvPicPr>
          <p:blipFill rotWithShape="1">
            <a:blip r:embed="rId2">
              <a:alphaModFix/>
            </a:blip>
            <a:srcRect b="0" l="0" r="0" t="0"/>
            <a:stretch/>
          </p:blipFill>
          <p:spPr>
            <a:xfrm>
              <a:off x="8668849" y="617293"/>
              <a:ext cx="106175" cy="107458"/>
            </a:xfrm>
            <a:prstGeom prst="rect">
              <a:avLst/>
            </a:prstGeom>
            <a:noFill/>
            <a:ln>
              <a:noFill/>
            </a:ln>
          </p:spPr>
        </p:pic>
        <p:pic>
          <p:nvPicPr>
            <p:cNvPr id="153" name="Google Shape;153;p66"/>
            <p:cNvPicPr preferRelativeResize="0"/>
            <p:nvPr/>
          </p:nvPicPr>
          <p:blipFill rotWithShape="1">
            <a:blip r:embed="rId4">
              <a:alphaModFix/>
            </a:blip>
            <a:srcRect b="0" l="0" r="0" t="0"/>
            <a:stretch/>
          </p:blipFill>
          <p:spPr>
            <a:xfrm flipH="1">
              <a:off x="8267900" y="281150"/>
              <a:ext cx="162825" cy="162825"/>
            </a:xfrm>
            <a:prstGeom prst="rect">
              <a:avLst/>
            </a:prstGeom>
            <a:noFill/>
            <a:ln>
              <a:noFill/>
            </a:ln>
          </p:spPr>
        </p:pic>
        <p:pic>
          <p:nvPicPr>
            <p:cNvPr id="154" name="Google Shape;154;p66"/>
            <p:cNvPicPr preferRelativeResize="0"/>
            <p:nvPr/>
          </p:nvPicPr>
          <p:blipFill rotWithShape="1">
            <a:blip r:embed="rId2">
              <a:alphaModFix/>
            </a:blip>
            <a:srcRect b="0" l="0" r="0" t="0"/>
            <a:stretch/>
          </p:blipFill>
          <p:spPr>
            <a:xfrm flipH="1">
              <a:off x="8521562" y="4552462"/>
              <a:ext cx="101875" cy="103100"/>
            </a:xfrm>
            <a:prstGeom prst="rect">
              <a:avLst/>
            </a:prstGeom>
            <a:noFill/>
            <a:ln>
              <a:noFill/>
            </a:ln>
          </p:spPr>
        </p:pic>
        <p:pic>
          <p:nvPicPr>
            <p:cNvPr id="155" name="Google Shape;155;p66"/>
            <p:cNvPicPr preferRelativeResize="0"/>
            <p:nvPr/>
          </p:nvPicPr>
          <p:blipFill rotWithShape="1">
            <a:blip r:embed="rId4">
              <a:alphaModFix/>
            </a:blip>
            <a:srcRect b="0" l="0" r="0" t="0"/>
            <a:stretch/>
          </p:blipFill>
          <p:spPr>
            <a:xfrm flipH="1">
              <a:off x="8049250" y="4839200"/>
              <a:ext cx="162825" cy="162825"/>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56" name="Shape 156"/>
        <p:cNvGrpSpPr/>
        <p:nvPr/>
      </p:nvGrpSpPr>
      <p:grpSpPr>
        <a:xfrm>
          <a:off x="0" y="0"/>
          <a:ext cx="0" cy="0"/>
          <a:chOff x="0" y="0"/>
          <a:chExt cx="0" cy="0"/>
        </a:xfrm>
      </p:grpSpPr>
      <p:sp>
        <p:nvSpPr>
          <p:cNvPr id="157" name="Google Shape;157;p67"/>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67"/>
          <p:cNvSpPr txBox="1"/>
          <p:nvPr>
            <p:ph type="title"/>
          </p:nvPr>
        </p:nvSpPr>
        <p:spPr>
          <a:xfrm>
            <a:off x="1714375" y="3095550"/>
            <a:ext cx="5715300" cy="506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3000"/>
              <a:buNone/>
              <a:defRPr sz="2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159" name="Google Shape;159;p67"/>
          <p:cNvSpPr txBox="1"/>
          <p:nvPr>
            <p:ph idx="1" type="subTitle"/>
          </p:nvPr>
        </p:nvSpPr>
        <p:spPr>
          <a:xfrm>
            <a:off x="1714325" y="1541250"/>
            <a:ext cx="5715300" cy="1554300"/>
          </a:xfrm>
          <a:prstGeom prst="rect">
            <a:avLst/>
          </a:prstGeom>
          <a:noFill/>
          <a:ln>
            <a:noFill/>
          </a:ln>
        </p:spPr>
        <p:txBody>
          <a:bodyPr anchorCtr="0" anchor="b" bIns="91425" lIns="91425" spcFirstLastPara="1" rIns="91425" wrap="square" tIns="91425">
            <a:noAutofit/>
          </a:bodyPr>
          <a:lstStyle>
            <a:lvl1pPr lvl="0" algn="r">
              <a:lnSpc>
                <a:spcPct val="115000"/>
              </a:lnSpc>
              <a:spcBef>
                <a:spcPts val="0"/>
              </a:spcBef>
              <a:spcAft>
                <a:spcPts val="0"/>
              </a:spcAft>
              <a:buSzPts val="3000"/>
              <a:buNone/>
              <a:defRPr sz="25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grpSp>
        <p:nvGrpSpPr>
          <p:cNvPr id="160" name="Google Shape;160;p67"/>
          <p:cNvGrpSpPr/>
          <p:nvPr/>
        </p:nvGrpSpPr>
        <p:grpSpPr>
          <a:xfrm flipH="1" rot="10800000">
            <a:off x="181417" y="247071"/>
            <a:ext cx="8593607" cy="4907356"/>
            <a:chOff x="181417" y="94669"/>
            <a:chExt cx="8593607" cy="4907356"/>
          </a:xfrm>
        </p:grpSpPr>
        <p:pic>
          <p:nvPicPr>
            <p:cNvPr id="161" name="Google Shape;161;p67"/>
            <p:cNvPicPr preferRelativeResize="0"/>
            <p:nvPr/>
          </p:nvPicPr>
          <p:blipFill rotWithShape="1">
            <a:blip r:embed="rId2">
              <a:alphaModFix/>
            </a:blip>
            <a:srcRect b="0" l="0" r="0" t="0"/>
            <a:stretch/>
          </p:blipFill>
          <p:spPr>
            <a:xfrm flipH="1">
              <a:off x="296224" y="838119"/>
              <a:ext cx="162825" cy="164780"/>
            </a:xfrm>
            <a:prstGeom prst="rect">
              <a:avLst/>
            </a:prstGeom>
            <a:noFill/>
            <a:ln>
              <a:noFill/>
            </a:ln>
          </p:spPr>
        </p:pic>
        <p:pic>
          <p:nvPicPr>
            <p:cNvPr id="162" name="Google Shape;162;p67"/>
            <p:cNvPicPr preferRelativeResize="0"/>
            <p:nvPr/>
          </p:nvPicPr>
          <p:blipFill rotWithShape="1">
            <a:blip r:embed="rId3">
              <a:alphaModFix/>
            </a:blip>
            <a:srcRect b="0" l="0" r="0" t="0"/>
            <a:stretch/>
          </p:blipFill>
          <p:spPr>
            <a:xfrm rot="-9426520">
              <a:off x="276307" y="195098"/>
              <a:ext cx="641438" cy="617755"/>
            </a:xfrm>
            <a:prstGeom prst="rect">
              <a:avLst/>
            </a:prstGeom>
            <a:noFill/>
            <a:ln>
              <a:noFill/>
            </a:ln>
            <a:effectLst>
              <a:outerShdw blurRad="128588" rotWithShape="0" algn="bl" dir="7200000" dist="57150">
                <a:schemeClr val="dk2">
                  <a:alpha val="49803"/>
                </a:schemeClr>
              </a:outerShdw>
            </a:effectLst>
          </p:spPr>
        </p:pic>
        <p:pic>
          <p:nvPicPr>
            <p:cNvPr id="163" name="Google Shape;163;p67"/>
            <p:cNvPicPr preferRelativeResize="0"/>
            <p:nvPr/>
          </p:nvPicPr>
          <p:blipFill rotWithShape="1">
            <a:blip r:embed="rId2">
              <a:alphaModFix/>
            </a:blip>
            <a:srcRect b="0" l="0" r="0" t="0"/>
            <a:stretch/>
          </p:blipFill>
          <p:spPr>
            <a:xfrm>
              <a:off x="8668849" y="617293"/>
              <a:ext cx="106175" cy="107458"/>
            </a:xfrm>
            <a:prstGeom prst="rect">
              <a:avLst/>
            </a:prstGeom>
            <a:noFill/>
            <a:ln>
              <a:noFill/>
            </a:ln>
          </p:spPr>
        </p:pic>
        <p:pic>
          <p:nvPicPr>
            <p:cNvPr id="164" name="Google Shape;164;p67"/>
            <p:cNvPicPr preferRelativeResize="0"/>
            <p:nvPr/>
          </p:nvPicPr>
          <p:blipFill rotWithShape="1">
            <a:blip r:embed="rId4">
              <a:alphaModFix/>
            </a:blip>
            <a:srcRect b="0" l="0" r="0" t="0"/>
            <a:stretch/>
          </p:blipFill>
          <p:spPr>
            <a:xfrm flipH="1">
              <a:off x="8267900" y="281150"/>
              <a:ext cx="162825" cy="162825"/>
            </a:xfrm>
            <a:prstGeom prst="rect">
              <a:avLst/>
            </a:prstGeom>
            <a:noFill/>
            <a:ln>
              <a:noFill/>
            </a:ln>
          </p:spPr>
        </p:pic>
        <p:pic>
          <p:nvPicPr>
            <p:cNvPr id="165" name="Google Shape;165;p67"/>
            <p:cNvPicPr preferRelativeResize="0"/>
            <p:nvPr/>
          </p:nvPicPr>
          <p:blipFill rotWithShape="1">
            <a:blip r:embed="rId2">
              <a:alphaModFix/>
            </a:blip>
            <a:srcRect b="0" l="0" r="0" t="0"/>
            <a:stretch/>
          </p:blipFill>
          <p:spPr>
            <a:xfrm flipH="1">
              <a:off x="8521562" y="4552462"/>
              <a:ext cx="101875" cy="103100"/>
            </a:xfrm>
            <a:prstGeom prst="rect">
              <a:avLst/>
            </a:prstGeom>
            <a:noFill/>
            <a:ln>
              <a:noFill/>
            </a:ln>
          </p:spPr>
        </p:pic>
        <p:pic>
          <p:nvPicPr>
            <p:cNvPr id="166" name="Google Shape;166;p67"/>
            <p:cNvPicPr preferRelativeResize="0"/>
            <p:nvPr/>
          </p:nvPicPr>
          <p:blipFill rotWithShape="1">
            <a:blip r:embed="rId4">
              <a:alphaModFix/>
            </a:blip>
            <a:srcRect b="0" l="0" r="0" t="0"/>
            <a:stretch/>
          </p:blipFill>
          <p:spPr>
            <a:xfrm flipH="1">
              <a:off x="8049250" y="4839200"/>
              <a:ext cx="162825" cy="162825"/>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7" name="Shape 167"/>
        <p:cNvGrpSpPr/>
        <p:nvPr/>
      </p:nvGrpSpPr>
      <p:grpSpPr>
        <a:xfrm>
          <a:off x="0" y="0"/>
          <a:ext cx="0" cy="0"/>
          <a:chOff x="0" y="0"/>
          <a:chExt cx="0" cy="0"/>
        </a:xfrm>
      </p:grpSpPr>
      <p:sp>
        <p:nvSpPr>
          <p:cNvPr id="168" name="Google Shape;168;p68"/>
          <p:cNvSpPr/>
          <p:nvPr>
            <p:ph idx="2" type="pic"/>
          </p:nvPr>
        </p:nvSpPr>
        <p:spPr>
          <a:xfrm>
            <a:off x="-25" y="-13725"/>
            <a:ext cx="9144000" cy="5157300"/>
          </a:xfrm>
          <a:prstGeom prst="rect">
            <a:avLst/>
          </a:prstGeom>
          <a:noFill/>
          <a:ln>
            <a:noFill/>
          </a:ln>
        </p:spPr>
      </p:sp>
      <p:sp>
        <p:nvSpPr>
          <p:cNvPr id="169" name="Google Shape;169;p68"/>
          <p:cNvSpPr txBox="1"/>
          <p:nvPr>
            <p:ph type="title"/>
          </p:nvPr>
        </p:nvSpPr>
        <p:spPr>
          <a:xfrm>
            <a:off x="749450" y="2263525"/>
            <a:ext cx="2610000" cy="21222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70" name="Shape 170"/>
        <p:cNvGrpSpPr/>
        <p:nvPr/>
      </p:nvGrpSpPr>
      <p:grpSpPr>
        <a:xfrm>
          <a:off x="0" y="0"/>
          <a:ext cx="0" cy="0"/>
          <a:chOff x="0" y="0"/>
          <a:chExt cx="0" cy="0"/>
        </a:xfrm>
      </p:grpSpPr>
      <p:sp>
        <p:nvSpPr>
          <p:cNvPr id="171" name="Google Shape;171;p69"/>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69"/>
          <p:cNvSpPr txBox="1"/>
          <p:nvPr>
            <p:ph type="title"/>
          </p:nvPr>
        </p:nvSpPr>
        <p:spPr>
          <a:xfrm>
            <a:off x="957200" y="944663"/>
            <a:ext cx="3573000" cy="2296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73" name="Google Shape;173;p69"/>
          <p:cNvSpPr txBox="1"/>
          <p:nvPr>
            <p:ph idx="1" type="subTitle"/>
          </p:nvPr>
        </p:nvSpPr>
        <p:spPr>
          <a:xfrm>
            <a:off x="957200" y="3240713"/>
            <a:ext cx="3573000" cy="11163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4" name="Google Shape;174;p69"/>
          <p:cNvSpPr/>
          <p:nvPr>
            <p:ph idx="2" type="pic"/>
          </p:nvPr>
        </p:nvSpPr>
        <p:spPr>
          <a:xfrm>
            <a:off x="4613800" y="786562"/>
            <a:ext cx="3573000" cy="3570300"/>
          </a:xfrm>
          <a:prstGeom prst="ellipse">
            <a:avLst/>
          </a:prstGeom>
          <a:noFill/>
          <a:ln cap="flat" cmpd="sng" w="9525">
            <a:solidFill>
              <a:schemeClr val="dk2"/>
            </a:solidFill>
            <a:prstDash val="solid"/>
            <a:round/>
            <a:headEnd len="sm" w="sm" type="none"/>
            <a:tailEnd len="sm" w="sm" type="none"/>
          </a:ln>
        </p:spPr>
      </p:sp>
      <p:grpSp>
        <p:nvGrpSpPr>
          <p:cNvPr id="175" name="Google Shape;175;p69"/>
          <p:cNvGrpSpPr/>
          <p:nvPr/>
        </p:nvGrpSpPr>
        <p:grpSpPr>
          <a:xfrm flipH="1" rot="10800000">
            <a:off x="181417" y="247071"/>
            <a:ext cx="8593607" cy="4907356"/>
            <a:chOff x="181417" y="94669"/>
            <a:chExt cx="8593607" cy="4907356"/>
          </a:xfrm>
        </p:grpSpPr>
        <p:pic>
          <p:nvPicPr>
            <p:cNvPr id="176" name="Google Shape;176;p69"/>
            <p:cNvPicPr preferRelativeResize="0"/>
            <p:nvPr/>
          </p:nvPicPr>
          <p:blipFill rotWithShape="1">
            <a:blip r:embed="rId2">
              <a:alphaModFix/>
            </a:blip>
            <a:srcRect b="0" l="0" r="0" t="0"/>
            <a:stretch/>
          </p:blipFill>
          <p:spPr>
            <a:xfrm flipH="1">
              <a:off x="296224" y="838119"/>
              <a:ext cx="162825" cy="164780"/>
            </a:xfrm>
            <a:prstGeom prst="rect">
              <a:avLst/>
            </a:prstGeom>
            <a:noFill/>
            <a:ln>
              <a:noFill/>
            </a:ln>
          </p:spPr>
        </p:pic>
        <p:pic>
          <p:nvPicPr>
            <p:cNvPr id="177" name="Google Shape;177;p69"/>
            <p:cNvPicPr preferRelativeResize="0"/>
            <p:nvPr/>
          </p:nvPicPr>
          <p:blipFill rotWithShape="1">
            <a:blip r:embed="rId3">
              <a:alphaModFix/>
            </a:blip>
            <a:srcRect b="0" l="0" r="0" t="0"/>
            <a:stretch/>
          </p:blipFill>
          <p:spPr>
            <a:xfrm rot="-9426520">
              <a:off x="276307" y="195098"/>
              <a:ext cx="641438" cy="617755"/>
            </a:xfrm>
            <a:prstGeom prst="rect">
              <a:avLst/>
            </a:prstGeom>
            <a:noFill/>
            <a:ln>
              <a:noFill/>
            </a:ln>
            <a:effectLst>
              <a:outerShdw blurRad="128588" rotWithShape="0" algn="bl" dir="7200000" dist="57150">
                <a:schemeClr val="dk2">
                  <a:alpha val="49803"/>
                </a:schemeClr>
              </a:outerShdw>
            </a:effectLst>
          </p:spPr>
        </p:pic>
        <p:pic>
          <p:nvPicPr>
            <p:cNvPr id="178" name="Google Shape;178;p69"/>
            <p:cNvPicPr preferRelativeResize="0"/>
            <p:nvPr/>
          </p:nvPicPr>
          <p:blipFill rotWithShape="1">
            <a:blip r:embed="rId2">
              <a:alphaModFix/>
            </a:blip>
            <a:srcRect b="0" l="0" r="0" t="0"/>
            <a:stretch/>
          </p:blipFill>
          <p:spPr>
            <a:xfrm>
              <a:off x="8668849" y="617293"/>
              <a:ext cx="106175" cy="107458"/>
            </a:xfrm>
            <a:prstGeom prst="rect">
              <a:avLst/>
            </a:prstGeom>
            <a:noFill/>
            <a:ln>
              <a:noFill/>
            </a:ln>
          </p:spPr>
        </p:pic>
        <p:pic>
          <p:nvPicPr>
            <p:cNvPr id="179" name="Google Shape;179;p69"/>
            <p:cNvPicPr preferRelativeResize="0"/>
            <p:nvPr/>
          </p:nvPicPr>
          <p:blipFill rotWithShape="1">
            <a:blip r:embed="rId4">
              <a:alphaModFix/>
            </a:blip>
            <a:srcRect b="0" l="0" r="0" t="0"/>
            <a:stretch/>
          </p:blipFill>
          <p:spPr>
            <a:xfrm flipH="1">
              <a:off x="8267900" y="281150"/>
              <a:ext cx="162825" cy="162825"/>
            </a:xfrm>
            <a:prstGeom prst="rect">
              <a:avLst/>
            </a:prstGeom>
            <a:noFill/>
            <a:ln>
              <a:noFill/>
            </a:ln>
          </p:spPr>
        </p:pic>
        <p:pic>
          <p:nvPicPr>
            <p:cNvPr id="180" name="Google Shape;180;p69"/>
            <p:cNvPicPr preferRelativeResize="0"/>
            <p:nvPr/>
          </p:nvPicPr>
          <p:blipFill rotWithShape="1">
            <a:blip r:embed="rId2">
              <a:alphaModFix/>
            </a:blip>
            <a:srcRect b="0" l="0" r="0" t="0"/>
            <a:stretch/>
          </p:blipFill>
          <p:spPr>
            <a:xfrm flipH="1">
              <a:off x="8521562" y="4552462"/>
              <a:ext cx="101875" cy="103100"/>
            </a:xfrm>
            <a:prstGeom prst="rect">
              <a:avLst/>
            </a:prstGeom>
            <a:noFill/>
            <a:ln>
              <a:noFill/>
            </a:ln>
          </p:spPr>
        </p:pic>
        <p:pic>
          <p:nvPicPr>
            <p:cNvPr id="181" name="Google Shape;181;p69"/>
            <p:cNvPicPr preferRelativeResize="0"/>
            <p:nvPr/>
          </p:nvPicPr>
          <p:blipFill rotWithShape="1">
            <a:blip r:embed="rId4">
              <a:alphaModFix/>
            </a:blip>
            <a:srcRect b="0" l="0" r="0" t="0"/>
            <a:stretch/>
          </p:blipFill>
          <p:spPr>
            <a:xfrm flipH="1">
              <a:off x="8049250" y="4839200"/>
              <a:ext cx="162825" cy="162825"/>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182" name="Shape 182"/>
        <p:cNvGrpSpPr/>
        <p:nvPr/>
      </p:nvGrpSpPr>
      <p:grpSpPr>
        <a:xfrm>
          <a:off x="0" y="0"/>
          <a:ext cx="0" cy="0"/>
          <a:chOff x="0" y="0"/>
          <a:chExt cx="0" cy="0"/>
        </a:xfrm>
      </p:grpSpPr>
      <p:sp>
        <p:nvSpPr>
          <p:cNvPr id="183" name="Google Shape;183;p70"/>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7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185" name="Google Shape;185;p70"/>
          <p:cNvGrpSpPr/>
          <p:nvPr/>
        </p:nvGrpSpPr>
        <p:grpSpPr>
          <a:xfrm>
            <a:off x="181417" y="94669"/>
            <a:ext cx="8593607" cy="4907356"/>
            <a:chOff x="181417" y="94669"/>
            <a:chExt cx="8593607" cy="4907356"/>
          </a:xfrm>
        </p:grpSpPr>
        <p:pic>
          <p:nvPicPr>
            <p:cNvPr id="186" name="Google Shape;186;p70"/>
            <p:cNvPicPr preferRelativeResize="0"/>
            <p:nvPr/>
          </p:nvPicPr>
          <p:blipFill rotWithShape="1">
            <a:blip r:embed="rId2">
              <a:alphaModFix/>
            </a:blip>
            <a:srcRect b="0" l="0" r="0" t="0"/>
            <a:stretch/>
          </p:blipFill>
          <p:spPr>
            <a:xfrm flipH="1">
              <a:off x="296224" y="838119"/>
              <a:ext cx="162825" cy="164780"/>
            </a:xfrm>
            <a:prstGeom prst="rect">
              <a:avLst/>
            </a:prstGeom>
            <a:noFill/>
            <a:ln>
              <a:noFill/>
            </a:ln>
          </p:spPr>
        </p:pic>
        <p:pic>
          <p:nvPicPr>
            <p:cNvPr id="187" name="Google Shape;187;p70"/>
            <p:cNvPicPr preferRelativeResize="0"/>
            <p:nvPr/>
          </p:nvPicPr>
          <p:blipFill rotWithShape="1">
            <a:blip r:embed="rId3">
              <a:alphaModFix/>
            </a:blip>
            <a:srcRect b="0" l="0" r="0" t="0"/>
            <a:stretch/>
          </p:blipFill>
          <p:spPr>
            <a:xfrm rot="-9426520">
              <a:off x="276307" y="195098"/>
              <a:ext cx="641438" cy="617755"/>
            </a:xfrm>
            <a:prstGeom prst="rect">
              <a:avLst/>
            </a:prstGeom>
            <a:noFill/>
            <a:ln>
              <a:noFill/>
            </a:ln>
            <a:effectLst>
              <a:outerShdw blurRad="128588" rotWithShape="0" algn="bl" dir="7200000" dist="57150">
                <a:schemeClr val="dk2">
                  <a:alpha val="49803"/>
                </a:schemeClr>
              </a:outerShdw>
            </a:effectLst>
          </p:spPr>
        </p:pic>
        <p:pic>
          <p:nvPicPr>
            <p:cNvPr id="188" name="Google Shape;188;p70"/>
            <p:cNvPicPr preferRelativeResize="0"/>
            <p:nvPr/>
          </p:nvPicPr>
          <p:blipFill rotWithShape="1">
            <a:blip r:embed="rId2">
              <a:alphaModFix/>
            </a:blip>
            <a:srcRect b="0" l="0" r="0" t="0"/>
            <a:stretch/>
          </p:blipFill>
          <p:spPr>
            <a:xfrm>
              <a:off x="8668849" y="617293"/>
              <a:ext cx="106175" cy="107458"/>
            </a:xfrm>
            <a:prstGeom prst="rect">
              <a:avLst/>
            </a:prstGeom>
            <a:noFill/>
            <a:ln>
              <a:noFill/>
            </a:ln>
          </p:spPr>
        </p:pic>
        <p:pic>
          <p:nvPicPr>
            <p:cNvPr id="189" name="Google Shape;189;p70"/>
            <p:cNvPicPr preferRelativeResize="0"/>
            <p:nvPr/>
          </p:nvPicPr>
          <p:blipFill rotWithShape="1">
            <a:blip r:embed="rId4">
              <a:alphaModFix/>
            </a:blip>
            <a:srcRect b="0" l="0" r="0" t="0"/>
            <a:stretch/>
          </p:blipFill>
          <p:spPr>
            <a:xfrm flipH="1">
              <a:off x="8267900" y="281150"/>
              <a:ext cx="162825" cy="162825"/>
            </a:xfrm>
            <a:prstGeom prst="rect">
              <a:avLst/>
            </a:prstGeom>
            <a:noFill/>
            <a:ln>
              <a:noFill/>
            </a:ln>
          </p:spPr>
        </p:pic>
        <p:pic>
          <p:nvPicPr>
            <p:cNvPr id="190" name="Google Shape;190;p70"/>
            <p:cNvPicPr preferRelativeResize="0"/>
            <p:nvPr/>
          </p:nvPicPr>
          <p:blipFill rotWithShape="1">
            <a:blip r:embed="rId2">
              <a:alphaModFix/>
            </a:blip>
            <a:srcRect b="0" l="0" r="0" t="0"/>
            <a:stretch/>
          </p:blipFill>
          <p:spPr>
            <a:xfrm flipH="1">
              <a:off x="8521562" y="4552462"/>
              <a:ext cx="101875" cy="103100"/>
            </a:xfrm>
            <a:prstGeom prst="rect">
              <a:avLst/>
            </a:prstGeom>
            <a:noFill/>
            <a:ln>
              <a:noFill/>
            </a:ln>
          </p:spPr>
        </p:pic>
        <p:pic>
          <p:nvPicPr>
            <p:cNvPr id="191" name="Google Shape;191;p70"/>
            <p:cNvPicPr preferRelativeResize="0"/>
            <p:nvPr/>
          </p:nvPicPr>
          <p:blipFill rotWithShape="1">
            <a:blip r:embed="rId4">
              <a:alphaModFix/>
            </a:blip>
            <a:srcRect b="0" l="0" r="0" t="0"/>
            <a:stretch/>
          </p:blipFill>
          <p:spPr>
            <a:xfrm flipH="1">
              <a:off x="8049250" y="4839200"/>
              <a:ext cx="162825" cy="162825"/>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2" name="Shape 192"/>
        <p:cNvGrpSpPr/>
        <p:nvPr/>
      </p:nvGrpSpPr>
      <p:grpSpPr>
        <a:xfrm>
          <a:off x="0" y="0"/>
          <a:ext cx="0" cy="0"/>
          <a:chOff x="0" y="0"/>
          <a:chExt cx="0" cy="0"/>
        </a:xfrm>
      </p:grpSpPr>
      <p:sp>
        <p:nvSpPr>
          <p:cNvPr id="193" name="Google Shape;193;p71"/>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71"/>
          <p:cNvSpPr txBox="1"/>
          <p:nvPr>
            <p:ph hasCustomPrompt="1" type="title"/>
          </p:nvPr>
        </p:nvSpPr>
        <p:spPr>
          <a:xfrm>
            <a:off x="1807950" y="2326285"/>
            <a:ext cx="5528100" cy="115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6000">
                <a:solidFill>
                  <a:schemeClr val="accent4"/>
                </a:solidFill>
              </a:defRPr>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195" name="Google Shape;195;p71"/>
          <p:cNvSpPr txBox="1"/>
          <p:nvPr>
            <p:ph idx="1" type="subTitle"/>
          </p:nvPr>
        </p:nvSpPr>
        <p:spPr>
          <a:xfrm>
            <a:off x="1807950" y="3484310"/>
            <a:ext cx="5528100" cy="497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grpSp>
        <p:nvGrpSpPr>
          <p:cNvPr id="196" name="Google Shape;196;p71"/>
          <p:cNvGrpSpPr/>
          <p:nvPr/>
        </p:nvGrpSpPr>
        <p:grpSpPr>
          <a:xfrm flipH="1" rot="10800000">
            <a:off x="181417" y="247071"/>
            <a:ext cx="8593607" cy="4907356"/>
            <a:chOff x="181417" y="94669"/>
            <a:chExt cx="8593607" cy="4907356"/>
          </a:xfrm>
        </p:grpSpPr>
        <p:pic>
          <p:nvPicPr>
            <p:cNvPr id="197" name="Google Shape;197;p71"/>
            <p:cNvPicPr preferRelativeResize="0"/>
            <p:nvPr/>
          </p:nvPicPr>
          <p:blipFill rotWithShape="1">
            <a:blip r:embed="rId2">
              <a:alphaModFix/>
            </a:blip>
            <a:srcRect b="0" l="0" r="0" t="0"/>
            <a:stretch/>
          </p:blipFill>
          <p:spPr>
            <a:xfrm flipH="1">
              <a:off x="296224" y="838119"/>
              <a:ext cx="162825" cy="164780"/>
            </a:xfrm>
            <a:prstGeom prst="rect">
              <a:avLst/>
            </a:prstGeom>
            <a:noFill/>
            <a:ln>
              <a:noFill/>
            </a:ln>
          </p:spPr>
        </p:pic>
        <p:pic>
          <p:nvPicPr>
            <p:cNvPr id="198" name="Google Shape;198;p71"/>
            <p:cNvPicPr preferRelativeResize="0"/>
            <p:nvPr/>
          </p:nvPicPr>
          <p:blipFill rotWithShape="1">
            <a:blip r:embed="rId3">
              <a:alphaModFix/>
            </a:blip>
            <a:srcRect b="0" l="0" r="0" t="0"/>
            <a:stretch/>
          </p:blipFill>
          <p:spPr>
            <a:xfrm rot="-9426520">
              <a:off x="276307" y="195098"/>
              <a:ext cx="641438" cy="617755"/>
            </a:xfrm>
            <a:prstGeom prst="rect">
              <a:avLst/>
            </a:prstGeom>
            <a:noFill/>
            <a:ln>
              <a:noFill/>
            </a:ln>
            <a:effectLst>
              <a:outerShdw blurRad="128588" rotWithShape="0" algn="bl" dir="7200000" dist="57150">
                <a:schemeClr val="dk2">
                  <a:alpha val="49803"/>
                </a:schemeClr>
              </a:outerShdw>
            </a:effectLst>
          </p:spPr>
        </p:pic>
        <p:pic>
          <p:nvPicPr>
            <p:cNvPr id="199" name="Google Shape;199;p71"/>
            <p:cNvPicPr preferRelativeResize="0"/>
            <p:nvPr/>
          </p:nvPicPr>
          <p:blipFill rotWithShape="1">
            <a:blip r:embed="rId2">
              <a:alphaModFix/>
            </a:blip>
            <a:srcRect b="0" l="0" r="0" t="0"/>
            <a:stretch/>
          </p:blipFill>
          <p:spPr>
            <a:xfrm>
              <a:off x="8668849" y="617293"/>
              <a:ext cx="106175" cy="107458"/>
            </a:xfrm>
            <a:prstGeom prst="rect">
              <a:avLst/>
            </a:prstGeom>
            <a:noFill/>
            <a:ln>
              <a:noFill/>
            </a:ln>
          </p:spPr>
        </p:pic>
        <p:pic>
          <p:nvPicPr>
            <p:cNvPr id="200" name="Google Shape;200;p71"/>
            <p:cNvPicPr preferRelativeResize="0"/>
            <p:nvPr/>
          </p:nvPicPr>
          <p:blipFill rotWithShape="1">
            <a:blip r:embed="rId4">
              <a:alphaModFix/>
            </a:blip>
            <a:srcRect b="0" l="0" r="0" t="0"/>
            <a:stretch/>
          </p:blipFill>
          <p:spPr>
            <a:xfrm flipH="1">
              <a:off x="8267900" y="281150"/>
              <a:ext cx="162825" cy="162825"/>
            </a:xfrm>
            <a:prstGeom prst="rect">
              <a:avLst/>
            </a:prstGeom>
            <a:noFill/>
            <a:ln>
              <a:noFill/>
            </a:ln>
          </p:spPr>
        </p:pic>
        <p:pic>
          <p:nvPicPr>
            <p:cNvPr id="201" name="Google Shape;201;p71"/>
            <p:cNvPicPr preferRelativeResize="0"/>
            <p:nvPr/>
          </p:nvPicPr>
          <p:blipFill rotWithShape="1">
            <a:blip r:embed="rId2">
              <a:alphaModFix/>
            </a:blip>
            <a:srcRect b="0" l="0" r="0" t="0"/>
            <a:stretch/>
          </p:blipFill>
          <p:spPr>
            <a:xfrm flipH="1">
              <a:off x="8521562" y="4552462"/>
              <a:ext cx="101875" cy="103100"/>
            </a:xfrm>
            <a:prstGeom prst="rect">
              <a:avLst/>
            </a:prstGeom>
            <a:noFill/>
            <a:ln>
              <a:noFill/>
            </a:ln>
          </p:spPr>
        </p:pic>
        <p:pic>
          <p:nvPicPr>
            <p:cNvPr id="202" name="Google Shape;202;p71"/>
            <p:cNvPicPr preferRelativeResize="0"/>
            <p:nvPr/>
          </p:nvPicPr>
          <p:blipFill rotWithShape="1">
            <a:blip r:embed="rId4">
              <a:alphaModFix/>
            </a:blip>
            <a:srcRect b="0" l="0" r="0" t="0"/>
            <a:stretch/>
          </p:blipFill>
          <p:spPr>
            <a:xfrm flipH="1">
              <a:off x="8049250" y="4839200"/>
              <a:ext cx="162825" cy="162825"/>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03" name="Shape 203"/>
        <p:cNvGrpSpPr/>
        <p:nvPr/>
      </p:nvGrpSpPr>
      <p:grpSpPr>
        <a:xfrm>
          <a:off x="0" y="0"/>
          <a:ext cx="0" cy="0"/>
          <a:chOff x="0" y="0"/>
          <a:chExt cx="0" cy="0"/>
        </a:xfrm>
      </p:grpSpPr>
      <p:sp>
        <p:nvSpPr>
          <p:cNvPr id="204" name="Google Shape;204;p72"/>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72"/>
          <p:cNvSpPr txBox="1"/>
          <p:nvPr>
            <p:ph type="title"/>
          </p:nvPr>
        </p:nvSpPr>
        <p:spPr>
          <a:xfrm>
            <a:off x="713225" y="666075"/>
            <a:ext cx="42657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500">
                <a:solidFill>
                  <a:schemeClr val="accent4"/>
                </a:solidFill>
              </a:defRPr>
            </a:lvl1pPr>
            <a:lvl2pPr lvl="1"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2pPr>
            <a:lvl3pPr lvl="2"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3pPr>
            <a:lvl4pPr lvl="3"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4pPr>
            <a:lvl5pPr lvl="4"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5pPr>
            <a:lvl6pPr lvl="5"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6pPr>
            <a:lvl7pPr lvl="6"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7pPr>
            <a:lvl8pPr lvl="7"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8pPr>
            <a:lvl9pPr lvl="8"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9pPr>
          </a:lstStyle>
          <a:p/>
        </p:txBody>
      </p:sp>
      <p:sp>
        <p:nvSpPr>
          <p:cNvPr id="206" name="Google Shape;206;p72"/>
          <p:cNvSpPr txBox="1"/>
          <p:nvPr>
            <p:ph idx="1" type="subTitle"/>
          </p:nvPr>
        </p:nvSpPr>
        <p:spPr>
          <a:xfrm>
            <a:off x="713225" y="1354996"/>
            <a:ext cx="4265700" cy="417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207" name="Google Shape;207;p72"/>
          <p:cNvSpPr txBox="1"/>
          <p:nvPr>
            <p:ph idx="2" type="title"/>
          </p:nvPr>
        </p:nvSpPr>
        <p:spPr>
          <a:xfrm>
            <a:off x="713225" y="2018335"/>
            <a:ext cx="42657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500">
                <a:solidFill>
                  <a:schemeClr val="accent4"/>
                </a:solidFill>
              </a:defRPr>
            </a:lvl1pPr>
            <a:lvl2pPr lvl="1"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2pPr>
            <a:lvl3pPr lvl="2"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3pPr>
            <a:lvl4pPr lvl="3"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4pPr>
            <a:lvl5pPr lvl="4"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5pPr>
            <a:lvl6pPr lvl="5"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6pPr>
            <a:lvl7pPr lvl="6"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7pPr>
            <a:lvl8pPr lvl="7"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8pPr>
            <a:lvl9pPr lvl="8"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9pPr>
          </a:lstStyle>
          <a:p/>
        </p:txBody>
      </p:sp>
      <p:sp>
        <p:nvSpPr>
          <p:cNvPr id="208" name="Google Shape;208;p72"/>
          <p:cNvSpPr txBox="1"/>
          <p:nvPr>
            <p:ph idx="3" type="subTitle"/>
          </p:nvPr>
        </p:nvSpPr>
        <p:spPr>
          <a:xfrm>
            <a:off x="713225" y="2707252"/>
            <a:ext cx="4265700" cy="417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209" name="Google Shape;209;p72"/>
          <p:cNvSpPr txBox="1"/>
          <p:nvPr>
            <p:ph idx="4" type="title"/>
          </p:nvPr>
        </p:nvSpPr>
        <p:spPr>
          <a:xfrm>
            <a:off x="713225" y="3370595"/>
            <a:ext cx="42657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500">
                <a:solidFill>
                  <a:schemeClr val="accent4"/>
                </a:solidFill>
              </a:defRPr>
            </a:lvl1pPr>
            <a:lvl2pPr lvl="1"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2pPr>
            <a:lvl3pPr lvl="2"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3pPr>
            <a:lvl4pPr lvl="3"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4pPr>
            <a:lvl5pPr lvl="4"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5pPr>
            <a:lvl6pPr lvl="5"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6pPr>
            <a:lvl7pPr lvl="6"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7pPr>
            <a:lvl8pPr lvl="7"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8pPr>
            <a:lvl9pPr lvl="8" algn="ctr">
              <a:lnSpc>
                <a:spcPct val="100000"/>
              </a:lnSpc>
              <a:spcBef>
                <a:spcPts val="0"/>
              </a:spcBef>
              <a:spcAft>
                <a:spcPts val="0"/>
              </a:spcAft>
              <a:buClr>
                <a:schemeClr val="lt1"/>
              </a:buClr>
              <a:buSzPts val="6000"/>
              <a:buFont typeface="Days One"/>
              <a:buNone/>
              <a:defRPr sz="6000">
                <a:solidFill>
                  <a:schemeClr val="lt1"/>
                </a:solidFill>
                <a:latin typeface="Days One"/>
                <a:ea typeface="Days One"/>
                <a:cs typeface="Days One"/>
                <a:sym typeface="Days One"/>
              </a:defRPr>
            </a:lvl9pPr>
          </a:lstStyle>
          <a:p/>
        </p:txBody>
      </p:sp>
      <p:sp>
        <p:nvSpPr>
          <p:cNvPr id="210" name="Google Shape;210;p72"/>
          <p:cNvSpPr txBox="1"/>
          <p:nvPr>
            <p:ph idx="5" type="subTitle"/>
          </p:nvPr>
        </p:nvSpPr>
        <p:spPr>
          <a:xfrm>
            <a:off x="713225" y="4059525"/>
            <a:ext cx="4265700" cy="417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211" name="Google Shape;211;p72"/>
          <p:cNvGrpSpPr/>
          <p:nvPr/>
        </p:nvGrpSpPr>
        <p:grpSpPr>
          <a:xfrm flipH="1">
            <a:off x="349961" y="281150"/>
            <a:ext cx="8478800" cy="4720875"/>
            <a:chOff x="296224" y="281150"/>
            <a:chExt cx="8478800" cy="4720875"/>
          </a:xfrm>
        </p:grpSpPr>
        <p:pic>
          <p:nvPicPr>
            <p:cNvPr id="212" name="Google Shape;212;p72"/>
            <p:cNvPicPr preferRelativeResize="0"/>
            <p:nvPr/>
          </p:nvPicPr>
          <p:blipFill rotWithShape="1">
            <a:blip r:embed="rId2">
              <a:alphaModFix/>
            </a:blip>
            <a:srcRect b="0" l="0" r="0" t="0"/>
            <a:stretch/>
          </p:blipFill>
          <p:spPr>
            <a:xfrm flipH="1">
              <a:off x="296224" y="838119"/>
              <a:ext cx="162825" cy="164780"/>
            </a:xfrm>
            <a:prstGeom prst="rect">
              <a:avLst/>
            </a:prstGeom>
            <a:noFill/>
            <a:ln>
              <a:noFill/>
            </a:ln>
          </p:spPr>
        </p:pic>
        <p:pic>
          <p:nvPicPr>
            <p:cNvPr id="213" name="Google Shape;213;p72"/>
            <p:cNvPicPr preferRelativeResize="0"/>
            <p:nvPr/>
          </p:nvPicPr>
          <p:blipFill rotWithShape="1">
            <a:blip r:embed="rId2">
              <a:alphaModFix/>
            </a:blip>
            <a:srcRect b="0" l="0" r="0" t="0"/>
            <a:stretch/>
          </p:blipFill>
          <p:spPr>
            <a:xfrm>
              <a:off x="8668849" y="617293"/>
              <a:ext cx="106175" cy="107458"/>
            </a:xfrm>
            <a:prstGeom prst="rect">
              <a:avLst/>
            </a:prstGeom>
            <a:noFill/>
            <a:ln>
              <a:noFill/>
            </a:ln>
          </p:spPr>
        </p:pic>
        <p:pic>
          <p:nvPicPr>
            <p:cNvPr id="214" name="Google Shape;214;p72"/>
            <p:cNvPicPr preferRelativeResize="0"/>
            <p:nvPr/>
          </p:nvPicPr>
          <p:blipFill rotWithShape="1">
            <a:blip r:embed="rId3">
              <a:alphaModFix/>
            </a:blip>
            <a:srcRect b="0" l="0" r="0" t="0"/>
            <a:stretch/>
          </p:blipFill>
          <p:spPr>
            <a:xfrm flipH="1">
              <a:off x="8267900" y="281150"/>
              <a:ext cx="162825" cy="162825"/>
            </a:xfrm>
            <a:prstGeom prst="rect">
              <a:avLst/>
            </a:prstGeom>
            <a:noFill/>
            <a:ln>
              <a:noFill/>
            </a:ln>
          </p:spPr>
        </p:pic>
        <p:pic>
          <p:nvPicPr>
            <p:cNvPr id="215" name="Google Shape;215;p72"/>
            <p:cNvPicPr preferRelativeResize="0"/>
            <p:nvPr/>
          </p:nvPicPr>
          <p:blipFill rotWithShape="1">
            <a:blip r:embed="rId2">
              <a:alphaModFix/>
            </a:blip>
            <a:srcRect b="0" l="0" r="0" t="0"/>
            <a:stretch/>
          </p:blipFill>
          <p:spPr>
            <a:xfrm flipH="1">
              <a:off x="8521562" y="4552462"/>
              <a:ext cx="101875" cy="103100"/>
            </a:xfrm>
            <a:prstGeom prst="rect">
              <a:avLst/>
            </a:prstGeom>
            <a:noFill/>
            <a:ln>
              <a:noFill/>
            </a:ln>
          </p:spPr>
        </p:pic>
        <p:pic>
          <p:nvPicPr>
            <p:cNvPr id="216" name="Google Shape;216;p72"/>
            <p:cNvPicPr preferRelativeResize="0"/>
            <p:nvPr/>
          </p:nvPicPr>
          <p:blipFill rotWithShape="1">
            <a:blip r:embed="rId3">
              <a:alphaModFix/>
            </a:blip>
            <a:srcRect b="0" l="0" r="0" t="0"/>
            <a:stretch/>
          </p:blipFill>
          <p:spPr>
            <a:xfrm flipH="1">
              <a:off x="8049250" y="4839200"/>
              <a:ext cx="162825" cy="162825"/>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217" name="Shape 217"/>
        <p:cNvGrpSpPr/>
        <p:nvPr/>
      </p:nvGrpSpPr>
      <p:grpSpPr>
        <a:xfrm>
          <a:off x="0" y="0"/>
          <a:ext cx="0" cy="0"/>
          <a:chOff x="0" y="0"/>
          <a:chExt cx="0" cy="0"/>
        </a:xfrm>
      </p:grpSpPr>
      <p:sp>
        <p:nvSpPr>
          <p:cNvPr id="218" name="Google Shape;218;p73"/>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73"/>
          <p:cNvSpPr txBox="1"/>
          <p:nvPr>
            <p:ph type="title"/>
          </p:nvPr>
        </p:nvSpPr>
        <p:spPr>
          <a:xfrm>
            <a:off x="720000" y="1388338"/>
            <a:ext cx="2752500" cy="125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20" name="Google Shape;220;p73"/>
          <p:cNvSpPr txBox="1"/>
          <p:nvPr>
            <p:ph idx="1" type="subTitle"/>
          </p:nvPr>
        </p:nvSpPr>
        <p:spPr>
          <a:xfrm>
            <a:off x="720000" y="2643351"/>
            <a:ext cx="2752500" cy="1111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221" name="Google Shape;221;p73"/>
          <p:cNvGrpSpPr/>
          <p:nvPr/>
        </p:nvGrpSpPr>
        <p:grpSpPr>
          <a:xfrm>
            <a:off x="181277" y="0"/>
            <a:ext cx="8825998" cy="4970901"/>
            <a:chOff x="181277" y="0"/>
            <a:chExt cx="8825998" cy="4970901"/>
          </a:xfrm>
        </p:grpSpPr>
        <p:pic>
          <p:nvPicPr>
            <p:cNvPr id="222" name="Google Shape;222;p73"/>
            <p:cNvPicPr preferRelativeResize="0"/>
            <p:nvPr/>
          </p:nvPicPr>
          <p:blipFill rotWithShape="1">
            <a:blip r:embed="rId2">
              <a:alphaModFix/>
            </a:blip>
            <a:srcRect b="0" l="0" r="0" t="0"/>
            <a:stretch/>
          </p:blipFill>
          <p:spPr>
            <a:xfrm flipH="1" rot="6905808">
              <a:off x="276308" y="112573"/>
              <a:ext cx="641437" cy="617756"/>
            </a:xfrm>
            <a:prstGeom prst="rect">
              <a:avLst/>
            </a:prstGeom>
            <a:noFill/>
            <a:ln>
              <a:noFill/>
            </a:ln>
            <a:effectLst>
              <a:outerShdw blurRad="128588" rotWithShape="0" algn="bl" dir="7200000" dist="57150">
                <a:schemeClr val="dk2">
                  <a:alpha val="49803"/>
                </a:schemeClr>
              </a:outerShdw>
            </a:effectLst>
          </p:spPr>
        </p:pic>
        <p:pic>
          <p:nvPicPr>
            <p:cNvPr id="223" name="Google Shape;223;p73"/>
            <p:cNvPicPr preferRelativeResize="0"/>
            <p:nvPr/>
          </p:nvPicPr>
          <p:blipFill rotWithShape="1">
            <a:blip r:embed="rId3">
              <a:alphaModFix/>
            </a:blip>
            <a:srcRect b="0" l="0" r="0" t="0"/>
            <a:stretch/>
          </p:blipFill>
          <p:spPr>
            <a:xfrm flipH="1" rot="10800000">
              <a:off x="8818224" y="862726"/>
              <a:ext cx="106175" cy="107458"/>
            </a:xfrm>
            <a:prstGeom prst="rect">
              <a:avLst/>
            </a:prstGeom>
            <a:noFill/>
            <a:ln>
              <a:noFill/>
            </a:ln>
          </p:spPr>
        </p:pic>
        <p:pic>
          <p:nvPicPr>
            <p:cNvPr id="224" name="Google Shape;224;p73"/>
            <p:cNvPicPr preferRelativeResize="0"/>
            <p:nvPr/>
          </p:nvPicPr>
          <p:blipFill rotWithShape="1">
            <a:blip r:embed="rId4">
              <a:alphaModFix/>
            </a:blip>
            <a:srcRect b="0" l="0" r="0" t="0"/>
            <a:stretch/>
          </p:blipFill>
          <p:spPr>
            <a:xfrm flipH="1" rot="10800000">
              <a:off x="849950" y="4750602"/>
              <a:ext cx="162825" cy="162825"/>
            </a:xfrm>
            <a:prstGeom prst="rect">
              <a:avLst/>
            </a:prstGeom>
            <a:noFill/>
            <a:ln>
              <a:noFill/>
            </a:ln>
          </p:spPr>
        </p:pic>
        <p:pic>
          <p:nvPicPr>
            <p:cNvPr id="225" name="Google Shape;225;p73"/>
            <p:cNvPicPr preferRelativeResize="0"/>
            <p:nvPr/>
          </p:nvPicPr>
          <p:blipFill rotWithShape="1">
            <a:blip r:embed="rId5">
              <a:alphaModFix/>
            </a:blip>
            <a:srcRect b="0" l="0" r="0" t="0"/>
            <a:stretch/>
          </p:blipFill>
          <p:spPr>
            <a:xfrm>
              <a:off x="8510725" y="4557225"/>
              <a:ext cx="413676" cy="413676"/>
            </a:xfrm>
            <a:prstGeom prst="rect">
              <a:avLst/>
            </a:prstGeom>
            <a:noFill/>
            <a:ln>
              <a:noFill/>
            </a:ln>
            <a:effectLst>
              <a:outerShdw blurRad="128588" rotWithShape="0" algn="bl" dir="7200000" dist="57150">
                <a:schemeClr val="dk2">
                  <a:alpha val="49803"/>
                </a:schemeClr>
              </a:outerShdw>
            </a:effectLst>
          </p:spPr>
        </p:pic>
        <p:pic>
          <p:nvPicPr>
            <p:cNvPr id="226" name="Google Shape;226;p73"/>
            <p:cNvPicPr preferRelativeResize="0"/>
            <p:nvPr/>
          </p:nvPicPr>
          <p:blipFill rotWithShape="1">
            <a:blip r:embed="rId4">
              <a:alphaModFix/>
            </a:blip>
            <a:srcRect b="0" l="0" r="0" t="0"/>
            <a:stretch/>
          </p:blipFill>
          <p:spPr>
            <a:xfrm>
              <a:off x="8844450" y="4212450"/>
              <a:ext cx="162825" cy="162825"/>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227" name="Shape 227"/>
        <p:cNvGrpSpPr/>
        <p:nvPr/>
      </p:nvGrpSpPr>
      <p:grpSpPr>
        <a:xfrm>
          <a:off x="0" y="0"/>
          <a:ext cx="0" cy="0"/>
          <a:chOff x="0" y="0"/>
          <a:chExt cx="0" cy="0"/>
        </a:xfrm>
      </p:grpSpPr>
      <p:sp>
        <p:nvSpPr>
          <p:cNvPr id="228" name="Google Shape;228;p74"/>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74"/>
          <p:cNvSpPr txBox="1"/>
          <p:nvPr>
            <p:ph type="title"/>
          </p:nvPr>
        </p:nvSpPr>
        <p:spPr>
          <a:xfrm>
            <a:off x="5678450" y="1388350"/>
            <a:ext cx="2752200" cy="1255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30" name="Google Shape;230;p74"/>
          <p:cNvSpPr txBox="1"/>
          <p:nvPr>
            <p:ph idx="1" type="subTitle"/>
          </p:nvPr>
        </p:nvSpPr>
        <p:spPr>
          <a:xfrm>
            <a:off x="5678575" y="2571750"/>
            <a:ext cx="2752200" cy="1183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231" name="Google Shape;231;p74"/>
          <p:cNvGrpSpPr/>
          <p:nvPr/>
        </p:nvGrpSpPr>
        <p:grpSpPr>
          <a:xfrm flipH="1">
            <a:off x="-7932" y="0"/>
            <a:ext cx="8964835" cy="5183725"/>
            <a:chOff x="181277" y="0"/>
            <a:chExt cx="8964835" cy="5183725"/>
          </a:xfrm>
        </p:grpSpPr>
        <p:pic>
          <p:nvPicPr>
            <p:cNvPr id="232" name="Google Shape;232;p74"/>
            <p:cNvPicPr preferRelativeResize="0"/>
            <p:nvPr/>
          </p:nvPicPr>
          <p:blipFill rotWithShape="1">
            <a:blip r:embed="rId2">
              <a:alphaModFix/>
            </a:blip>
            <a:srcRect b="0" l="0" r="0" t="0"/>
            <a:stretch/>
          </p:blipFill>
          <p:spPr>
            <a:xfrm flipH="1" rot="6905808">
              <a:off x="276308" y="112573"/>
              <a:ext cx="641437" cy="617756"/>
            </a:xfrm>
            <a:prstGeom prst="rect">
              <a:avLst/>
            </a:prstGeom>
            <a:noFill/>
            <a:ln>
              <a:noFill/>
            </a:ln>
            <a:effectLst>
              <a:outerShdw blurRad="128588" rotWithShape="0" algn="bl" dir="7200000" dist="57150">
                <a:schemeClr val="dk2">
                  <a:alpha val="49803"/>
                </a:schemeClr>
              </a:outerShdw>
            </a:effectLst>
          </p:spPr>
        </p:pic>
        <p:pic>
          <p:nvPicPr>
            <p:cNvPr id="233" name="Google Shape;233;p74"/>
            <p:cNvPicPr preferRelativeResize="0"/>
            <p:nvPr/>
          </p:nvPicPr>
          <p:blipFill rotWithShape="1">
            <a:blip r:embed="rId3">
              <a:alphaModFix/>
            </a:blip>
            <a:srcRect b="0" l="0" r="0" t="0"/>
            <a:stretch/>
          </p:blipFill>
          <p:spPr>
            <a:xfrm flipH="1" rot="10800000">
              <a:off x="8818224" y="862726"/>
              <a:ext cx="106175" cy="107458"/>
            </a:xfrm>
            <a:prstGeom prst="rect">
              <a:avLst/>
            </a:prstGeom>
            <a:noFill/>
            <a:ln>
              <a:noFill/>
            </a:ln>
          </p:spPr>
        </p:pic>
        <p:pic>
          <p:nvPicPr>
            <p:cNvPr id="234" name="Google Shape;234;p74"/>
            <p:cNvPicPr preferRelativeResize="0"/>
            <p:nvPr/>
          </p:nvPicPr>
          <p:blipFill rotWithShape="1">
            <a:blip r:embed="rId4">
              <a:alphaModFix/>
            </a:blip>
            <a:srcRect b="0" l="0" r="0" t="0"/>
            <a:stretch/>
          </p:blipFill>
          <p:spPr>
            <a:xfrm flipH="1" rot="10800000">
              <a:off x="849950" y="4750602"/>
              <a:ext cx="162825" cy="162825"/>
            </a:xfrm>
            <a:prstGeom prst="rect">
              <a:avLst/>
            </a:prstGeom>
            <a:noFill/>
            <a:ln>
              <a:noFill/>
            </a:ln>
          </p:spPr>
        </p:pic>
        <p:pic>
          <p:nvPicPr>
            <p:cNvPr id="235" name="Google Shape;235;p74"/>
            <p:cNvPicPr preferRelativeResize="0"/>
            <p:nvPr/>
          </p:nvPicPr>
          <p:blipFill rotWithShape="1">
            <a:blip r:embed="rId5">
              <a:alphaModFix/>
            </a:blip>
            <a:srcRect b="0" l="0" r="0" t="0"/>
            <a:stretch/>
          </p:blipFill>
          <p:spPr>
            <a:xfrm>
              <a:off x="8291462" y="4329075"/>
              <a:ext cx="854650" cy="854650"/>
            </a:xfrm>
            <a:prstGeom prst="rect">
              <a:avLst/>
            </a:prstGeom>
            <a:noFill/>
            <a:ln>
              <a:noFill/>
            </a:ln>
            <a:effectLst>
              <a:outerShdw blurRad="128588" rotWithShape="0" algn="bl" dir="7200000" dist="57150">
                <a:schemeClr val="dk2">
                  <a:alpha val="49803"/>
                </a:schemeClr>
              </a:outerShdw>
            </a:effectLst>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57"/>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57"/>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25" name="Google Shape;25;p57"/>
          <p:cNvGrpSpPr/>
          <p:nvPr/>
        </p:nvGrpSpPr>
        <p:grpSpPr>
          <a:xfrm flipH="1">
            <a:off x="151751" y="205847"/>
            <a:ext cx="8850175" cy="4816481"/>
            <a:chOff x="75550" y="205847"/>
            <a:chExt cx="8850175" cy="4816481"/>
          </a:xfrm>
        </p:grpSpPr>
        <p:pic>
          <p:nvPicPr>
            <p:cNvPr id="26" name="Google Shape;26;p57"/>
            <p:cNvPicPr preferRelativeResize="0"/>
            <p:nvPr/>
          </p:nvPicPr>
          <p:blipFill rotWithShape="1">
            <a:blip r:embed="rId2">
              <a:alphaModFix/>
            </a:blip>
            <a:srcRect b="0" l="0" r="0" t="0"/>
            <a:stretch/>
          </p:blipFill>
          <p:spPr>
            <a:xfrm flipH="1">
              <a:off x="296224" y="457119"/>
              <a:ext cx="162825" cy="164780"/>
            </a:xfrm>
            <a:prstGeom prst="rect">
              <a:avLst/>
            </a:prstGeom>
            <a:noFill/>
            <a:ln>
              <a:noFill/>
            </a:ln>
          </p:spPr>
        </p:pic>
        <p:pic>
          <p:nvPicPr>
            <p:cNvPr id="27" name="Google Shape;27;p57"/>
            <p:cNvPicPr preferRelativeResize="0"/>
            <p:nvPr/>
          </p:nvPicPr>
          <p:blipFill rotWithShape="1">
            <a:blip r:embed="rId3">
              <a:alphaModFix/>
            </a:blip>
            <a:srcRect b="0" l="0" r="0" t="0"/>
            <a:stretch/>
          </p:blipFill>
          <p:spPr>
            <a:xfrm flipH="1">
              <a:off x="8092900" y="249325"/>
              <a:ext cx="162825" cy="162825"/>
            </a:xfrm>
            <a:prstGeom prst="rect">
              <a:avLst/>
            </a:prstGeom>
            <a:noFill/>
            <a:ln>
              <a:noFill/>
            </a:ln>
          </p:spPr>
        </p:pic>
        <p:pic>
          <p:nvPicPr>
            <p:cNvPr id="28" name="Google Shape;28;p57"/>
            <p:cNvPicPr preferRelativeResize="0"/>
            <p:nvPr/>
          </p:nvPicPr>
          <p:blipFill rotWithShape="1">
            <a:blip r:embed="rId4">
              <a:alphaModFix/>
            </a:blip>
            <a:srcRect b="0" l="0" r="0" t="0"/>
            <a:stretch/>
          </p:blipFill>
          <p:spPr>
            <a:xfrm flipH="1">
              <a:off x="8354575" y="205847"/>
              <a:ext cx="571150" cy="514928"/>
            </a:xfrm>
            <a:prstGeom prst="rect">
              <a:avLst/>
            </a:prstGeom>
            <a:noFill/>
            <a:ln>
              <a:noFill/>
            </a:ln>
            <a:effectLst>
              <a:outerShdw blurRad="128588" rotWithShape="0" algn="bl" dir="7200000" dist="57150">
                <a:schemeClr val="dk2">
                  <a:alpha val="49803"/>
                </a:schemeClr>
              </a:outerShdw>
            </a:effectLst>
          </p:spPr>
        </p:pic>
        <p:pic>
          <p:nvPicPr>
            <p:cNvPr id="29" name="Google Shape;29;p57"/>
            <p:cNvPicPr preferRelativeResize="0"/>
            <p:nvPr/>
          </p:nvPicPr>
          <p:blipFill rotWithShape="1">
            <a:blip r:embed="rId5">
              <a:alphaModFix/>
            </a:blip>
            <a:srcRect b="0" l="0" r="0" t="0"/>
            <a:stretch/>
          </p:blipFill>
          <p:spPr>
            <a:xfrm>
              <a:off x="75550" y="4460272"/>
              <a:ext cx="831501" cy="562056"/>
            </a:xfrm>
            <a:prstGeom prst="rect">
              <a:avLst/>
            </a:prstGeom>
            <a:noFill/>
            <a:ln>
              <a:noFill/>
            </a:ln>
            <a:effectLst>
              <a:outerShdw blurRad="128588" rotWithShape="0" algn="bl" dir="7200000" dist="57150">
                <a:schemeClr val="dk2">
                  <a:alpha val="49803"/>
                </a:schemeClr>
              </a:outerShdw>
            </a:effectLst>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236" name="Shape 236"/>
        <p:cNvGrpSpPr/>
        <p:nvPr/>
      </p:nvGrpSpPr>
      <p:grpSpPr>
        <a:xfrm>
          <a:off x="0" y="0"/>
          <a:ext cx="0" cy="0"/>
          <a:chOff x="0" y="0"/>
          <a:chExt cx="0" cy="0"/>
        </a:xfrm>
      </p:grpSpPr>
      <p:sp>
        <p:nvSpPr>
          <p:cNvPr id="237" name="Google Shape;237;p75"/>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7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39" name="Google Shape;239;p75"/>
          <p:cNvSpPr txBox="1"/>
          <p:nvPr>
            <p:ph idx="1" type="subTitle"/>
          </p:nvPr>
        </p:nvSpPr>
        <p:spPr>
          <a:xfrm>
            <a:off x="719997" y="3582807"/>
            <a:ext cx="2175300" cy="666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0" name="Google Shape;240;p75"/>
          <p:cNvSpPr txBox="1"/>
          <p:nvPr>
            <p:ph idx="2" type="subTitle"/>
          </p:nvPr>
        </p:nvSpPr>
        <p:spPr>
          <a:xfrm>
            <a:off x="3484350" y="3582807"/>
            <a:ext cx="2175300" cy="666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1" name="Google Shape;241;p75"/>
          <p:cNvSpPr txBox="1"/>
          <p:nvPr>
            <p:ph idx="3" type="subTitle"/>
          </p:nvPr>
        </p:nvSpPr>
        <p:spPr>
          <a:xfrm>
            <a:off x="6248703" y="3582807"/>
            <a:ext cx="2175300" cy="666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2" name="Google Shape;242;p75"/>
          <p:cNvSpPr txBox="1"/>
          <p:nvPr>
            <p:ph idx="4" type="subTitle"/>
          </p:nvPr>
        </p:nvSpPr>
        <p:spPr>
          <a:xfrm>
            <a:off x="719997" y="3190225"/>
            <a:ext cx="2175300" cy="5589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sp>
        <p:nvSpPr>
          <p:cNvPr id="243" name="Google Shape;243;p75"/>
          <p:cNvSpPr txBox="1"/>
          <p:nvPr>
            <p:ph idx="5" type="subTitle"/>
          </p:nvPr>
        </p:nvSpPr>
        <p:spPr>
          <a:xfrm>
            <a:off x="3484350" y="3190225"/>
            <a:ext cx="2175300" cy="5589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sp>
        <p:nvSpPr>
          <p:cNvPr id="244" name="Google Shape;244;p75"/>
          <p:cNvSpPr txBox="1"/>
          <p:nvPr>
            <p:ph idx="6" type="subTitle"/>
          </p:nvPr>
        </p:nvSpPr>
        <p:spPr>
          <a:xfrm>
            <a:off x="6248703" y="3190225"/>
            <a:ext cx="2175300" cy="5589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grpSp>
        <p:nvGrpSpPr>
          <p:cNvPr id="245" name="Google Shape;245;p75"/>
          <p:cNvGrpSpPr/>
          <p:nvPr/>
        </p:nvGrpSpPr>
        <p:grpSpPr>
          <a:xfrm flipH="1" rot="10800000">
            <a:off x="181417" y="247071"/>
            <a:ext cx="8593607" cy="4907356"/>
            <a:chOff x="181417" y="94669"/>
            <a:chExt cx="8593607" cy="4907356"/>
          </a:xfrm>
        </p:grpSpPr>
        <p:pic>
          <p:nvPicPr>
            <p:cNvPr id="246" name="Google Shape;246;p75"/>
            <p:cNvPicPr preferRelativeResize="0"/>
            <p:nvPr/>
          </p:nvPicPr>
          <p:blipFill rotWithShape="1">
            <a:blip r:embed="rId2">
              <a:alphaModFix/>
            </a:blip>
            <a:srcRect b="0" l="0" r="0" t="0"/>
            <a:stretch/>
          </p:blipFill>
          <p:spPr>
            <a:xfrm flipH="1">
              <a:off x="296224" y="838119"/>
              <a:ext cx="162825" cy="164780"/>
            </a:xfrm>
            <a:prstGeom prst="rect">
              <a:avLst/>
            </a:prstGeom>
            <a:noFill/>
            <a:ln>
              <a:noFill/>
            </a:ln>
          </p:spPr>
        </p:pic>
        <p:pic>
          <p:nvPicPr>
            <p:cNvPr id="247" name="Google Shape;247;p75"/>
            <p:cNvPicPr preferRelativeResize="0"/>
            <p:nvPr/>
          </p:nvPicPr>
          <p:blipFill rotWithShape="1">
            <a:blip r:embed="rId3">
              <a:alphaModFix/>
            </a:blip>
            <a:srcRect b="0" l="0" r="0" t="0"/>
            <a:stretch/>
          </p:blipFill>
          <p:spPr>
            <a:xfrm rot="-9426520">
              <a:off x="276307" y="195098"/>
              <a:ext cx="641438" cy="617755"/>
            </a:xfrm>
            <a:prstGeom prst="rect">
              <a:avLst/>
            </a:prstGeom>
            <a:noFill/>
            <a:ln>
              <a:noFill/>
            </a:ln>
            <a:effectLst>
              <a:outerShdw blurRad="128588" rotWithShape="0" algn="bl" dir="7200000" dist="57150">
                <a:schemeClr val="dk2">
                  <a:alpha val="49803"/>
                </a:schemeClr>
              </a:outerShdw>
            </a:effectLst>
          </p:spPr>
        </p:pic>
        <p:pic>
          <p:nvPicPr>
            <p:cNvPr id="248" name="Google Shape;248;p75"/>
            <p:cNvPicPr preferRelativeResize="0"/>
            <p:nvPr/>
          </p:nvPicPr>
          <p:blipFill rotWithShape="1">
            <a:blip r:embed="rId2">
              <a:alphaModFix/>
            </a:blip>
            <a:srcRect b="0" l="0" r="0" t="0"/>
            <a:stretch/>
          </p:blipFill>
          <p:spPr>
            <a:xfrm>
              <a:off x="8668849" y="617293"/>
              <a:ext cx="106175" cy="107458"/>
            </a:xfrm>
            <a:prstGeom prst="rect">
              <a:avLst/>
            </a:prstGeom>
            <a:noFill/>
            <a:ln>
              <a:noFill/>
            </a:ln>
          </p:spPr>
        </p:pic>
        <p:pic>
          <p:nvPicPr>
            <p:cNvPr id="249" name="Google Shape;249;p75"/>
            <p:cNvPicPr preferRelativeResize="0"/>
            <p:nvPr/>
          </p:nvPicPr>
          <p:blipFill rotWithShape="1">
            <a:blip r:embed="rId4">
              <a:alphaModFix/>
            </a:blip>
            <a:srcRect b="0" l="0" r="0" t="0"/>
            <a:stretch/>
          </p:blipFill>
          <p:spPr>
            <a:xfrm flipH="1">
              <a:off x="8267900" y="281150"/>
              <a:ext cx="162825" cy="162825"/>
            </a:xfrm>
            <a:prstGeom prst="rect">
              <a:avLst/>
            </a:prstGeom>
            <a:noFill/>
            <a:ln>
              <a:noFill/>
            </a:ln>
          </p:spPr>
        </p:pic>
        <p:pic>
          <p:nvPicPr>
            <p:cNvPr id="250" name="Google Shape;250;p75"/>
            <p:cNvPicPr preferRelativeResize="0"/>
            <p:nvPr/>
          </p:nvPicPr>
          <p:blipFill rotWithShape="1">
            <a:blip r:embed="rId2">
              <a:alphaModFix/>
            </a:blip>
            <a:srcRect b="0" l="0" r="0" t="0"/>
            <a:stretch/>
          </p:blipFill>
          <p:spPr>
            <a:xfrm flipH="1">
              <a:off x="8521562" y="4552462"/>
              <a:ext cx="101875" cy="103100"/>
            </a:xfrm>
            <a:prstGeom prst="rect">
              <a:avLst/>
            </a:prstGeom>
            <a:noFill/>
            <a:ln>
              <a:noFill/>
            </a:ln>
          </p:spPr>
        </p:pic>
        <p:pic>
          <p:nvPicPr>
            <p:cNvPr id="251" name="Google Shape;251;p75"/>
            <p:cNvPicPr preferRelativeResize="0"/>
            <p:nvPr/>
          </p:nvPicPr>
          <p:blipFill rotWithShape="1">
            <a:blip r:embed="rId4">
              <a:alphaModFix/>
            </a:blip>
            <a:srcRect b="0" l="0" r="0" t="0"/>
            <a:stretch/>
          </p:blipFill>
          <p:spPr>
            <a:xfrm flipH="1">
              <a:off x="8049250" y="4839200"/>
              <a:ext cx="162825" cy="162825"/>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52" name="Shape 252"/>
        <p:cNvGrpSpPr/>
        <p:nvPr/>
      </p:nvGrpSpPr>
      <p:grpSpPr>
        <a:xfrm>
          <a:off x="0" y="0"/>
          <a:ext cx="0" cy="0"/>
          <a:chOff x="0" y="0"/>
          <a:chExt cx="0" cy="0"/>
        </a:xfrm>
      </p:grpSpPr>
      <p:sp>
        <p:nvSpPr>
          <p:cNvPr id="253" name="Google Shape;253;p76"/>
          <p:cNvSpPr/>
          <p:nvPr/>
        </p:nvSpPr>
        <p:spPr>
          <a:xfrm>
            <a:off x="-5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76"/>
          <p:cNvSpPr txBox="1"/>
          <p:nvPr>
            <p:ph type="title"/>
          </p:nvPr>
        </p:nvSpPr>
        <p:spPr>
          <a:xfrm>
            <a:off x="2347950" y="539500"/>
            <a:ext cx="4448100" cy="960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500"/>
              <a:buNone/>
              <a:defRPr sz="60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55" name="Google Shape;255;p76"/>
          <p:cNvSpPr txBox="1"/>
          <p:nvPr>
            <p:ph idx="1" type="subTitle"/>
          </p:nvPr>
        </p:nvSpPr>
        <p:spPr>
          <a:xfrm>
            <a:off x="2347900" y="1404075"/>
            <a:ext cx="4448100" cy="12027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56" name="Google Shape;256;p76"/>
          <p:cNvSpPr txBox="1"/>
          <p:nvPr/>
        </p:nvSpPr>
        <p:spPr>
          <a:xfrm>
            <a:off x="2099100" y="3749213"/>
            <a:ext cx="4945800" cy="55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300"/>
              </a:spcBef>
              <a:spcAft>
                <a:spcPts val="0"/>
              </a:spcAft>
              <a:buClr>
                <a:srgbClr val="000000"/>
              </a:buClr>
              <a:buSzPts val="1200"/>
              <a:buFont typeface="Arial"/>
              <a:buNone/>
            </a:pPr>
            <a:r>
              <a:rPr b="1" i="0" lang="en" sz="1200" u="none" cap="none" strike="noStrike">
                <a:solidFill>
                  <a:schemeClr val="dk1"/>
                </a:solidFill>
                <a:latin typeface="DM Sans"/>
                <a:ea typeface="DM Sans"/>
                <a:cs typeface="DM Sans"/>
                <a:sym typeface="DM Sans"/>
              </a:rPr>
              <a:t>CREDITS:</a:t>
            </a:r>
            <a:r>
              <a:rPr b="0" i="0" lang="en" sz="1200" u="none" cap="none" strike="noStrike">
                <a:solidFill>
                  <a:schemeClr val="dk1"/>
                </a:solidFill>
                <a:latin typeface="DM Sans"/>
                <a:ea typeface="DM Sans"/>
                <a:cs typeface="DM Sans"/>
                <a:sym typeface="DM Sans"/>
              </a:rPr>
              <a:t> This presentation template was created by </a:t>
            </a:r>
            <a:r>
              <a:rPr b="1" i="0" lang="en" sz="1200" u="sng" cap="none" strike="noStrike">
                <a:solidFill>
                  <a:schemeClr val="dk1"/>
                </a:solidFill>
                <a:latin typeface="DM Sans"/>
                <a:ea typeface="DM Sans"/>
                <a:cs typeface="DM Sans"/>
                <a:sym typeface="DM Sans"/>
                <a:hlinkClick r:id="rId2">
                  <a:extLst>
                    <a:ext uri="{A12FA001-AC4F-418D-AE19-62706E023703}">
                      <ahyp:hlinkClr val="tx"/>
                    </a:ext>
                  </a:extLst>
                </a:hlinkClick>
              </a:rPr>
              <a:t>Slidesgo</a:t>
            </a:r>
            <a:r>
              <a:rPr b="0" i="0" lang="en" sz="1200" u="none" cap="none" strike="noStrike">
                <a:solidFill>
                  <a:schemeClr val="dk1"/>
                </a:solidFill>
                <a:latin typeface="DM Sans"/>
                <a:ea typeface="DM Sans"/>
                <a:cs typeface="DM Sans"/>
                <a:sym typeface="DM Sans"/>
              </a:rPr>
              <a:t>, and includes icons by </a:t>
            </a:r>
            <a:r>
              <a:rPr b="1" i="0" lang="en" sz="1200" u="sng" cap="none" strike="noStrike">
                <a:solidFill>
                  <a:schemeClr val="dk1"/>
                </a:solidFill>
                <a:latin typeface="DM Sans"/>
                <a:ea typeface="DM Sans"/>
                <a:cs typeface="DM Sans"/>
                <a:sym typeface="DM Sans"/>
                <a:hlinkClick r:id="rId3">
                  <a:extLst>
                    <a:ext uri="{A12FA001-AC4F-418D-AE19-62706E023703}">
                      <ahyp:hlinkClr val="tx"/>
                    </a:ext>
                  </a:extLst>
                </a:hlinkClick>
              </a:rPr>
              <a:t>Flaticon</a:t>
            </a:r>
            <a:r>
              <a:rPr b="0" i="0" lang="en" sz="1200" u="none" cap="none" strike="noStrike">
                <a:solidFill>
                  <a:schemeClr val="dk1"/>
                </a:solidFill>
                <a:latin typeface="DM Sans"/>
                <a:ea typeface="DM Sans"/>
                <a:cs typeface="DM Sans"/>
                <a:sym typeface="DM Sans"/>
              </a:rPr>
              <a:t>, and infographics &amp; images by </a:t>
            </a:r>
            <a:r>
              <a:rPr b="1" i="0" lang="en" sz="1200" u="sng" cap="none" strike="noStrike">
                <a:solidFill>
                  <a:schemeClr val="dk1"/>
                </a:solidFill>
                <a:latin typeface="DM Sans"/>
                <a:ea typeface="DM Sans"/>
                <a:cs typeface="DM Sans"/>
                <a:sym typeface="DM Sans"/>
                <a:hlinkClick r:id="rId4">
                  <a:extLst>
                    <a:ext uri="{A12FA001-AC4F-418D-AE19-62706E023703}">
                      <ahyp:hlinkClr val="tx"/>
                    </a:ext>
                  </a:extLst>
                </a:hlinkClick>
              </a:rPr>
              <a:t>Freepik</a:t>
            </a:r>
            <a:r>
              <a:rPr b="0" i="0" lang="en" sz="1200" u="sng" cap="none" strike="noStrike">
                <a:solidFill>
                  <a:schemeClr val="dk1"/>
                </a:solidFill>
                <a:latin typeface="DM Sans"/>
                <a:ea typeface="DM Sans"/>
                <a:cs typeface="DM Sans"/>
                <a:sym typeface="DM Sans"/>
              </a:rPr>
              <a:t> </a:t>
            </a:r>
            <a:endParaRPr b="1" i="0" sz="1200" u="sng" cap="none" strike="noStrike">
              <a:solidFill>
                <a:schemeClr val="dk1"/>
              </a:solidFill>
              <a:latin typeface="DM Sans"/>
              <a:ea typeface="DM Sans"/>
              <a:cs typeface="DM Sans"/>
              <a:sym typeface="DM Sans"/>
            </a:endParaRPr>
          </a:p>
        </p:txBody>
      </p:sp>
      <p:grpSp>
        <p:nvGrpSpPr>
          <p:cNvPr id="257" name="Google Shape;257;p76"/>
          <p:cNvGrpSpPr/>
          <p:nvPr/>
        </p:nvGrpSpPr>
        <p:grpSpPr>
          <a:xfrm>
            <a:off x="71342" y="282034"/>
            <a:ext cx="9074770" cy="4901691"/>
            <a:chOff x="71342" y="282034"/>
            <a:chExt cx="9074770" cy="4901691"/>
          </a:xfrm>
        </p:grpSpPr>
        <p:grpSp>
          <p:nvGrpSpPr>
            <p:cNvPr id="258" name="Google Shape;258;p76"/>
            <p:cNvGrpSpPr/>
            <p:nvPr/>
          </p:nvGrpSpPr>
          <p:grpSpPr>
            <a:xfrm>
              <a:off x="71342" y="282034"/>
              <a:ext cx="9074770" cy="4901691"/>
              <a:chOff x="71342" y="282034"/>
              <a:chExt cx="9074770" cy="4901691"/>
            </a:xfrm>
          </p:grpSpPr>
          <p:grpSp>
            <p:nvGrpSpPr>
              <p:cNvPr id="259" name="Google Shape;259;p76"/>
              <p:cNvGrpSpPr/>
              <p:nvPr/>
            </p:nvGrpSpPr>
            <p:grpSpPr>
              <a:xfrm>
                <a:off x="71342" y="862726"/>
                <a:ext cx="9074770" cy="4320999"/>
                <a:chOff x="71342" y="862726"/>
                <a:chExt cx="9074770" cy="4320999"/>
              </a:xfrm>
            </p:grpSpPr>
            <p:pic>
              <p:nvPicPr>
                <p:cNvPr id="260" name="Google Shape;260;p76"/>
                <p:cNvPicPr preferRelativeResize="0"/>
                <p:nvPr/>
              </p:nvPicPr>
              <p:blipFill rotWithShape="1">
                <a:blip r:embed="rId5">
                  <a:alphaModFix/>
                </a:blip>
                <a:srcRect b="0" l="0" r="0" t="0"/>
                <a:stretch/>
              </p:blipFill>
              <p:spPr>
                <a:xfrm flipH="1" rot="914033">
                  <a:off x="141233" y="4402498"/>
                  <a:ext cx="641437" cy="617755"/>
                </a:xfrm>
                <a:prstGeom prst="rect">
                  <a:avLst/>
                </a:prstGeom>
                <a:noFill/>
                <a:ln>
                  <a:noFill/>
                </a:ln>
                <a:effectLst>
                  <a:outerShdw blurRad="128588" rotWithShape="0" algn="bl" dir="7200000" dist="57150">
                    <a:schemeClr val="dk2">
                      <a:alpha val="49803"/>
                    </a:schemeClr>
                  </a:outerShdw>
                </a:effectLst>
              </p:spPr>
            </p:pic>
            <p:pic>
              <p:nvPicPr>
                <p:cNvPr id="261" name="Google Shape;261;p76"/>
                <p:cNvPicPr preferRelativeResize="0"/>
                <p:nvPr/>
              </p:nvPicPr>
              <p:blipFill rotWithShape="1">
                <a:blip r:embed="rId6">
                  <a:alphaModFix/>
                </a:blip>
                <a:srcRect b="0" l="0" r="0" t="0"/>
                <a:stretch/>
              </p:blipFill>
              <p:spPr>
                <a:xfrm flipH="1" rot="10800000">
                  <a:off x="408861" y="862726"/>
                  <a:ext cx="106175" cy="107458"/>
                </a:xfrm>
                <a:prstGeom prst="rect">
                  <a:avLst/>
                </a:prstGeom>
                <a:noFill/>
                <a:ln>
                  <a:noFill/>
                </a:ln>
              </p:spPr>
            </p:pic>
            <p:pic>
              <p:nvPicPr>
                <p:cNvPr id="262" name="Google Shape;262;p76"/>
                <p:cNvPicPr preferRelativeResize="0"/>
                <p:nvPr/>
              </p:nvPicPr>
              <p:blipFill rotWithShape="1">
                <a:blip r:embed="rId7">
                  <a:alphaModFix/>
                </a:blip>
                <a:srcRect b="0" l="0" r="0" t="0"/>
                <a:stretch/>
              </p:blipFill>
              <p:spPr>
                <a:xfrm flipH="1" rot="10800000">
                  <a:off x="849950" y="4750602"/>
                  <a:ext cx="162825" cy="162825"/>
                </a:xfrm>
                <a:prstGeom prst="rect">
                  <a:avLst/>
                </a:prstGeom>
                <a:noFill/>
                <a:ln>
                  <a:noFill/>
                </a:ln>
              </p:spPr>
            </p:pic>
            <p:pic>
              <p:nvPicPr>
                <p:cNvPr id="263" name="Google Shape;263;p76"/>
                <p:cNvPicPr preferRelativeResize="0"/>
                <p:nvPr/>
              </p:nvPicPr>
              <p:blipFill rotWithShape="1">
                <a:blip r:embed="rId8">
                  <a:alphaModFix/>
                </a:blip>
                <a:srcRect b="0" l="0" r="0" t="0"/>
                <a:stretch/>
              </p:blipFill>
              <p:spPr>
                <a:xfrm>
                  <a:off x="8291462" y="4329075"/>
                  <a:ext cx="854650" cy="854650"/>
                </a:xfrm>
                <a:prstGeom prst="rect">
                  <a:avLst/>
                </a:prstGeom>
                <a:noFill/>
                <a:ln>
                  <a:noFill/>
                </a:ln>
                <a:effectLst>
                  <a:outerShdw blurRad="128588" rotWithShape="0" algn="bl" dir="7200000" dist="57150">
                    <a:schemeClr val="dk2">
                      <a:alpha val="49803"/>
                    </a:schemeClr>
                  </a:outerShdw>
                </a:effectLst>
              </p:spPr>
            </p:pic>
          </p:grpSp>
          <p:pic>
            <p:nvPicPr>
              <p:cNvPr id="264" name="Google Shape;264;p76"/>
              <p:cNvPicPr preferRelativeResize="0"/>
              <p:nvPr/>
            </p:nvPicPr>
            <p:blipFill rotWithShape="1">
              <a:blip r:embed="rId9">
                <a:alphaModFix/>
              </a:blip>
              <a:srcRect b="0" l="0" r="0" t="0"/>
              <a:stretch/>
            </p:blipFill>
            <p:spPr>
              <a:xfrm flipH="1">
                <a:off x="8433188" y="282034"/>
                <a:ext cx="571150" cy="514928"/>
              </a:xfrm>
              <a:prstGeom prst="rect">
                <a:avLst/>
              </a:prstGeom>
              <a:noFill/>
              <a:ln>
                <a:noFill/>
              </a:ln>
              <a:effectLst>
                <a:outerShdw blurRad="128588" rotWithShape="0" algn="bl" dir="7200000" dist="57150">
                  <a:schemeClr val="dk2">
                    <a:alpha val="49803"/>
                  </a:schemeClr>
                </a:outerShdw>
              </a:effectLst>
            </p:spPr>
          </p:pic>
        </p:grpSp>
        <p:pic>
          <p:nvPicPr>
            <p:cNvPr id="265" name="Google Shape;265;p76"/>
            <p:cNvPicPr preferRelativeResize="0"/>
            <p:nvPr/>
          </p:nvPicPr>
          <p:blipFill rotWithShape="1">
            <a:blip r:embed="rId7">
              <a:alphaModFix/>
            </a:blip>
            <a:srcRect b="0" l="0" r="0" t="0"/>
            <a:stretch/>
          </p:blipFill>
          <p:spPr>
            <a:xfrm flipH="1" rot="10800000">
              <a:off x="547975" y="539501"/>
              <a:ext cx="162825" cy="162825"/>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6" name="Shape 266"/>
        <p:cNvGrpSpPr/>
        <p:nvPr/>
      </p:nvGrpSpPr>
      <p:grpSpPr>
        <a:xfrm>
          <a:off x="0" y="0"/>
          <a:ext cx="0" cy="0"/>
          <a:chOff x="0" y="0"/>
          <a:chExt cx="0" cy="0"/>
        </a:xfrm>
      </p:grpSpPr>
      <p:sp>
        <p:nvSpPr>
          <p:cNvPr id="267" name="Google Shape;267;p77"/>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77"/>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69" name="Google Shape;269;p77"/>
          <p:cNvSpPr txBox="1"/>
          <p:nvPr>
            <p:ph idx="1" type="body"/>
          </p:nvPr>
        </p:nvSpPr>
        <p:spPr>
          <a:xfrm>
            <a:off x="720000" y="1215752"/>
            <a:ext cx="77040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Font typeface="Nunito Light"/>
              <a:buChar char="●"/>
              <a:defRPr/>
            </a:lvl1pPr>
            <a:lvl2pPr indent="-317500" lvl="1" marL="914400" algn="l">
              <a:lnSpc>
                <a:spcPct val="100000"/>
              </a:lnSpc>
              <a:spcBef>
                <a:spcPts val="0"/>
              </a:spcBef>
              <a:spcAft>
                <a:spcPts val="0"/>
              </a:spcAft>
              <a:buSzPts val="1400"/>
              <a:buFont typeface="Nunito Light"/>
              <a:buChar char="○"/>
              <a:defRPr/>
            </a:lvl2pPr>
            <a:lvl3pPr indent="-317500" lvl="2" marL="1371600" algn="l">
              <a:lnSpc>
                <a:spcPct val="100000"/>
              </a:lnSpc>
              <a:spcBef>
                <a:spcPts val="0"/>
              </a:spcBef>
              <a:spcAft>
                <a:spcPts val="0"/>
              </a:spcAft>
              <a:buSzPts val="1400"/>
              <a:buFont typeface="Nunito Light"/>
              <a:buChar char="■"/>
              <a:defRPr/>
            </a:lvl3pPr>
            <a:lvl4pPr indent="-317500" lvl="3" marL="1828800" algn="l">
              <a:lnSpc>
                <a:spcPct val="100000"/>
              </a:lnSpc>
              <a:spcBef>
                <a:spcPts val="0"/>
              </a:spcBef>
              <a:spcAft>
                <a:spcPts val="0"/>
              </a:spcAft>
              <a:buSzPts val="1400"/>
              <a:buFont typeface="Nunito Light"/>
              <a:buChar char="●"/>
              <a:defRPr/>
            </a:lvl4pPr>
            <a:lvl5pPr indent="-317500" lvl="4" marL="2286000" algn="l">
              <a:lnSpc>
                <a:spcPct val="100000"/>
              </a:lnSpc>
              <a:spcBef>
                <a:spcPts val="0"/>
              </a:spcBef>
              <a:spcAft>
                <a:spcPts val="0"/>
              </a:spcAft>
              <a:buSzPts val="1400"/>
              <a:buFont typeface="Nunito Light"/>
              <a:buChar char="○"/>
              <a:defRPr/>
            </a:lvl5pPr>
            <a:lvl6pPr indent="-317500" lvl="5" marL="2743200" algn="l">
              <a:lnSpc>
                <a:spcPct val="100000"/>
              </a:lnSpc>
              <a:spcBef>
                <a:spcPts val="0"/>
              </a:spcBef>
              <a:spcAft>
                <a:spcPts val="0"/>
              </a:spcAft>
              <a:buSzPts val="1400"/>
              <a:buFont typeface="Nunito Light"/>
              <a:buChar char="■"/>
              <a:defRPr/>
            </a:lvl6pPr>
            <a:lvl7pPr indent="-317500" lvl="6" marL="3200400" algn="l">
              <a:lnSpc>
                <a:spcPct val="100000"/>
              </a:lnSpc>
              <a:spcBef>
                <a:spcPts val="0"/>
              </a:spcBef>
              <a:spcAft>
                <a:spcPts val="0"/>
              </a:spcAft>
              <a:buSzPts val="1400"/>
              <a:buFont typeface="Nunito Light"/>
              <a:buChar char="●"/>
              <a:defRPr/>
            </a:lvl7pPr>
            <a:lvl8pPr indent="-317500" lvl="7" marL="3657600" algn="l">
              <a:lnSpc>
                <a:spcPct val="100000"/>
              </a:lnSpc>
              <a:spcBef>
                <a:spcPts val="0"/>
              </a:spcBef>
              <a:spcAft>
                <a:spcPts val="0"/>
              </a:spcAft>
              <a:buSzPts val="1400"/>
              <a:buFont typeface="Nunito Light"/>
              <a:buChar char="○"/>
              <a:defRPr/>
            </a:lvl8pPr>
            <a:lvl9pPr indent="-317500" lvl="8" marL="4114800" algn="l">
              <a:lnSpc>
                <a:spcPct val="100000"/>
              </a:lnSpc>
              <a:spcBef>
                <a:spcPts val="0"/>
              </a:spcBef>
              <a:spcAft>
                <a:spcPts val="0"/>
              </a:spcAft>
              <a:buSzPts val="1400"/>
              <a:buFont typeface="Nunito Light"/>
              <a:buChar char="■"/>
              <a:defRPr/>
            </a:lvl9pPr>
          </a:lstStyle>
          <a:p/>
        </p:txBody>
      </p:sp>
      <p:grpSp>
        <p:nvGrpSpPr>
          <p:cNvPr id="270" name="Google Shape;270;p77"/>
          <p:cNvGrpSpPr/>
          <p:nvPr/>
        </p:nvGrpSpPr>
        <p:grpSpPr>
          <a:xfrm>
            <a:off x="181417" y="94669"/>
            <a:ext cx="8593607" cy="4907356"/>
            <a:chOff x="181417" y="94669"/>
            <a:chExt cx="8593607" cy="4907356"/>
          </a:xfrm>
        </p:grpSpPr>
        <p:pic>
          <p:nvPicPr>
            <p:cNvPr id="271" name="Google Shape;271;p77"/>
            <p:cNvPicPr preferRelativeResize="0"/>
            <p:nvPr/>
          </p:nvPicPr>
          <p:blipFill rotWithShape="1">
            <a:blip r:embed="rId2">
              <a:alphaModFix/>
            </a:blip>
            <a:srcRect b="0" l="0" r="0" t="0"/>
            <a:stretch/>
          </p:blipFill>
          <p:spPr>
            <a:xfrm flipH="1">
              <a:off x="296224" y="838119"/>
              <a:ext cx="162825" cy="164780"/>
            </a:xfrm>
            <a:prstGeom prst="rect">
              <a:avLst/>
            </a:prstGeom>
            <a:noFill/>
            <a:ln>
              <a:noFill/>
            </a:ln>
          </p:spPr>
        </p:pic>
        <p:pic>
          <p:nvPicPr>
            <p:cNvPr id="272" name="Google Shape;272;p77"/>
            <p:cNvPicPr preferRelativeResize="0"/>
            <p:nvPr/>
          </p:nvPicPr>
          <p:blipFill rotWithShape="1">
            <a:blip r:embed="rId3">
              <a:alphaModFix/>
            </a:blip>
            <a:srcRect b="0" l="0" r="0" t="0"/>
            <a:stretch/>
          </p:blipFill>
          <p:spPr>
            <a:xfrm rot="-9426520">
              <a:off x="276307" y="195098"/>
              <a:ext cx="641438" cy="617755"/>
            </a:xfrm>
            <a:prstGeom prst="rect">
              <a:avLst/>
            </a:prstGeom>
            <a:noFill/>
            <a:ln>
              <a:noFill/>
            </a:ln>
            <a:effectLst>
              <a:outerShdw blurRad="128588" rotWithShape="0" algn="bl" dir="7200000" dist="57150">
                <a:schemeClr val="dk2">
                  <a:alpha val="49803"/>
                </a:schemeClr>
              </a:outerShdw>
            </a:effectLst>
          </p:spPr>
        </p:pic>
        <p:pic>
          <p:nvPicPr>
            <p:cNvPr id="273" name="Google Shape;273;p77"/>
            <p:cNvPicPr preferRelativeResize="0"/>
            <p:nvPr/>
          </p:nvPicPr>
          <p:blipFill rotWithShape="1">
            <a:blip r:embed="rId2">
              <a:alphaModFix/>
            </a:blip>
            <a:srcRect b="0" l="0" r="0" t="0"/>
            <a:stretch/>
          </p:blipFill>
          <p:spPr>
            <a:xfrm>
              <a:off x="8668849" y="617293"/>
              <a:ext cx="106175" cy="107458"/>
            </a:xfrm>
            <a:prstGeom prst="rect">
              <a:avLst/>
            </a:prstGeom>
            <a:noFill/>
            <a:ln>
              <a:noFill/>
            </a:ln>
          </p:spPr>
        </p:pic>
        <p:pic>
          <p:nvPicPr>
            <p:cNvPr id="274" name="Google Shape;274;p77"/>
            <p:cNvPicPr preferRelativeResize="0"/>
            <p:nvPr/>
          </p:nvPicPr>
          <p:blipFill rotWithShape="1">
            <a:blip r:embed="rId4">
              <a:alphaModFix/>
            </a:blip>
            <a:srcRect b="0" l="0" r="0" t="0"/>
            <a:stretch/>
          </p:blipFill>
          <p:spPr>
            <a:xfrm flipH="1">
              <a:off x="8267900" y="281150"/>
              <a:ext cx="162825" cy="162825"/>
            </a:xfrm>
            <a:prstGeom prst="rect">
              <a:avLst/>
            </a:prstGeom>
            <a:noFill/>
            <a:ln>
              <a:noFill/>
            </a:ln>
          </p:spPr>
        </p:pic>
        <p:pic>
          <p:nvPicPr>
            <p:cNvPr id="275" name="Google Shape;275;p77"/>
            <p:cNvPicPr preferRelativeResize="0"/>
            <p:nvPr/>
          </p:nvPicPr>
          <p:blipFill rotWithShape="1">
            <a:blip r:embed="rId2">
              <a:alphaModFix/>
            </a:blip>
            <a:srcRect b="0" l="0" r="0" t="0"/>
            <a:stretch/>
          </p:blipFill>
          <p:spPr>
            <a:xfrm flipH="1">
              <a:off x="8521562" y="4552462"/>
              <a:ext cx="101875" cy="103100"/>
            </a:xfrm>
            <a:prstGeom prst="rect">
              <a:avLst/>
            </a:prstGeom>
            <a:noFill/>
            <a:ln>
              <a:noFill/>
            </a:ln>
          </p:spPr>
        </p:pic>
        <p:pic>
          <p:nvPicPr>
            <p:cNvPr id="276" name="Google Shape;276;p77"/>
            <p:cNvPicPr preferRelativeResize="0"/>
            <p:nvPr/>
          </p:nvPicPr>
          <p:blipFill rotWithShape="1">
            <a:blip r:embed="rId4">
              <a:alphaModFix/>
            </a:blip>
            <a:srcRect b="0" l="0" r="0" t="0"/>
            <a:stretch/>
          </p:blipFill>
          <p:spPr>
            <a:xfrm flipH="1">
              <a:off x="8049250" y="4839200"/>
              <a:ext cx="162825" cy="162825"/>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77" name="Shape 277"/>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278" name="Shape 278"/>
        <p:cNvGrpSpPr/>
        <p:nvPr/>
      </p:nvGrpSpPr>
      <p:grpSpPr>
        <a:xfrm>
          <a:off x="0" y="0"/>
          <a:ext cx="0" cy="0"/>
          <a:chOff x="0" y="0"/>
          <a:chExt cx="0" cy="0"/>
        </a:xfrm>
      </p:grpSpPr>
      <p:sp>
        <p:nvSpPr>
          <p:cNvPr id="279" name="Google Shape;279;p82"/>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82"/>
          <p:cNvSpPr txBox="1"/>
          <p:nvPr>
            <p:ph type="title"/>
          </p:nvPr>
        </p:nvSpPr>
        <p:spPr>
          <a:xfrm>
            <a:off x="1325650" y="1997475"/>
            <a:ext cx="13989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sz="3000">
                <a:solidFill>
                  <a:schemeClr val="accent4"/>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281" name="Google Shape;281;p82"/>
          <p:cNvSpPr txBox="1"/>
          <p:nvPr>
            <p:ph idx="1" type="subTitle"/>
          </p:nvPr>
        </p:nvSpPr>
        <p:spPr>
          <a:xfrm>
            <a:off x="877450" y="3395541"/>
            <a:ext cx="2295300" cy="881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82" name="Google Shape;282;p82"/>
          <p:cNvSpPr txBox="1"/>
          <p:nvPr>
            <p:ph idx="2" type="subTitle"/>
          </p:nvPr>
        </p:nvSpPr>
        <p:spPr>
          <a:xfrm>
            <a:off x="877450" y="3007000"/>
            <a:ext cx="2295300" cy="5055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chemeClr val="dk1"/>
              </a:buClr>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2pPr>
            <a:lvl3pPr lvl="2"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3pPr>
            <a:lvl4pPr lvl="3"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4pPr>
            <a:lvl5pPr lvl="4"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5pPr>
            <a:lvl6pPr lvl="5"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6pPr>
            <a:lvl7pPr lvl="6"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7pPr>
            <a:lvl8pPr lvl="7"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8pPr>
            <a:lvl9pPr lvl="8"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9pPr>
          </a:lstStyle>
          <a:p/>
        </p:txBody>
      </p:sp>
      <p:sp>
        <p:nvSpPr>
          <p:cNvPr id="283" name="Google Shape;283;p82"/>
          <p:cNvSpPr txBox="1"/>
          <p:nvPr>
            <p:ph idx="3" type="title"/>
          </p:nvPr>
        </p:nvSpPr>
        <p:spPr>
          <a:xfrm>
            <a:off x="3873100" y="1997475"/>
            <a:ext cx="13977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sz="3000">
                <a:solidFill>
                  <a:schemeClr val="accent4"/>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284" name="Google Shape;284;p82"/>
          <p:cNvSpPr txBox="1"/>
          <p:nvPr>
            <p:ph idx="4" type="subTitle"/>
          </p:nvPr>
        </p:nvSpPr>
        <p:spPr>
          <a:xfrm>
            <a:off x="3424350" y="3395541"/>
            <a:ext cx="2295300" cy="881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85" name="Google Shape;285;p82"/>
          <p:cNvSpPr txBox="1"/>
          <p:nvPr>
            <p:ph idx="5" type="subTitle"/>
          </p:nvPr>
        </p:nvSpPr>
        <p:spPr>
          <a:xfrm>
            <a:off x="3424350" y="3007000"/>
            <a:ext cx="2295300" cy="5055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chemeClr val="dk1"/>
              </a:buClr>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2pPr>
            <a:lvl3pPr lvl="2"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3pPr>
            <a:lvl4pPr lvl="3"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4pPr>
            <a:lvl5pPr lvl="4"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5pPr>
            <a:lvl6pPr lvl="5"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6pPr>
            <a:lvl7pPr lvl="6"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7pPr>
            <a:lvl8pPr lvl="7"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8pPr>
            <a:lvl9pPr lvl="8"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9pPr>
          </a:lstStyle>
          <a:p/>
        </p:txBody>
      </p:sp>
      <p:sp>
        <p:nvSpPr>
          <p:cNvPr id="286" name="Google Shape;286;p82"/>
          <p:cNvSpPr txBox="1"/>
          <p:nvPr>
            <p:ph idx="6" type="title"/>
          </p:nvPr>
        </p:nvSpPr>
        <p:spPr>
          <a:xfrm>
            <a:off x="6417675" y="1997475"/>
            <a:ext cx="13977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sz="3000">
                <a:solidFill>
                  <a:schemeClr val="accent4"/>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287" name="Google Shape;287;p82"/>
          <p:cNvSpPr txBox="1"/>
          <p:nvPr>
            <p:ph idx="7" type="subTitle"/>
          </p:nvPr>
        </p:nvSpPr>
        <p:spPr>
          <a:xfrm>
            <a:off x="5971225" y="3395541"/>
            <a:ext cx="2295300" cy="881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88" name="Google Shape;288;p82"/>
          <p:cNvSpPr txBox="1"/>
          <p:nvPr>
            <p:ph idx="8" type="subTitle"/>
          </p:nvPr>
        </p:nvSpPr>
        <p:spPr>
          <a:xfrm>
            <a:off x="5971225" y="3007000"/>
            <a:ext cx="2295300" cy="5055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Clr>
                <a:schemeClr val="dk1"/>
              </a:buClr>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2pPr>
            <a:lvl3pPr lvl="2"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3pPr>
            <a:lvl4pPr lvl="3"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4pPr>
            <a:lvl5pPr lvl="4"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5pPr>
            <a:lvl6pPr lvl="5"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6pPr>
            <a:lvl7pPr lvl="6"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7pPr>
            <a:lvl8pPr lvl="7"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8pPr>
            <a:lvl9pPr lvl="8" algn="ctr">
              <a:lnSpc>
                <a:spcPct val="100000"/>
              </a:lnSpc>
              <a:spcBef>
                <a:spcPts val="0"/>
              </a:spcBef>
              <a:spcAft>
                <a:spcPts val="0"/>
              </a:spcAft>
              <a:buClr>
                <a:schemeClr val="dk1"/>
              </a:buClr>
              <a:buSzPts val="2400"/>
              <a:buFont typeface="Days One"/>
              <a:buNone/>
              <a:defRPr b="1" sz="2400">
                <a:solidFill>
                  <a:schemeClr val="dk1"/>
                </a:solidFill>
                <a:latin typeface="Days One"/>
                <a:ea typeface="Days One"/>
                <a:cs typeface="Days One"/>
                <a:sym typeface="Days One"/>
              </a:defRPr>
            </a:lvl9pPr>
          </a:lstStyle>
          <a:p/>
        </p:txBody>
      </p:sp>
      <p:sp>
        <p:nvSpPr>
          <p:cNvPr id="289" name="Google Shape;289;p82"/>
          <p:cNvSpPr txBox="1"/>
          <p:nvPr>
            <p:ph idx="9"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290" name="Google Shape;290;p82"/>
          <p:cNvGrpSpPr/>
          <p:nvPr/>
        </p:nvGrpSpPr>
        <p:grpSpPr>
          <a:xfrm rot="10800000">
            <a:off x="393873" y="247071"/>
            <a:ext cx="8593607" cy="4907356"/>
            <a:chOff x="181417" y="94669"/>
            <a:chExt cx="8593607" cy="4907356"/>
          </a:xfrm>
        </p:grpSpPr>
        <p:pic>
          <p:nvPicPr>
            <p:cNvPr id="291" name="Google Shape;291;p82"/>
            <p:cNvPicPr preferRelativeResize="0"/>
            <p:nvPr/>
          </p:nvPicPr>
          <p:blipFill rotWithShape="1">
            <a:blip r:embed="rId2">
              <a:alphaModFix/>
            </a:blip>
            <a:srcRect b="0" l="0" r="0" t="0"/>
            <a:stretch/>
          </p:blipFill>
          <p:spPr>
            <a:xfrm flipH="1">
              <a:off x="296224" y="838119"/>
              <a:ext cx="162825" cy="164780"/>
            </a:xfrm>
            <a:prstGeom prst="rect">
              <a:avLst/>
            </a:prstGeom>
            <a:noFill/>
            <a:ln>
              <a:noFill/>
            </a:ln>
          </p:spPr>
        </p:pic>
        <p:pic>
          <p:nvPicPr>
            <p:cNvPr id="292" name="Google Shape;292;p82"/>
            <p:cNvPicPr preferRelativeResize="0"/>
            <p:nvPr/>
          </p:nvPicPr>
          <p:blipFill rotWithShape="1">
            <a:blip r:embed="rId3">
              <a:alphaModFix/>
            </a:blip>
            <a:srcRect b="0" l="0" r="0" t="0"/>
            <a:stretch/>
          </p:blipFill>
          <p:spPr>
            <a:xfrm rot="-9426520">
              <a:off x="276307" y="195098"/>
              <a:ext cx="641438" cy="617755"/>
            </a:xfrm>
            <a:prstGeom prst="rect">
              <a:avLst/>
            </a:prstGeom>
            <a:noFill/>
            <a:ln>
              <a:noFill/>
            </a:ln>
            <a:effectLst>
              <a:outerShdw blurRad="128588" rotWithShape="0" algn="bl" dir="7200000" dist="57150">
                <a:schemeClr val="dk2">
                  <a:alpha val="49803"/>
                </a:schemeClr>
              </a:outerShdw>
            </a:effectLst>
          </p:spPr>
        </p:pic>
        <p:pic>
          <p:nvPicPr>
            <p:cNvPr id="293" name="Google Shape;293;p82"/>
            <p:cNvPicPr preferRelativeResize="0"/>
            <p:nvPr/>
          </p:nvPicPr>
          <p:blipFill rotWithShape="1">
            <a:blip r:embed="rId2">
              <a:alphaModFix/>
            </a:blip>
            <a:srcRect b="0" l="0" r="0" t="0"/>
            <a:stretch/>
          </p:blipFill>
          <p:spPr>
            <a:xfrm>
              <a:off x="8668849" y="617293"/>
              <a:ext cx="106175" cy="107458"/>
            </a:xfrm>
            <a:prstGeom prst="rect">
              <a:avLst/>
            </a:prstGeom>
            <a:noFill/>
            <a:ln>
              <a:noFill/>
            </a:ln>
          </p:spPr>
        </p:pic>
        <p:pic>
          <p:nvPicPr>
            <p:cNvPr id="294" name="Google Shape;294;p82"/>
            <p:cNvPicPr preferRelativeResize="0"/>
            <p:nvPr/>
          </p:nvPicPr>
          <p:blipFill rotWithShape="1">
            <a:blip r:embed="rId4">
              <a:alphaModFix/>
            </a:blip>
            <a:srcRect b="0" l="0" r="0" t="0"/>
            <a:stretch/>
          </p:blipFill>
          <p:spPr>
            <a:xfrm flipH="1">
              <a:off x="8267900" y="281150"/>
              <a:ext cx="162825" cy="162825"/>
            </a:xfrm>
            <a:prstGeom prst="rect">
              <a:avLst/>
            </a:prstGeom>
            <a:noFill/>
            <a:ln>
              <a:noFill/>
            </a:ln>
          </p:spPr>
        </p:pic>
        <p:pic>
          <p:nvPicPr>
            <p:cNvPr id="295" name="Google Shape;295;p82"/>
            <p:cNvPicPr preferRelativeResize="0"/>
            <p:nvPr/>
          </p:nvPicPr>
          <p:blipFill rotWithShape="1">
            <a:blip r:embed="rId2">
              <a:alphaModFix/>
            </a:blip>
            <a:srcRect b="0" l="0" r="0" t="0"/>
            <a:stretch/>
          </p:blipFill>
          <p:spPr>
            <a:xfrm flipH="1">
              <a:off x="8521562" y="4552462"/>
              <a:ext cx="101875" cy="103100"/>
            </a:xfrm>
            <a:prstGeom prst="rect">
              <a:avLst/>
            </a:prstGeom>
            <a:noFill/>
            <a:ln>
              <a:noFill/>
            </a:ln>
          </p:spPr>
        </p:pic>
        <p:pic>
          <p:nvPicPr>
            <p:cNvPr id="296" name="Google Shape;296;p82"/>
            <p:cNvPicPr preferRelativeResize="0"/>
            <p:nvPr/>
          </p:nvPicPr>
          <p:blipFill rotWithShape="1">
            <a:blip r:embed="rId4">
              <a:alphaModFix/>
            </a:blip>
            <a:srcRect b="0" l="0" r="0" t="0"/>
            <a:stretch/>
          </p:blipFill>
          <p:spPr>
            <a:xfrm flipH="1">
              <a:off x="8049250" y="4839200"/>
              <a:ext cx="162825" cy="162825"/>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97" name="Shape 297"/>
        <p:cNvGrpSpPr/>
        <p:nvPr/>
      </p:nvGrpSpPr>
      <p:grpSpPr>
        <a:xfrm>
          <a:off x="0" y="0"/>
          <a:ext cx="0" cy="0"/>
          <a:chOff x="0" y="0"/>
          <a:chExt cx="0" cy="0"/>
        </a:xfrm>
      </p:grpSpPr>
      <p:sp>
        <p:nvSpPr>
          <p:cNvPr id="298" name="Google Shape;298;p83"/>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9" name="Google Shape;299;p83"/>
          <p:cNvGrpSpPr/>
          <p:nvPr/>
        </p:nvGrpSpPr>
        <p:grpSpPr>
          <a:xfrm flipH="1">
            <a:off x="232025" y="88222"/>
            <a:ext cx="8771301" cy="5016206"/>
            <a:chOff x="232025" y="88222"/>
            <a:chExt cx="8771301" cy="5016206"/>
          </a:xfrm>
        </p:grpSpPr>
        <p:pic>
          <p:nvPicPr>
            <p:cNvPr id="300" name="Google Shape;300;p83"/>
            <p:cNvPicPr preferRelativeResize="0"/>
            <p:nvPr/>
          </p:nvPicPr>
          <p:blipFill rotWithShape="1">
            <a:blip r:embed="rId2">
              <a:alphaModFix/>
            </a:blip>
            <a:srcRect b="0" l="0" r="0" t="0"/>
            <a:stretch/>
          </p:blipFill>
          <p:spPr>
            <a:xfrm>
              <a:off x="346238" y="88222"/>
              <a:ext cx="571150" cy="514928"/>
            </a:xfrm>
            <a:prstGeom prst="rect">
              <a:avLst/>
            </a:prstGeom>
            <a:noFill/>
            <a:ln>
              <a:noFill/>
            </a:ln>
            <a:effectLst>
              <a:outerShdw blurRad="128588" rotWithShape="0" algn="bl" dir="7200000" dist="57150">
                <a:schemeClr val="dk2">
                  <a:alpha val="49803"/>
                </a:schemeClr>
              </a:outerShdw>
            </a:effectLst>
          </p:spPr>
        </p:pic>
        <p:pic>
          <p:nvPicPr>
            <p:cNvPr id="301" name="Google Shape;301;p83"/>
            <p:cNvPicPr preferRelativeResize="0"/>
            <p:nvPr/>
          </p:nvPicPr>
          <p:blipFill rotWithShape="1">
            <a:blip r:embed="rId3">
              <a:alphaModFix/>
            </a:blip>
            <a:srcRect b="0" l="0" r="0" t="0"/>
            <a:stretch/>
          </p:blipFill>
          <p:spPr>
            <a:xfrm>
              <a:off x="8171825" y="4542372"/>
              <a:ext cx="831501" cy="562056"/>
            </a:xfrm>
            <a:prstGeom prst="rect">
              <a:avLst/>
            </a:prstGeom>
            <a:noFill/>
            <a:ln>
              <a:noFill/>
            </a:ln>
            <a:effectLst>
              <a:outerShdw blurRad="128588" rotWithShape="0" algn="bl" dir="7200000" dist="57150">
                <a:schemeClr val="dk2">
                  <a:alpha val="49803"/>
                </a:schemeClr>
              </a:outerShdw>
            </a:effectLst>
          </p:spPr>
        </p:pic>
        <p:grpSp>
          <p:nvGrpSpPr>
            <p:cNvPr id="302" name="Google Shape;302;p83"/>
            <p:cNvGrpSpPr/>
            <p:nvPr/>
          </p:nvGrpSpPr>
          <p:grpSpPr>
            <a:xfrm>
              <a:off x="232025" y="789323"/>
              <a:ext cx="8614900" cy="4212702"/>
              <a:chOff x="232025" y="789323"/>
              <a:chExt cx="8614900" cy="4212702"/>
            </a:xfrm>
          </p:grpSpPr>
          <p:pic>
            <p:nvPicPr>
              <p:cNvPr id="303" name="Google Shape;303;p83"/>
              <p:cNvPicPr preferRelativeResize="0"/>
              <p:nvPr/>
            </p:nvPicPr>
            <p:blipFill rotWithShape="1">
              <a:blip r:embed="rId4">
                <a:alphaModFix/>
              </a:blip>
              <a:srcRect b="0" l="0" r="0" t="0"/>
              <a:stretch/>
            </p:blipFill>
            <p:spPr>
              <a:xfrm flipH="1">
                <a:off x="232025" y="789323"/>
                <a:ext cx="114225" cy="115600"/>
              </a:xfrm>
              <a:prstGeom prst="rect">
                <a:avLst/>
              </a:prstGeom>
              <a:noFill/>
              <a:ln>
                <a:noFill/>
              </a:ln>
            </p:spPr>
          </p:pic>
          <p:pic>
            <p:nvPicPr>
              <p:cNvPr id="304" name="Google Shape;304;p83"/>
              <p:cNvPicPr preferRelativeResize="0"/>
              <p:nvPr/>
            </p:nvPicPr>
            <p:blipFill rotWithShape="1">
              <a:blip r:embed="rId5">
                <a:alphaModFix/>
              </a:blip>
              <a:srcRect b="0" l="0" r="0" t="0"/>
              <a:stretch/>
            </p:blipFill>
            <p:spPr>
              <a:xfrm flipH="1">
                <a:off x="8684100" y="4026500"/>
                <a:ext cx="162825" cy="162825"/>
              </a:xfrm>
              <a:prstGeom prst="rect">
                <a:avLst/>
              </a:prstGeom>
              <a:noFill/>
              <a:ln>
                <a:noFill/>
              </a:ln>
            </p:spPr>
          </p:pic>
          <p:grpSp>
            <p:nvGrpSpPr>
              <p:cNvPr id="305" name="Google Shape;305;p83"/>
              <p:cNvGrpSpPr/>
              <p:nvPr/>
            </p:nvGrpSpPr>
            <p:grpSpPr>
              <a:xfrm flipH="1">
                <a:off x="501547" y="838119"/>
                <a:ext cx="8327213" cy="4163906"/>
                <a:chOff x="296224" y="838119"/>
                <a:chExt cx="8327213" cy="4163906"/>
              </a:xfrm>
            </p:grpSpPr>
            <p:pic>
              <p:nvPicPr>
                <p:cNvPr id="306" name="Google Shape;306;p83"/>
                <p:cNvPicPr preferRelativeResize="0"/>
                <p:nvPr/>
              </p:nvPicPr>
              <p:blipFill rotWithShape="1">
                <a:blip r:embed="rId4">
                  <a:alphaModFix/>
                </a:blip>
                <a:srcRect b="0" l="0" r="0" t="0"/>
                <a:stretch/>
              </p:blipFill>
              <p:spPr>
                <a:xfrm flipH="1">
                  <a:off x="296224" y="838119"/>
                  <a:ext cx="162825" cy="164780"/>
                </a:xfrm>
                <a:prstGeom prst="rect">
                  <a:avLst/>
                </a:prstGeom>
                <a:noFill/>
                <a:ln>
                  <a:noFill/>
                </a:ln>
              </p:spPr>
            </p:pic>
            <p:pic>
              <p:nvPicPr>
                <p:cNvPr id="307" name="Google Shape;307;p83"/>
                <p:cNvPicPr preferRelativeResize="0"/>
                <p:nvPr/>
              </p:nvPicPr>
              <p:blipFill rotWithShape="1">
                <a:blip r:embed="rId4">
                  <a:alphaModFix/>
                </a:blip>
                <a:srcRect b="0" l="0" r="0" t="0"/>
                <a:stretch/>
              </p:blipFill>
              <p:spPr>
                <a:xfrm flipH="1">
                  <a:off x="8521562" y="4552462"/>
                  <a:ext cx="101875" cy="103100"/>
                </a:xfrm>
                <a:prstGeom prst="rect">
                  <a:avLst/>
                </a:prstGeom>
                <a:noFill/>
                <a:ln>
                  <a:noFill/>
                </a:ln>
              </p:spPr>
            </p:pic>
            <p:pic>
              <p:nvPicPr>
                <p:cNvPr id="308" name="Google Shape;308;p83"/>
                <p:cNvPicPr preferRelativeResize="0"/>
                <p:nvPr/>
              </p:nvPicPr>
              <p:blipFill rotWithShape="1">
                <a:blip r:embed="rId5">
                  <a:alphaModFix/>
                </a:blip>
                <a:srcRect b="0" l="0" r="0" t="0"/>
                <a:stretch/>
              </p:blipFill>
              <p:spPr>
                <a:xfrm flipH="1">
                  <a:off x="8049250" y="4839200"/>
                  <a:ext cx="162825" cy="162825"/>
                </a:xfrm>
                <a:prstGeom prst="rect">
                  <a:avLst/>
                </a:prstGeom>
                <a:noFill/>
                <a:ln>
                  <a:noFill/>
                </a:ln>
              </p:spPr>
            </p:pic>
          </p:gr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09" name="Shape 309"/>
        <p:cNvGrpSpPr/>
        <p:nvPr/>
      </p:nvGrpSpPr>
      <p:grpSpPr>
        <a:xfrm>
          <a:off x="0" y="0"/>
          <a:ext cx="0" cy="0"/>
          <a:chOff x="0" y="0"/>
          <a:chExt cx="0" cy="0"/>
        </a:xfrm>
      </p:grpSpPr>
      <p:sp>
        <p:nvSpPr>
          <p:cNvPr id="310" name="Google Shape;310;p84"/>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1" name="Google Shape;311;p84"/>
          <p:cNvGrpSpPr/>
          <p:nvPr/>
        </p:nvGrpSpPr>
        <p:grpSpPr>
          <a:xfrm flipH="1">
            <a:off x="289426" y="539500"/>
            <a:ext cx="8490900" cy="4229275"/>
            <a:chOff x="289425" y="539500"/>
            <a:chExt cx="8490900" cy="4229275"/>
          </a:xfrm>
        </p:grpSpPr>
        <p:pic>
          <p:nvPicPr>
            <p:cNvPr id="312" name="Google Shape;312;p84"/>
            <p:cNvPicPr preferRelativeResize="0"/>
            <p:nvPr/>
          </p:nvPicPr>
          <p:blipFill rotWithShape="1">
            <a:blip r:embed="rId2">
              <a:alphaModFix/>
            </a:blip>
            <a:srcRect b="0" l="0" r="0" t="0"/>
            <a:stretch/>
          </p:blipFill>
          <p:spPr>
            <a:xfrm flipH="1">
              <a:off x="501500" y="4665675"/>
              <a:ext cx="101875" cy="103100"/>
            </a:xfrm>
            <a:prstGeom prst="rect">
              <a:avLst/>
            </a:prstGeom>
            <a:noFill/>
            <a:ln>
              <a:noFill/>
            </a:ln>
          </p:spPr>
        </p:pic>
        <p:pic>
          <p:nvPicPr>
            <p:cNvPr id="313" name="Google Shape;313;p84"/>
            <p:cNvPicPr preferRelativeResize="0"/>
            <p:nvPr/>
          </p:nvPicPr>
          <p:blipFill rotWithShape="1">
            <a:blip r:embed="rId2">
              <a:alphaModFix/>
            </a:blip>
            <a:srcRect b="0" l="0" r="0" t="0"/>
            <a:stretch/>
          </p:blipFill>
          <p:spPr>
            <a:xfrm flipH="1">
              <a:off x="8515625" y="4073575"/>
              <a:ext cx="101875" cy="103100"/>
            </a:xfrm>
            <a:prstGeom prst="rect">
              <a:avLst/>
            </a:prstGeom>
            <a:noFill/>
            <a:ln>
              <a:noFill/>
            </a:ln>
          </p:spPr>
        </p:pic>
        <p:pic>
          <p:nvPicPr>
            <p:cNvPr id="314" name="Google Shape;314;p84"/>
            <p:cNvPicPr preferRelativeResize="0"/>
            <p:nvPr/>
          </p:nvPicPr>
          <p:blipFill rotWithShape="1">
            <a:blip r:embed="rId3">
              <a:alphaModFix/>
            </a:blip>
            <a:srcRect b="0" l="0" r="0" t="0"/>
            <a:stretch/>
          </p:blipFill>
          <p:spPr>
            <a:xfrm flipH="1">
              <a:off x="501500" y="831925"/>
              <a:ext cx="162825" cy="162825"/>
            </a:xfrm>
            <a:prstGeom prst="rect">
              <a:avLst/>
            </a:prstGeom>
            <a:noFill/>
            <a:ln>
              <a:noFill/>
            </a:ln>
          </p:spPr>
        </p:pic>
        <p:pic>
          <p:nvPicPr>
            <p:cNvPr id="315" name="Google Shape;315;p84"/>
            <p:cNvPicPr preferRelativeResize="0"/>
            <p:nvPr/>
          </p:nvPicPr>
          <p:blipFill rotWithShape="1">
            <a:blip r:embed="rId3">
              <a:alphaModFix/>
            </a:blip>
            <a:srcRect b="0" l="0" r="0" t="0"/>
            <a:stretch/>
          </p:blipFill>
          <p:spPr>
            <a:xfrm flipH="1">
              <a:off x="8175000" y="4374788"/>
              <a:ext cx="162825" cy="162825"/>
            </a:xfrm>
            <a:prstGeom prst="rect">
              <a:avLst/>
            </a:prstGeom>
            <a:noFill/>
            <a:ln>
              <a:noFill/>
            </a:ln>
          </p:spPr>
        </p:pic>
        <p:pic>
          <p:nvPicPr>
            <p:cNvPr id="316" name="Google Shape;316;p84"/>
            <p:cNvPicPr preferRelativeResize="0"/>
            <p:nvPr/>
          </p:nvPicPr>
          <p:blipFill rotWithShape="1">
            <a:blip r:embed="rId3">
              <a:alphaModFix/>
            </a:blip>
            <a:srcRect b="0" l="0" r="0" t="0"/>
            <a:stretch/>
          </p:blipFill>
          <p:spPr>
            <a:xfrm flipH="1">
              <a:off x="8617500" y="1722563"/>
              <a:ext cx="162825" cy="162825"/>
            </a:xfrm>
            <a:prstGeom prst="rect">
              <a:avLst/>
            </a:prstGeom>
            <a:noFill/>
            <a:ln>
              <a:noFill/>
            </a:ln>
          </p:spPr>
        </p:pic>
        <p:pic>
          <p:nvPicPr>
            <p:cNvPr id="317" name="Google Shape;317;p84"/>
            <p:cNvPicPr preferRelativeResize="0"/>
            <p:nvPr/>
          </p:nvPicPr>
          <p:blipFill rotWithShape="1">
            <a:blip r:embed="rId2">
              <a:alphaModFix/>
            </a:blip>
            <a:srcRect b="0" l="0" r="0" t="0"/>
            <a:stretch/>
          </p:blipFill>
          <p:spPr>
            <a:xfrm flipH="1">
              <a:off x="289425" y="539500"/>
              <a:ext cx="101875" cy="1031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58"/>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58"/>
          <p:cNvSpPr txBox="1"/>
          <p:nvPr>
            <p:ph type="title"/>
          </p:nvPr>
        </p:nvSpPr>
        <p:spPr>
          <a:xfrm>
            <a:off x="1890325" y="2447105"/>
            <a:ext cx="5363400" cy="909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b="0" sz="48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3" name="Google Shape;33;p58"/>
          <p:cNvSpPr txBox="1"/>
          <p:nvPr>
            <p:ph idx="2" type="title"/>
          </p:nvPr>
        </p:nvSpPr>
        <p:spPr>
          <a:xfrm>
            <a:off x="4091550" y="1473775"/>
            <a:ext cx="960900" cy="590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b="0">
                <a:solidFill>
                  <a:schemeClr val="accent4"/>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34" name="Google Shape;34;p58"/>
          <p:cNvSpPr txBox="1"/>
          <p:nvPr>
            <p:ph idx="1" type="subTitle"/>
          </p:nvPr>
        </p:nvSpPr>
        <p:spPr>
          <a:xfrm>
            <a:off x="1890325" y="3316130"/>
            <a:ext cx="5363400" cy="4224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35" name="Google Shape;35;p58"/>
          <p:cNvGrpSpPr/>
          <p:nvPr/>
        </p:nvGrpSpPr>
        <p:grpSpPr>
          <a:xfrm>
            <a:off x="181417" y="94669"/>
            <a:ext cx="8593607" cy="4907356"/>
            <a:chOff x="181417" y="94669"/>
            <a:chExt cx="8593607" cy="4907356"/>
          </a:xfrm>
        </p:grpSpPr>
        <p:pic>
          <p:nvPicPr>
            <p:cNvPr id="36" name="Google Shape;36;p58"/>
            <p:cNvPicPr preferRelativeResize="0"/>
            <p:nvPr/>
          </p:nvPicPr>
          <p:blipFill rotWithShape="1">
            <a:blip r:embed="rId2">
              <a:alphaModFix/>
            </a:blip>
            <a:srcRect b="0" l="0" r="0" t="0"/>
            <a:stretch/>
          </p:blipFill>
          <p:spPr>
            <a:xfrm flipH="1">
              <a:off x="296224" y="838119"/>
              <a:ext cx="162825" cy="164780"/>
            </a:xfrm>
            <a:prstGeom prst="rect">
              <a:avLst/>
            </a:prstGeom>
            <a:noFill/>
            <a:ln>
              <a:noFill/>
            </a:ln>
          </p:spPr>
        </p:pic>
        <p:pic>
          <p:nvPicPr>
            <p:cNvPr id="37" name="Google Shape;37;p58"/>
            <p:cNvPicPr preferRelativeResize="0"/>
            <p:nvPr/>
          </p:nvPicPr>
          <p:blipFill rotWithShape="1">
            <a:blip r:embed="rId3">
              <a:alphaModFix/>
            </a:blip>
            <a:srcRect b="0" l="0" r="0" t="0"/>
            <a:stretch/>
          </p:blipFill>
          <p:spPr>
            <a:xfrm rot="-9426520">
              <a:off x="276307" y="195098"/>
              <a:ext cx="641438" cy="617755"/>
            </a:xfrm>
            <a:prstGeom prst="rect">
              <a:avLst/>
            </a:prstGeom>
            <a:noFill/>
            <a:ln>
              <a:noFill/>
            </a:ln>
            <a:effectLst>
              <a:outerShdw blurRad="128588" rotWithShape="0" algn="bl" dir="7200000" dist="57150">
                <a:schemeClr val="dk2">
                  <a:alpha val="49803"/>
                </a:schemeClr>
              </a:outerShdw>
            </a:effectLst>
          </p:spPr>
        </p:pic>
        <p:pic>
          <p:nvPicPr>
            <p:cNvPr id="38" name="Google Shape;38;p58"/>
            <p:cNvPicPr preferRelativeResize="0"/>
            <p:nvPr/>
          </p:nvPicPr>
          <p:blipFill rotWithShape="1">
            <a:blip r:embed="rId2">
              <a:alphaModFix/>
            </a:blip>
            <a:srcRect b="0" l="0" r="0" t="0"/>
            <a:stretch/>
          </p:blipFill>
          <p:spPr>
            <a:xfrm>
              <a:off x="8668849" y="617293"/>
              <a:ext cx="106175" cy="107458"/>
            </a:xfrm>
            <a:prstGeom prst="rect">
              <a:avLst/>
            </a:prstGeom>
            <a:noFill/>
            <a:ln>
              <a:noFill/>
            </a:ln>
          </p:spPr>
        </p:pic>
        <p:pic>
          <p:nvPicPr>
            <p:cNvPr id="39" name="Google Shape;39;p58"/>
            <p:cNvPicPr preferRelativeResize="0"/>
            <p:nvPr/>
          </p:nvPicPr>
          <p:blipFill rotWithShape="1">
            <a:blip r:embed="rId4">
              <a:alphaModFix/>
            </a:blip>
            <a:srcRect b="0" l="0" r="0" t="0"/>
            <a:stretch/>
          </p:blipFill>
          <p:spPr>
            <a:xfrm flipH="1">
              <a:off x="8267900" y="281150"/>
              <a:ext cx="162825" cy="162825"/>
            </a:xfrm>
            <a:prstGeom prst="rect">
              <a:avLst/>
            </a:prstGeom>
            <a:noFill/>
            <a:ln>
              <a:noFill/>
            </a:ln>
          </p:spPr>
        </p:pic>
        <p:pic>
          <p:nvPicPr>
            <p:cNvPr id="40" name="Google Shape;40;p58"/>
            <p:cNvPicPr preferRelativeResize="0"/>
            <p:nvPr/>
          </p:nvPicPr>
          <p:blipFill rotWithShape="1">
            <a:blip r:embed="rId2">
              <a:alphaModFix/>
            </a:blip>
            <a:srcRect b="0" l="0" r="0" t="0"/>
            <a:stretch/>
          </p:blipFill>
          <p:spPr>
            <a:xfrm flipH="1">
              <a:off x="8521562" y="4552462"/>
              <a:ext cx="101875" cy="103100"/>
            </a:xfrm>
            <a:prstGeom prst="rect">
              <a:avLst/>
            </a:prstGeom>
            <a:noFill/>
            <a:ln>
              <a:noFill/>
            </a:ln>
          </p:spPr>
        </p:pic>
        <p:pic>
          <p:nvPicPr>
            <p:cNvPr id="41" name="Google Shape;41;p58"/>
            <p:cNvPicPr preferRelativeResize="0"/>
            <p:nvPr/>
          </p:nvPicPr>
          <p:blipFill rotWithShape="1">
            <a:blip r:embed="rId4">
              <a:alphaModFix/>
            </a:blip>
            <a:srcRect b="0" l="0" r="0" t="0"/>
            <a:stretch/>
          </p:blipFill>
          <p:spPr>
            <a:xfrm flipH="1">
              <a:off x="8049250" y="4839200"/>
              <a:ext cx="162825" cy="162825"/>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_1">
    <p:spTree>
      <p:nvGrpSpPr>
        <p:cNvPr id="42" name="Shape 42"/>
        <p:cNvGrpSpPr/>
        <p:nvPr/>
      </p:nvGrpSpPr>
      <p:grpSpPr>
        <a:xfrm>
          <a:off x="0" y="0"/>
          <a:ext cx="0" cy="0"/>
          <a:chOff x="0" y="0"/>
          <a:chExt cx="0" cy="0"/>
        </a:xfrm>
      </p:grpSpPr>
      <p:sp>
        <p:nvSpPr>
          <p:cNvPr id="43" name="Google Shape;43;p59"/>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5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45" name="Google Shape;45;p59"/>
          <p:cNvSpPr txBox="1"/>
          <p:nvPr>
            <p:ph idx="1" type="subTitle"/>
          </p:nvPr>
        </p:nvSpPr>
        <p:spPr>
          <a:xfrm>
            <a:off x="4841864" y="1938925"/>
            <a:ext cx="3377100" cy="19062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6" name="Google Shape;46;p59"/>
          <p:cNvSpPr txBox="1"/>
          <p:nvPr>
            <p:ph idx="2" type="subTitle"/>
          </p:nvPr>
        </p:nvSpPr>
        <p:spPr>
          <a:xfrm>
            <a:off x="925036" y="1938925"/>
            <a:ext cx="3377100" cy="19062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47" name="Google Shape;47;p59"/>
          <p:cNvGrpSpPr/>
          <p:nvPr/>
        </p:nvGrpSpPr>
        <p:grpSpPr>
          <a:xfrm>
            <a:off x="232025" y="88222"/>
            <a:ext cx="8771301" cy="5016206"/>
            <a:chOff x="232025" y="88222"/>
            <a:chExt cx="8771301" cy="5016206"/>
          </a:xfrm>
        </p:grpSpPr>
        <p:pic>
          <p:nvPicPr>
            <p:cNvPr id="48" name="Google Shape;48;p59"/>
            <p:cNvPicPr preferRelativeResize="0"/>
            <p:nvPr/>
          </p:nvPicPr>
          <p:blipFill rotWithShape="1">
            <a:blip r:embed="rId2">
              <a:alphaModFix/>
            </a:blip>
            <a:srcRect b="0" l="0" r="0" t="0"/>
            <a:stretch/>
          </p:blipFill>
          <p:spPr>
            <a:xfrm>
              <a:off x="346238" y="88222"/>
              <a:ext cx="571150" cy="514928"/>
            </a:xfrm>
            <a:prstGeom prst="rect">
              <a:avLst/>
            </a:prstGeom>
            <a:noFill/>
            <a:ln>
              <a:noFill/>
            </a:ln>
            <a:effectLst>
              <a:outerShdw blurRad="128588" rotWithShape="0" algn="bl" dir="7200000" dist="57150">
                <a:schemeClr val="dk2">
                  <a:alpha val="49803"/>
                </a:schemeClr>
              </a:outerShdw>
            </a:effectLst>
          </p:spPr>
        </p:pic>
        <p:pic>
          <p:nvPicPr>
            <p:cNvPr id="49" name="Google Shape;49;p59"/>
            <p:cNvPicPr preferRelativeResize="0"/>
            <p:nvPr/>
          </p:nvPicPr>
          <p:blipFill rotWithShape="1">
            <a:blip r:embed="rId3">
              <a:alphaModFix/>
            </a:blip>
            <a:srcRect b="0" l="0" r="0" t="0"/>
            <a:stretch/>
          </p:blipFill>
          <p:spPr>
            <a:xfrm>
              <a:off x="8171825" y="4542372"/>
              <a:ext cx="831501" cy="562056"/>
            </a:xfrm>
            <a:prstGeom prst="rect">
              <a:avLst/>
            </a:prstGeom>
            <a:noFill/>
            <a:ln>
              <a:noFill/>
            </a:ln>
            <a:effectLst>
              <a:outerShdw blurRad="128588" rotWithShape="0" algn="bl" dir="7200000" dist="57150">
                <a:schemeClr val="dk2">
                  <a:alpha val="49803"/>
                </a:schemeClr>
              </a:outerShdw>
            </a:effectLst>
          </p:spPr>
        </p:pic>
        <p:grpSp>
          <p:nvGrpSpPr>
            <p:cNvPr id="50" name="Google Shape;50;p59"/>
            <p:cNvGrpSpPr/>
            <p:nvPr/>
          </p:nvGrpSpPr>
          <p:grpSpPr>
            <a:xfrm>
              <a:off x="232025" y="789323"/>
              <a:ext cx="8614900" cy="4212702"/>
              <a:chOff x="232025" y="789323"/>
              <a:chExt cx="8614900" cy="4212702"/>
            </a:xfrm>
          </p:grpSpPr>
          <p:pic>
            <p:nvPicPr>
              <p:cNvPr id="51" name="Google Shape;51;p59"/>
              <p:cNvPicPr preferRelativeResize="0"/>
              <p:nvPr/>
            </p:nvPicPr>
            <p:blipFill rotWithShape="1">
              <a:blip r:embed="rId4">
                <a:alphaModFix/>
              </a:blip>
              <a:srcRect b="0" l="0" r="0" t="0"/>
              <a:stretch/>
            </p:blipFill>
            <p:spPr>
              <a:xfrm flipH="1">
                <a:off x="232025" y="789323"/>
                <a:ext cx="114225" cy="115600"/>
              </a:xfrm>
              <a:prstGeom prst="rect">
                <a:avLst/>
              </a:prstGeom>
              <a:noFill/>
              <a:ln>
                <a:noFill/>
              </a:ln>
            </p:spPr>
          </p:pic>
          <p:pic>
            <p:nvPicPr>
              <p:cNvPr id="52" name="Google Shape;52;p59"/>
              <p:cNvPicPr preferRelativeResize="0"/>
              <p:nvPr/>
            </p:nvPicPr>
            <p:blipFill rotWithShape="1">
              <a:blip r:embed="rId5">
                <a:alphaModFix/>
              </a:blip>
              <a:srcRect b="0" l="0" r="0" t="0"/>
              <a:stretch/>
            </p:blipFill>
            <p:spPr>
              <a:xfrm flipH="1">
                <a:off x="8684100" y="4026500"/>
                <a:ext cx="162825" cy="162825"/>
              </a:xfrm>
              <a:prstGeom prst="rect">
                <a:avLst/>
              </a:prstGeom>
              <a:noFill/>
              <a:ln>
                <a:noFill/>
              </a:ln>
            </p:spPr>
          </p:pic>
          <p:grpSp>
            <p:nvGrpSpPr>
              <p:cNvPr id="53" name="Google Shape;53;p59"/>
              <p:cNvGrpSpPr/>
              <p:nvPr/>
            </p:nvGrpSpPr>
            <p:grpSpPr>
              <a:xfrm flipH="1">
                <a:off x="501547" y="838119"/>
                <a:ext cx="8327213" cy="4163906"/>
                <a:chOff x="296224" y="838119"/>
                <a:chExt cx="8327213" cy="4163906"/>
              </a:xfrm>
            </p:grpSpPr>
            <p:pic>
              <p:nvPicPr>
                <p:cNvPr id="54" name="Google Shape;54;p59"/>
                <p:cNvPicPr preferRelativeResize="0"/>
                <p:nvPr/>
              </p:nvPicPr>
              <p:blipFill rotWithShape="1">
                <a:blip r:embed="rId4">
                  <a:alphaModFix/>
                </a:blip>
                <a:srcRect b="0" l="0" r="0" t="0"/>
                <a:stretch/>
              </p:blipFill>
              <p:spPr>
                <a:xfrm flipH="1">
                  <a:off x="296224" y="838119"/>
                  <a:ext cx="162825" cy="164780"/>
                </a:xfrm>
                <a:prstGeom prst="rect">
                  <a:avLst/>
                </a:prstGeom>
                <a:noFill/>
                <a:ln>
                  <a:noFill/>
                </a:ln>
              </p:spPr>
            </p:pic>
            <p:pic>
              <p:nvPicPr>
                <p:cNvPr id="55" name="Google Shape;55;p59"/>
                <p:cNvPicPr preferRelativeResize="0"/>
                <p:nvPr/>
              </p:nvPicPr>
              <p:blipFill rotWithShape="1">
                <a:blip r:embed="rId4">
                  <a:alphaModFix/>
                </a:blip>
                <a:srcRect b="0" l="0" r="0" t="0"/>
                <a:stretch/>
              </p:blipFill>
              <p:spPr>
                <a:xfrm flipH="1">
                  <a:off x="8521562" y="4552462"/>
                  <a:ext cx="101875" cy="103100"/>
                </a:xfrm>
                <a:prstGeom prst="rect">
                  <a:avLst/>
                </a:prstGeom>
                <a:noFill/>
                <a:ln>
                  <a:noFill/>
                </a:ln>
              </p:spPr>
            </p:pic>
            <p:pic>
              <p:nvPicPr>
                <p:cNvPr id="56" name="Google Shape;56;p59"/>
                <p:cNvPicPr preferRelativeResize="0"/>
                <p:nvPr/>
              </p:nvPicPr>
              <p:blipFill rotWithShape="1">
                <a:blip r:embed="rId5">
                  <a:alphaModFix/>
                </a:blip>
                <a:srcRect b="0" l="0" r="0" t="0"/>
                <a:stretch/>
              </p:blipFill>
              <p:spPr>
                <a:xfrm flipH="1">
                  <a:off x="8049250" y="4839200"/>
                  <a:ext cx="162825" cy="162825"/>
                </a:xfrm>
                <a:prstGeom prst="rect">
                  <a:avLst/>
                </a:prstGeom>
                <a:noFill/>
                <a:ln>
                  <a:noFill/>
                </a:ln>
              </p:spPr>
            </p:pic>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7" name="Shape 57"/>
        <p:cNvGrpSpPr/>
        <p:nvPr/>
      </p:nvGrpSpPr>
      <p:grpSpPr>
        <a:xfrm>
          <a:off x="0" y="0"/>
          <a:ext cx="0" cy="0"/>
          <a:chOff x="0" y="0"/>
          <a:chExt cx="0" cy="0"/>
        </a:xfrm>
      </p:grpSpPr>
      <p:sp>
        <p:nvSpPr>
          <p:cNvPr id="58" name="Google Shape;58;p60"/>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60"/>
          <p:cNvSpPr txBox="1"/>
          <p:nvPr>
            <p:ph type="title"/>
          </p:nvPr>
        </p:nvSpPr>
        <p:spPr>
          <a:xfrm>
            <a:off x="720000" y="445025"/>
            <a:ext cx="7710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b="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60" name="Google Shape;60;p60"/>
          <p:cNvSpPr txBox="1"/>
          <p:nvPr>
            <p:ph idx="1" type="subTitle"/>
          </p:nvPr>
        </p:nvSpPr>
        <p:spPr>
          <a:xfrm>
            <a:off x="1272875" y="1700300"/>
            <a:ext cx="6598200" cy="1971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chemeClr val="accent1"/>
              </a:buClr>
              <a:buSzPts val="1600"/>
              <a:buFont typeface="Nunito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400"/>
              <a:buFont typeface="Nunito Light"/>
              <a:buChar char="○"/>
              <a:defRPr/>
            </a:lvl5pPr>
            <a:lvl6pPr lvl="5" algn="ctr">
              <a:lnSpc>
                <a:spcPct val="100000"/>
              </a:lnSpc>
              <a:spcBef>
                <a:spcPts val="0"/>
              </a:spcBef>
              <a:spcAft>
                <a:spcPts val="0"/>
              </a:spcAft>
              <a:buClr>
                <a:srgbClr val="999999"/>
              </a:buClr>
              <a:buSzPts val="14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400"/>
              <a:buFont typeface="Nunito Light"/>
              <a:buChar char="■"/>
              <a:defRPr/>
            </a:lvl9pPr>
          </a:lstStyle>
          <a:p/>
        </p:txBody>
      </p:sp>
      <p:grpSp>
        <p:nvGrpSpPr>
          <p:cNvPr id="61" name="Google Shape;61;p60"/>
          <p:cNvGrpSpPr/>
          <p:nvPr/>
        </p:nvGrpSpPr>
        <p:grpSpPr>
          <a:xfrm>
            <a:off x="181277" y="0"/>
            <a:ext cx="8825998" cy="5004550"/>
            <a:chOff x="181277" y="0"/>
            <a:chExt cx="8825998" cy="5004550"/>
          </a:xfrm>
        </p:grpSpPr>
        <p:pic>
          <p:nvPicPr>
            <p:cNvPr id="62" name="Google Shape;62;p60"/>
            <p:cNvPicPr preferRelativeResize="0"/>
            <p:nvPr/>
          </p:nvPicPr>
          <p:blipFill rotWithShape="1">
            <a:blip r:embed="rId2">
              <a:alphaModFix/>
            </a:blip>
            <a:srcRect b="0" l="0" r="0" t="0"/>
            <a:stretch/>
          </p:blipFill>
          <p:spPr>
            <a:xfrm flipH="1" rot="6905808">
              <a:off x="276308" y="112573"/>
              <a:ext cx="641437" cy="617756"/>
            </a:xfrm>
            <a:prstGeom prst="rect">
              <a:avLst/>
            </a:prstGeom>
            <a:noFill/>
            <a:ln>
              <a:noFill/>
            </a:ln>
            <a:effectLst>
              <a:outerShdw blurRad="128588" rotWithShape="0" algn="bl" dir="7200000" dist="57150">
                <a:schemeClr val="dk2">
                  <a:alpha val="49803"/>
                </a:schemeClr>
              </a:outerShdw>
            </a:effectLst>
          </p:spPr>
        </p:pic>
        <p:pic>
          <p:nvPicPr>
            <p:cNvPr id="63" name="Google Shape;63;p60"/>
            <p:cNvPicPr preferRelativeResize="0"/>
            <p:nvPr/>
          </p:nvPicPr>
          <p:blipFill rotWithShape="1">
            <a:blip r:embed="rId3">
              <a:alphaModFix/>
            </a:blip>
            <a:srcRect b="0" l="0" r="0" t="0"/>
            <a:stretch/>
          </p:blipFill>
          <p:spPr>
            <a:xfrm flipH="1" rot="10800000">
              <a:off x="8818224" y="862726"/>
              <a:ext cx="106175" cy="107458"/>
            </a:xfrm>
            <a:prstGeom prst="rect">
              <a:avLst/>
            </a:prstGeom>
            <a:noFill/>
            <a:ln>
              <a:noFill/>
            </a:ln>
          </p:spPr>
        </p:pic>
        <p:pic>
          <p:nvPicPr>
            <p:cNvPr id="64" name="Google Shape;64;p60"/>
            <p:cNvPicPr preferRelativeResize="0"/>
            <p:nvPr/>
          </p:nvPicPr>
          <p:blipFill rotWithShape="1">
            <a:blip r:embed="rId4">
              <a:alphaModFix/>
            </a:blip>
            <a:srcRect b="0" l="0" r="0" t="0"/>
            <a:stretch/>
          </p:blipFill>
          <p:spPr>
            <a:xfrm flipH="1" rot="10800000">
              <a:off x="849950" y="4750602"/>
              <a:ext cx="162825" cy="162825"/>
            </a:xfrm>
            <a:prstGeom prst="rect">
              <a:avLst/>
            </a:prstGeom>
            <a:noFill/>
            <a:ln>
              <a:noFill/>
            </a:ln>
          </p:spPr>
        </p:pic>
        <p:pic>
          <p:nvPicPr>
            <p:cNvPr id="65" name="Google Shape;65;p60"/>
            <p:cNvPicPr preferRelativeResize="0"/>
            <p:nvPr/>
          </p:nvPicPr>
          <p:blipFill rotWithShape="1">
            <a:blip r:embed="rId5">
              <a:alphaModFix/>
            </a:blip>
            <a:srcRect b="0" l="0" r="0" t="0"/>
            <a:stretch/>
          </p:blipFill>
          <p:spPr>
            <a:xfrm>
              <a:off x="8430775" y="4433400"/>
              <a:ext cx="571151" cy="571150"/>
            </a:xfrm>
            <a:prstGeom prst="rect">
              <a:avLst/>
            </a:prstGeom>
            <a:noFill/>
            <a:ln>
              <a:noFill/>
            </a:ln>
            <a:effectLst>
              <a:outerShdw blurRad="128588" rotWithShape="0" algn="bl" dir="7200000" dist="57150">
                <a:schemeClr val="dk2">
                  <a:alpha val="49803"/>
                </a:schemeClr>
              </a:outerShdw>
            </a:effectLst>
          </p:spPr>
        </p:pic>
        <p:pic>
          <p:nvPicPr>
            <p:cNvPr id="66" name="Google Shape;66;p60"/>
            <p:cNvPicPr preferRelativeResize="0"/>
            <p:nvPr/>
          </p:nvPicPr>
          <p:blipFill rotWithShape="1">
            <a:blip r:embed="rId4">
              <a:alphaModFix/>
            </a:blip>
            <a:srcRect b="0" l="0" r="0" t="0"/>
            <a:stretch/>
          </p:blipFill>
          <p:spPr>
            <a:xfrm>
              <a:off x="8844450" y="4212450"/>
              <a:ext cx="162825" cy="162825"/>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61"/>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6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70" name="Google Shape;70;p61"/>
          <p:cNvSpPr txBox="1"/>
          <p:nvPr>
            <p:ph idx="1" type="subTitle"/>
          </p:nvPr>
        </p:nvSpPr>
        <p:spPr>
          <a:xfrm>
            <a:off x="4933869" y="2541375"/>
            <a:ext cx="2721000" cy="11226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1" name="Google Shape;71;p61"/>
          <p:cNvSpPr txBox="1"/>
          <p:nvPr>
            <p:ph idx="2" type="subTitle"/>
          </p:nvPr>
        </p:nvSpPr>
        <p:spPr>
          <a:xfrm>
            <a:off x="1489100" y="2541375"/>
            <a:ext cx="2721000" cy="11226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 name="Google Shape;72;p61"/>
          <p:cNvSpPr txBox="1"/>
          <p:nvPr>
            <p:ph idx="3" type="subTitle"/>
          </p:nvPr>
        </p:nvSpPr>
        <p:spPr>
          <a:xfrm>
            <a:off x="1489100" y="2078000"/>
            <a:ext cx="2721000" cy="5589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sp>
        <p:nvSpPr>
          <p:cNvPr id="73" name="Google Shape;73;p61"/>
          <p:cNvSpPr txBox="1"/>
          <p:nvPr>
            <p:ph idx="4" type="subTitle"/>
          </p:nvPr>
        </p:nvSpPr>
        <p:spPr>
          <a:xfrm>
            <a:off x="4933866" y="2078000"/>
            <a:ext cx="2721000" cy="5589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grpSp>
        <p:nvGrpSpPr>
          <p:cNvPr id="74" name="Google Shape;74;p61"/>
          <p:cNvGrpSpPr/>
          <p:nvPr/>
        </p:nvGrpSpPr>
        <p:grpSpPr>
          <a:xfrm>
            <a:off x="181417" y="94669"/>
            <a:ext cx="8593607" cy="4907356"/>
            <a:chOff x="181417" y="94669"/>
            <a:chExt cx="8593607" cy="4907356"/>
          </a:xfrm>
        </p:grpSpPr>
        <p:pic>
          <p:nvPicPr>
            <p:cNvPr id="75" name="Google Shape;75;p61"/>
            <p:cNvPicPr preferRelativeResize="0"/>
            <p:nvPr/>
          </p:nvPicPr>
          <p:blipFill rotWithShape="1">
            <a:blip r:embed="rId2">
              <a:alphaModFix/>
            </a:blip>
            <a:srcRect b="0" l="0" r="0" t="0"/>
            <a:stretch/>
          </p:blipFill>
          <p:spPr>
            <a:xfrm flipH="1">
              <a:off x="296224" y="838119"/>
              <a:ext cx="162825" cy="164780"/>
            </a:xfrm>
            <a:prstGeom prst="rect">
              <a:avLst/>
            </a:prstGeom>
            <a:noFill/>
            <a:ln>
              <a:noFill/>
            </a:ln>
          </p:spPr>
        </p:pic>
        <p:pic>
          <p:nvPicPr>
            <p:cNvPr id="76" name="Google Shape;76;p61"/>
            <p:cNvPicPr preferRelativeResize="0"/>
            <p:nvPr/>
          </p:nvPicPr>
          <p:blipFill rotWithShape="1">
            <a:blip r:embed="rId3">
              <a:alphaModFix/>
            </a:blip>
            <a:srcRect b="0" l="0" r="0" t="0"/>
            <a:stretch/>
          </p:blipFill>
          <p:spPr>
            <a:xfrm rot="-9426520">
              <a:off x="276307" y="195098"/>
              <a:ext cx="641438" cy="617755"/>
            </a:xfrm>
            <a:prstGeom prst="rect">
              <a:avLst/>
            </a:prstGeom>
            <a:noFill/>
            <a:ln>
              <a:noFill/>
            </a:ln>
            <a:effectLst>
              <a:outerShdw blurRad="128588" rotWithShape="0" algn="bl" dir="7200000" dist="57150">
                <a:schemeClr val="dk2">
                  <a:alpha val="49803"/>
                </a:schemeClr>
              </a:outerShdw>
            </a:effectLst>
          </p:spPr>
        </p:pic>
        <p:pic>
          <p:nvPicPr>
            <p:cNvPr id="77" name="Google Shape;77;p61"/>
            <p:cNvPicPr preferRelativeResize="0"/>
            <p:nvPr/>
          </p:nvPicPr>
          <p:blipFill rotWithShape="1">
            <a:blip r:embed="rId2">
              <a:alphaModFix/>
            </a:blip>
            <a:srcRect b="0" l="0" r="0" t="0"/>
            <a:stretch/>
          </p:blipFill>
          <p:spPr>
            <a:xfrm>
              <a:off x="8668849" y="617293"/>
              <a:ext cx="106175" cy="107458"/>
            </a:xfrm>
            <a:prstGeom prst="rect">
              <a:avLst/>
            </a:prstGeom>
            <a:noFill/>
            <a:ln>
              <a:noFill/>
            </a:ln>
          </p:spPr>
        </p:pic>
        <p:pic>
          <p:nvPicPr>
            <p:cNvPr id="78" name="Google Shape;78;p61"/>
            <p:cNvPicPr preferRelativeResize="0"/>
            <p:nvPr/>
          </p:nvPicPr>
          <p:blipFill rotWithShape="1">
            <a:blip r:embed="rId4">
              <a:alphaModFix/>
            </a:blip>
            <a:srcRect b="0" l="0" r="0" t="0"/>
            <a:stretch/>
          </p:blipFill>
          <p:spPr>
            <a:xfrm flipH="1">
              <a:off x="8267900" y="281150"/>
              <a:ext cx="162825" cy="162825"/>
            </a:xfrm>
            <a:prstGeom prst="rect">
              <a:avLst/>
            </a:prstGeom>
            <a:noFill/>
            <a:ln>
              <a:noFill/>
            </a:ln>
          </p:spPr>
        </p:pic>
        <p:pic>
          <p:nvPicPr>
            <p:cNvPr id="79" name="Google Shape;79;p61"/>
            <p:cNvPicPr preferRelativeResize="0"/>
            <p:nvPr/>
          </p:nvPicPr>
          <p:blipFill rotWithShape="1">
            <a:blip r:embed="rId2">
              <a:alphaModFix/>
            </a:blip>
            <a:srcRect b="0" l="0" r="0" t="0"/>
            <a:stretch/>
          </p:blipFill>
          <p:spPr>
            <a:xfrm flipH="1">
              <a:off x="8521562" y="4552462"/>
              <a:ext cx="101875" cy="103100"/>
            </a:xfrm>
            <a:prstGeom prst="rect">
              <a:avLst/>
            </a:prstGeom>
            <a:noFill/>
            <a:ln>
              <a:noFill/>
            </a:ln>
          </p:spPr>
        </p:pic>
        <p:pic>
          <p:nvPicPr>
            <p:cNvPr id="80" name="Google Shape;80;p61"/>
            <p:cNvPicPr preferRelativeResize="0"/>
            <p:nvPr/>
          </p:nvPicPr>
          <p:blipFill rotWithShape="1">
            <a:blip r:embed="rId4">
              <a:alphaModFix/>
            </a:blip>
            <a:srcRect b="0" l="0" r="0" t="0"/>
            <a:stretch/>
          </p:blipFill>
          <p:spPr>
            <a:xfrm flipH="1">
              <a:off x="8049250" y="4839200"/>
              <a:ext cx="162825" cy="16282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81" name="Shape 81"/>
        <p:cNvGrpSpPr/>
        <p:nvPr/>
      </p:nvGrpSpPr>
      <p:grpSpPr>
        <a:xfrm>
          <a:off x="0" y="0"/>
          <a:ext cx="0" cy="0"/>
          <a:chOff x="0" y="0"/>
          <a:chExt cx="0" cy="0"/>
        </a:xfrm>
      </p:grpSpPr>
      <p:sp>
        <p:nvSpPr>
          <p:cNvPr id="82" name="Google Shape;82;p62"/>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6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84" name="Google Shape;84;p62"/>
          <p:cNvSpPr txBox="1"/>
          <p:nvPr>
            <p:ph idx="1" type="subTitle"/>
          </p:nvPr>
        </p:nvSpPr>
        <p:spPr>
          <a:xfrm>
            <a:off x="840970" y="2961150"/>
            <a:ext cx="2233200" cy="874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5" name="Google Shape;85;p62"/>
          <p:cNvSpPr txBox="1"/>
          <p:nvPr>
            <p:ph idx="2" type="subTitle"/>
          </p:nvPr>
        </p:nvSpPr>
        <p:spPr>
          <a:xfrm>
            <a:off x="3455400" y="2961150"/>
            <a:ext cx="2233200" cy="874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6" name="Google Shape;86;p62"/>
          <p:cNvSpPr txBox="1"/>
          <p:nvPr>
            <p:ph idx="3" type="subTitle"/>
          </p:nvPr>
        </p:nvSpPr>
        <p:spPr>
          <a:xfrm>
            <a:off x="6069830" y="2961150"/>
            <a:ext cx="2233200" cy="874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7" name="Google Shape;87;p62"/>
          <p:cNvSpPr txBox="1"/>
          <p:nvPr>
            <p:ph idx="4" type="subTitle"/>
          </p:nvPr>
        </p:nvSpPr>
        <p:spPr>
          <a:xfrm>
            <a:off x="840970" y="2573975"/>
            <a:ext cx="2233200" cy="5589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sp>
        <p:nvSpPr>
          <p:cNvPr id="88" name="Google Shape;88;p62"/>
          <p:cNvSpPr txBox="1"/>
          <p:nvPr>
            <p:ph idx="5" type="subTitle"/>
          </p:nvPr>
        </p:nvSpPr>
        <p:spPr>
          <a:xfrm>
            <a:off x="3455400" y="2573975"/>
            <a:ext cx="2233200" cy="5589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sp>
        <p:nvSpPr>
          <p:cNvPr id="89" name="Google Shape;89;p62"/>
          <p:cNvSpPr txBox="1"/>
          <p:nvPr>
            <p:ph idx="6" type="subTitle"/>
          </p:nvPr>
        </p:nvSpPr>
        <p:spPr>
          <a:xfrm>
            <a:off x="6069830" y="2573975"/>
            <a:ext cx="2233200" cy="5589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grpSp>
        <p:nvGrpSpPr>
          <p:cNvPr id="90" name="Google Shape;90;p62"/>
          <p:cNvGrpSpPr/>
          <p:nvPr/>
        </p:nvGrpSpPr>
        <p:grpSpPr>
          <a:xfrm flipH="1" rot="10800000">
            <a:off x="181417" y="247071"/>
            <a:ext cx="8593607" cy="4907356"/>
            <a:chOff x="181417" y="94669"/>
            <a:chExt cx="8593607" cy="4907356"/>
          </a:xfrm>
        </p:grpSpPr>
        <p:pic>
          <p:nvPicPr>
            <p:cNvPr id="91" name="Google Shape;91;p62"/>
            <p:cNvPicPr preferRelativeResize="0"/>
            <p:nvPr/>
          </p:nvPicPr>
          <p:blipFill rotWithShape="1">
            <a:blip r:embed="rId2">
              <a:alphaModFix/>
            </a:blip>
            <a:srcRect b="0" l="0" r="0" t="0"/>
            <a:stretch/>
          </p:blipFill>
          <p:spPr>
            <a:xfrm flipH="1">
              <a:off x="296224" y="838119"/>
              <a:ext cx="162825" cy="164780"/>
            </a:xfrm>
            <a:prstGeom prst="rect">
              <a:avLst/>
            </a:prstGeom>
            <a:noFill/>
            <a:ln>
              <a:noFill/>
            </a:ln>
          </p:spPr>
        </p:pic>
        <p:pic>
          <p:nvPicPr>
            <p:cNvPr id="92" name="Google Shape;92;p62"/>
            <p:cNvPicPr preferRelativeResize="0"/>
            <p:nvPr/>
          </p:nvPicPr>
          <p:blipFill rotWithShape="1">
            <a:blip r:embed="rId3">
              <a:alphaModFix/>
            </a:blip>
            <a:srcRect b="0" l="0" r="0" t="0"/>
            <a:stretch/>
          </p:blipFill>
          <p:spPr>
            <a:xfrm rot="-9426520">
              <a:off x="276307" y="195098"/>
              <a:ext cx="641438" cy="617755"/>
            </a:xfrm>
            <a:prstGeom prst="rect">
              <a:avLst/>
            </a:prstGeom>
            <a:noFill/>
            <a:ln>
              <a:noFill/>
            </a:ln>
            <a:effectLst>
              <a:outerShdw blurRad="128588" rotWithShape="0" algn="bl" dir="7200000" dist="57150">
                <a:schemeClr val="dk2">
                  <a:alpha val="49803"/>
                </a:schemeClr>
              </a:outerShdw>
            </a:effectLst>
          </p:spPr>
        </p:pic>
        <p:pic>
          <p:nvPicPr>
            <p:cNvPr id="93" name="Google Shape;93;p62"/>
            <p:cNvPicPr preferRelativeResize="0"/>
            <p:nvPr/>
          </p:nvPicPr>
          <p:blipFill rotWithShape="1">
            <a:blip r:embed="rId2">
              <a:alphaModFix/>
            </a:blip>
            <a:srcRect b="0" l="0" r="0" t="0"/>
            <a:stretch/>
          </p:blipFill>
          <p:spPr>
            <a:xfrm>
              <a:off x="8668849" y="617293"/>
              <a:ext cx="106175" cy="107458"/>
            </a:xfrm>
            <a:prstGeom prst="rect">
              <a:avLst/>
            </a:prstGeom>
            <a:noFill/>
            <a:ln>
              <a:noFill/>
            </a:ln>
          </p:spPr>
        </p:pic>
        <p:pic>
          <p:nvPicPr>
            <p:cNvPr id="94" name="Google Shape;94;p62"/>
            <p:cNvPicPr preferRelativeResize="0"/>
            <p:nvPr/>
          </p:nvPicPr>
          <p:blipFill rotWithShape="1">
            <a:blip r:embed="rId4">
              <a:alphaModFix/>
            </a:blip>
            <a:srcRect b="0" l="0" r="0" t="0"/>
            <a:stretch/>
          </p:blipFill>
          <p:spPr>
            <a:xfrm flipH="1">
              <a:off x="8267900" y="281150"/>
              <a:ext cx="162825" cy="162825"/>
            </a:xfrm>
            <a:prstGeom prst="rect">
              <a:avLst/>
            </a:prstGeom>
            <a:noFill/>
            <a:ln>
              <a:noFill/>
            </a:ln>
          </p:spPr>
        </p:pic>
        <p:pic>
          <p:nvPicPr>
            <p:cNvPr id="95" name="Google Shape;95;p62"/>
            <p:cNvPicPr preferRelativeResize="0"/>
            <p:nvPr/>
          </p:nvPicPr>
          <p:blipFill rotWithShape="1">
            <a:blip r:embed="rId2">
              <a:alphaModFix/>
            </a:blip>
            <a:srcRect b="0" l="0" r="0" t="0"/>
            <a:stretch/>
          </p:blipFill>
          <p:spPr>
            <a:xfrm flipH="1">
              <a:off x="8521562" y="4552462"/>
              <a:ext cx="101875" cy="103100"/>
            </a:xfrm>
            <a:prstGeom prst="rect">
              <a:avLst/>
            </a:prstGeom>
            <a:noFill/>
            <a:ln>
              <a:noFill/>
            </a:ln>
          </p:spPr>
        </p:pic>
        <p:pic>
          <p:nvPicPr>
            <p:cNvPr id="96" name="Google Shape;96;p62"/>
            <p:cNvPicPr preferRelativeResize="0"/>
            <p:nvPr/>
          </p:nvPicPr>
          <p:blipFill rotWithShape="1">
            <a:blip r:embed="rId4">
              <a:alphaModFix/>
            </a:blip>
            <a:srcRect b="0" l="0" r="0" t="0"/>
            <a:stretch/>
          </p:blipFill>
          <p:spPr>
            <a:xfrm flipH="1">
              <a:off x="8049250" y="4839200"/>
              <a:ext cx="162825" cy="162825"/>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97" name="Shape 97"/>
        <p:cNvGrpSpPr/>
        <p:nvPr/>
      </p:nvGrpSpPr>
      <p:grpSpPr>
        <a:xfrm>
          <a:off x="0" y="0"/>
          <a:ext cx="0" cy="0"/>
          <a:chOff x="0" y="0"/>
          <a:chExt cx="0" cy="0"/>
        </a:xfrm>
      </p:grpSpPr>
      <p:sp>
        <p:nvSpPr>
          <p:cNvPr id="98" name="Google Shape;98;p63"/>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63"/>
          <p:cNvSpPr txBox="1"/>
          <p:nvPr>
            <p:ph type="title"/>
          </p:nvPr>
        </p:nvSpPr>
        <p:spPr>
          <a:xfrm>
            <a:off x="720000" y="445025"/>
            <a:ext cx="7704000" cy="1263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00" name="Google Shape;100;p63"/>
          <p:cNvSpPr txBox="1"/>
          <p:nvPr>
            <p:ph idx="1" type="subTitle"/>
          </p:nvPr>
        </p:nvSpPr>
        <p:spPr>
          <a:xfrm>
            <a:off x="1937950" y="2438110"/>
            <a:ext cx="2510400" cy="6654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1" name="Google Shape;101;p63"/>
          <p:cNvSpPr txBox="1"/>
          <p:nvPr>
            <p:ph idx="2" type="subTitle"/>
          </p:nvPr>
        </p:nvSpPr>
        <p:spPr>
          <a:xfrm>
            <a:off x="1937978" y="3745816"/>
            <a:ext cx="2510400" cy="6654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2" name="Google Shape;102;p63"/>
          <p:cNvSpPr txBox="1"/>
          <p:nvPr>
            <p:ph idx="3" type="subTitle"/>
          </p:nvPr>
        </p:nvSpPr>
        <p:spPr>
          <a:xfrm>
            <a:off x="5589630" y="2438110"/>
            <a:ext cx="2510400" cy="66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3" name="Google Shape;103;p63"/>
          <p:cNvSpPr txBox="1"/>
          <p:nvPr>
            <p:ph idx="4" type="subTitle"/>
          </p:nvPr>
        </p:nvSpPr>
        <p:spPr>
          <a:xfrm>
            <a:off x="5589622" y="3745816"/>
            <a:ext cx="2510400" cy="6654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4" name="Google Shape;104;p63"/>
          <p:cNvSpPr txBox="1"/>
          <p:nvPr>
            <p:ph idx="5" type="subTitle"/>
          </p:nvPr>
        </p:nvSpPr>
        <p:spPr>
          <a:xfrm>
            <a:off x="1937950" y="2050950"/>
            <a:ext cx="2510400" cy="5589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sp>
        <p:nvSpPr>
          <p:cNvPr id="105" name="Google Shape;105;p63"/>
          <p:cNvSpPr txBox="1"/>
          <p:nvPr>
            <p:ph idx="6" type="subTitle"/>
          </p:nvPr>
        </p:nvSpPr>
        <p:spPr>
          <a:xfrm>
            <a:off x="5589630" y="2050950"/>
            <a:ext cx="2510400" cy="5589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sp>
        <p:nvSpPr>
          <p:cNvPr id="106" name="Google Shape;106;p63"/>
          <p:cNvSpPr txBox="1"/>
          <p:nvPr>
            <p:ph idx="7" type="subTitle"/>
          </p:nvPr>
        </p:nvSpPr>
        <p:spPr>
          <a:xfrm>
            <a:off x="1937972" y="3358644"/>
            <a:ext cx="2510400" cy="5589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sp>
        <p:nvSpPr>
          <p:cNvPr id="107" name="Google Shape;107;p63"/>
          <p:cNvSpPr txBox="1"/>
          <p:nvPr>
            <p:ph idx="8" type="subTitle"/>
          </p:nvPr>
        </p:nvSpPr>
        <p:spPr>
          <a:xfrm>
            <a:off x="5589622" y="3358644"/>
            <a:ext cx="2510400" cy="5589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grpSp>
        <p:nvGrpSpPr>
          <p:cNvPr id="108" name="Google Shape;108;p63"/>
          <p:cNvGrpSpPr/>
          <p:nvPr/>
        </p:nvGrpSpPr>
        <p:grpSpPr>
          <a:xfrm flipH="1">
            <a:off x="349961" y="94669"/>
            <a:ext cx="8593607" cy="4907356"/>
            <a:chOff x="181417" y="94669"/>
            <a:chExt cx="8593607" cy="4907356"/>
          </a:xfrm>
        </p:grpSpPr>
        <p:pic>
          <p:nvPicPr>
            <p:cNvPr id="109" name="Google Shape;109;p63"/>
            <p:cNvPicPr preferRelativeResize="0"/>
            <p:nvPr/>
          </p:nvPicPr>
          <p:blipFill rotWithShape="1">
            <a:blip r:embed="rId2">
              <a:alphaModFix/>
            </a:blip>
            <a:srcRect b="0" l="0" r="0" t="0"/>
            <a:stretch/>
          </p:blipFill>
          <p:spPr>
            <a:xfrm flipH="1">
              <a:off x="296224" y="838119"/>
              <a:ext cx="162825" cy="164780"/>
            </a:xfrm>
            <a:prstGeom prst="rect">
              <a:avLst/>
            </a:prstGeom>
            <a:noFill/>
            <a:ln>
              <a:noFill/>
            </a:ln>
          </p:spPr>
        </p:pic>
        <p:pic>
          <p:nvPicPr>
            <p:cNvPr id="110" name="Google Shape;110;p63"/>
            <p:cNvPicPr preferRelativeResize="0"/>
            <p:nvPr/>
          </p:nvPicPr>
          <p:blipFill rotWithShape="1">
            <a:blip r:embed="rId3">
              <a:alphaModFix/>
            </a:blip>
            <a:srcRect b="0" l="0" r="0" t="0"/>
            <a:stretch/>
          </p:blipFill>
          <p:spPr>
            <a:xfrm rot="-9426520">
              <a:off x="276307" y="195098"/>
              <a:ext cx="641438" cy="617755"/>
            </a:xfrm>
            <a:prstGeom prst="rect">
              <a:avLst/>
            </a:prstGeom>
            <a:noFill/>
            <a:ln>
              <a:noFill/>
            </a:ln>
            <a:effectLst>
              <a:outerShdw blurRad="128588" rotWithShape="0" algn="bl" dir="7200000" dist="57150">
                <a:schemeClr val="dk2">
                  <a:alpha val="49803"/>
                </a:schemeClr>
              </a:outerShdw>
            </a:effectLst>
          </p:spPr>
        </p:pic>
        <p:pic>
          <p:nvPicPr>
            <p:cNvPr id="111" name="Google Shape;111;p63"/>
            <p:cNvPicPr preferRelativeResize="0"/>
            <p:nvPr/>
          </p:nvPicPr>
          <p:blipFill rotWithShape="1">
            <a:blip r:embed="rId2">
              <a:alphaModFix/>
            </a:blip>
            <a:srcRect b="0" l="0" r="0" t="0"/>
            <a:stretch/>
          </p:blipFill>
          <p:spPr>
            <a:xfrm>
              <a:off x="8668849" y="617293"/>
              <a:ext cx="106175" cy="107458"/>
            </a:xfrm>
            <a:prstGeom prst="rect">
              <a:avLst/>
            </a:prstGeom>
            <a:noFill/>
            <a:ln>
              <a:noFill/>
            </a:ln>
          </p:spPr>
        </p:pic>
        <p:pic>
          <p:nvPicPr>
            <p:cNvPr id="112" name="Google Shape;112;p63"/>
            <p:cNvPicPr preferRelativeResize="0"/>
            <p:nvPr/>
          </p:nvPicPr>
          <p:blipFill rotWithShape="1">
            <a:blip r:embed="rId4">
              <a:alphaModFix/>
            </a:blip>
            <a:srcRect b="0" l="0" r="0" t="0"/>
            <a:stretch/>
          </p:blipFill>
          <p:spPr>
            <a:xfrm flipH="1">
              <a:off x="8267900" y="281150"/>
              <a:ext cx="162825" cy="162825"/>
            </a:xfrm>
            <a:prstGeom prst="rect">
              <a:avLst/>
            </a:prstGeom>
            <a:noFill/>
            <a:ln>
              <a:noFill/>
            </a:ln>
          </p:spPr>
        </p:pic>
        <p:pic>
          <p:nvPicPr>
            <p:cNvPr id="113" name="Google Shape;113;p63"/>
            <p:cNvPicPr preferRelativeResize="0"/>
            <p:nvPr/>
          </p:nvPicPr>
          <p:blipFill rotWithShape="1">
            <a:blip r:embed="rId2">
              <a:alphaModFix/>
            </a:blip>
            <a:srcRect b="0" l="0" r="0" t="0"/>
            <a:stretch/>
          </p:blipFill>
          <p:spPr>
            <a:xfrm flipH="1">
              <a:off x="8521562" y="4552462"/>
              <a:ext cx="101875" cy="103100"/>
            </a:xfrm>
            <a:prstGeom prst="rect">
              <a:avLst/>
            </a:prstGeom>
            <a:noFill/>
            <a:ln>
              <a:noFill/>
            </a:ln>
          </p:spPr>
        </p:pic>
        <p:pic>
          <p:nvPicPr>
            <p:cNvPr id="114" name="Google Shape;114;p63"/>
            <p:cNvPicPr preferRelativeResize="0"/>
            <p:nvPr/>
          </p:nvPicPr>
          <p:blipFill rotWithShape="1">
            <a:blip r:embed="rId4">
              <a:alphaModFix/>
            </a:blip>
            <a:srcRect b="0" l="0" r="0" t="0"/>
            <a:stretch/>
          </p:blipFill>
          <p:spPr>
            <a:xfrm flipH="1">
              <a:off x="8049250" y="4839200"/>
              <a:ext cx="162825" cy="162825"/>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15" name="Shape 115"/>
        <p:cNvGrpSpPr/>
        <p:nvPr/>
      </p:nvGrpSpPr>
      <p:grpSpPr>
        <a:xfrm>
          <a:off x="0" y="0"/>
          <a:ext cx="0" cy="0"/>
          <a:chOff x="0" y="0"/>
          <a:chExt cx="0" cy="0"/>
        </a:xfrm>
      </p:grpSpPr>
      <p:sp>
        <p:nvSpPr>
          <p:cNvPr id="116" name="Google Shape;116;p64"/>
          <p:cNvSpPr/>
          <p:nvPr/>
        </p:nvSpPr>
        <p:spPr>
          <a:xfrm>
            <a:off x="0" y="0"/>
            <a:ext cx="9144000" cy="5143500"/>
          </a:xfrm>
          <a:prstGeom prst="rect">
            <a:avLst/>
          </a:prstGeom>
          <a:gradFill>
            <a:gsLst>
              <a:gs pos="0">
                <a:srgbClr val="FFFFFF">
                  <a:alpha val="40000"/>
                </a:srgbClr>
              </a:gs>
              <a:gs pos="52000">
                <a:srgbClr val="FFFFFF">
                  <a:alpha val="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6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18" name="Google Shape;118;p64"/>
          <p:cNvSpPr txBox="1"/>
          <p:nvPr>
            <p:ph idx="1" type="subTitle"/>
          </p:nvPr>
        </p:nvSpPr>
        <p:spPr>
          <a:xfrm>
            <a:off x="719996" y="2091833"/>
            <a:ext cx="2209200" cy="616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9" name="Google Shape;119;p64"/>
          <p:cNvSpPr txBox="1"/>
          <p:nvPr>
            <p:ph idx="2" type="subTitle"/>
          </p:nvPr>
        </p:nvSpPr>
        <p:spPr>
          <a:xfrm>
            <a:off x="3467400" y="2091833"/>
            <a:ext cx="2209200" cy="616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0" name="Google Shape;120;p64"/>
          <p:cNvSpPr txBox="1"/>
          <p:nvPr>
            <p:ph idx="3" type="subTitle"/>
          </p:nvPr>
        </p:nvSpPr>
        <p:spPr>
          <a:xfrm>
            <a:off x="719996" y="3529627"/>
            <a:ext cx="2209200" cy="616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1" name="Google Shape;121;p64"/>
          <p:cNvSpPr txBox="1"/>
          <p:nvPr>
            <p:ph idx="4" type="subTitle"/>
          </p:nvPr>
        </p:nvSpPr>
        <p:spPr>
          <a:xfrm>
            <a:off x="3467400" y="3529627"/>
            <a:ext cx="2209200" cy="616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2" name="Google Shape;122;p64"/>
          <p:cNvSpPr txBox="1"/>
          <p:nvPr>
            <p:ph idx="5" type="subTitle"/>
          </p:nvPr>
        </p:nvSpPr>
        <p:spPr>
          <a:xfrm>
            <a:off x="6214804" y="2091833"/>
            <a:ext cx="2209200" cy="616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3" name="Google Shape;123;p64"/>
          <p:cNvSpPr txBox="1"/>
          <p:nvPr>
            <p:ph idx="6" type="subTitle"/>
          </p:nvPr>
        </p:nvSpPr>
        <p:spPr>
          <a:xfrm>
            <a:off x="6214804" y="3529627"/>
            <a:ext cx="2209200" cy="616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4" name="Google Shape;124;p64"/>
          <p:cNvSpPr txBox="1"/>
          <p:nvPr>
            <p:ph idx="7" type="subTitle"/>
          </p:nvPr>
        </p:nvSpPr>
        <p:spPr>
          <a:xfrm>
            <a:off x="724346" y="1635074"/>
            <a:ext cx="2200500" cy="5640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sp>
        <p:nvSpPr>
          <p:cNvPr id="125" name="Google Shape;125;p64"/>
          <p:cNvSpPr txBox="1"/>
          <p:nvPr>
            <p:ph idx="8" type="subTitle"/>
          </p:nvPr>
        </p:nvSpPr>
        <p:spPr>
          <a:xfrm>
            <a:off x="3471750" y="1635074"/>
            <a:ext cx="2200500" cy="5640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sp>
        <p:nvSpPr>
          <p:cNvPr id="126" name="Google Shape;126;p64"/>
          <p:cNvSpPr txBox="1"/>
          <p:nvPr>
            <p:ph idx="9" type="subTitle"/>
          </p:nvPr>
        </p:nvSpPr>
        <p:spPr>
          <a:xfrm>
            <a:off x="6219154" y="1635074"/>
            <a:ext cx="2200500" cy="5640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sp>
        <p:nvSpPr>
          <p:cNvPr id="127" name="Google Shape;127;p64"/>
          <p:cNvSpPr txBox="1"/>
          <p:nvPr>
            <p:ph idx="13" type="subTitle"/>
          </p:nvPr>
        </p:nvSpPr>
        <p:spPr>
          <a:xfrm>
            <a:off x="724346" y="3072778"/>
            <a:ext cx="2200500" cy="5640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sp>
        <p:nvSpPr>
          <p:cNvPr id="128" name="Google Shape;128;p64"/>
          <p:cNvSpPr txBox="1"/>
          <p:nvPr>
            <p:ph idx="14" type="subTitle"/>
          </p:nvPr>
        </p:nvSpPr>
        <p:spPr>
          <a:xfrm>
            <a:off x="3471750" y="3072778"/>
            <a:ext cx="2200500" cy="5640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sp>
        <p:nvSpPr>
          <p:cNvPr id="129" name="Google Shape;129;p64"/>
          <p:cNvSpPr txBox="1"/>
          <p:nvPr>
            <p:ph idx="15" type="subTitle"/>
          </p:nvPr>
        </p:nvSpPr>
        <p:spPr>
          <a:xfrm>
            <a:off x="6219154" y="3072778"/>
            <a:ext cx="2200500" cy="5640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Days One"/>
              <a:buNone/>
              <a:defRPr sz="2000">
                <a:solidFill>
                  <a:schemeClr val="dk1"/>
                </a:solidFill>
                <a:latin typeface="Days One"/>
                <a:ea typeface="Days One"/>
                <a:cs typeface="Days One"/>
                <a:sym typeface="Days One"/>
              </a:defRPr>
            </a:lvl1pPr>
            <a:lvl2pPr lvl="1" algn="ctr">
              <a:lnSpc>
                <a:spcPct val="100000"/>
              </a:lnSpc>
              <a:spcBef>
                <a:spcPts val="0"/>
              </a:spcBef>
              <a:spcAft>
                <a:spcPts val="0"/>
              </a:spcAft>
              <a:buSzPts val="2400"/>
              <a:buFont typeface="Days One"/>
              <a:buNone/>
              <a:defRPr b="1" sz="2400">
                <a:latin typeface="Days One"/>
                <a:ea typeface="Days One"/>
                <a:cs typeface="Days One"/>
                <a:sym typeface="Days One"/>
              </a:defRPr>
            </a:lvl2pPr>
            <a:lvl3pPr lvl="2" algn="ctr">
              <a:lnSpc>
                <a:spcPct val="100000"/>
              </a:lnSpc>
              <a:spcBef>
                <a:spcPts val="0"/>
              </a:spcBef>
              <a:spcAft>
                <a:spcPts val="0"/>
              </a:spcAft>
              <a:buSzPts val="2400"/>
              <a:buFont typeface="Days One"/>
              <a:buNone/>
              <a:defRPr b="1" sz="2400">
                <a:latin typeface="Days One"/>
                <a:ea typeface="Days One"/>
                <a:cs typeface="Days One"/>
                <a:sym typeface="Days One"/>
              </a:defRPr>
            </a:lvl3pPr>
            <a:lvl4pPr lvl="3" algn="ctr">
              <a:lnSpc>
                <a:spcPct val="100000"/>
              </a:lnSpc>
              <a:spcBef>
                <a:spcPts val="0"/>
              </a:spcBef>
              <a:spcAft>
                <a:spcPts val="0"/>
              </a:spcAft>
              <a:buSzPts val="2400"/>
              <a:buFont typeface="Days One"/>
              <a:buNone/>
              <a:defRPr b="1" sz="2400">
                <a:latin typeface="Days One"/>
                <a:ea typeface="Days One"/>
                <a:cs typeface="Days One"/>
                <a:sym typeface="Days One"/>
              </a:defRPr>
            </a:lvl4pPr>
            <a:lvl5pPr lvl="4" algn="ctr">
              <a:lnSpc>
                <a:spcPct val="100000"/>
              </a:lnSpc>
              <a:spcBef>
                <a:spcPts val="0"/>
              </a:spcBef>
              <a:spcAft>
                <a:spcPts val="0"/>
              </a:spcAft>
              <a:buSzPts val="2400"/>
              <a:buFont typeface="Days One"/>
              <a:buNone/>
              <a:defRPr b="1" sz="2400">
                <a:latin typeface="Days One"/>
                <a:ea typeface="Days One"/>
                <a:cs typeface="Days One"/>
                <a:sym typeface="Days One"/>
              </a:defRPr>
            </a:lvl5pPr>
            <a:lvl6pPr lvl="5" algn="ctr">
              <a:lnSpc>
                <a:spcPct val="100000"/>
              </a:lnSpc>
              <a:spcBef>
                <a:spcPts val="0"/>
              </a:spcBef>
              <a:spcAft>
                <a:spcPts val="0"/>
              </a:spcAft>
              <a:buSzPts val="2400"/>
              <a:buFont typeface="Days One"/>
              <a:buNone/>
              <a:defRPr b="1" sz="2400">
                <a:latin typeface="Days One"/>
                <a:ea typeface="Days One"/>
                <a:cs typeface="Days One"/>
                <a:sym typeface="Days One"/>
              </a:defRPr>
            </a:lvl6pPr>
            <a:lvl7pPr lvl="6" algn="ctr">
              <a:lnSpc>
                <a:spcPct val="100000"/>
              </a:lnSpc>
              <a:spcBef>
                <a:spcPts val="0"/>
              </a:spcBef>
              <a:spcAft>
                <a:spcPts val="0"/>
              </a:spcAft>
              <a:buSzPts val="2400"/>
              <a:buFont typeface="Days One"/>
              <a:buNone/>
              <a:defRPr b="1" sz="2400">
                <a:latin typeface="Days One"/>
                <a:ea typeface="Days One"/>
                <a:cs typeface="Days One"/>
                <a:sym typeface="Days One"/>
              </a:defRPr>
            </a:lvl7pPr>
            <a:lvl8pPr lvl="7" algn="ctr">
              <a:lnSpc>
                <a:spcPct val="100000"/>
              </a:lnSpc>
              <a:spcBef>
                <a:spcPts val="0"/>
              </a:spcBef>
              <a:spcAft>
                <a:spcPts val="0"/>
              </a:spcAft>
              <a:buSzPts val="2400"/>
              <a:buFont typeface="Days One"/>
              <a:buNone/>
              <a:defRPr b="1" sz="2400">
                <a:latin typeface="Days One"/>
                <a:ea typeface="Days One"/>
                <a:cs typeface="Days One"/>
                <a:sym typeface="Days One"/>
              </a:defRPr>
            </a:lvl8pPr>
            <a:lvl9pPr lvl="8" algn="ctr">
              <a:lnSpc>
                <a:spcPct val="100000"/>
              </a:lnSpc>
              <a:spcBef>
                <a:spcPts val="0"/>
              </a:spcBef>
              <a:spcAft>
                <a:spcPts val="0"/>
              </a:spcAft>
              <a:buSzPts val="2400"/>
              <a:buFont typeface="Days One"/>
              <a:buNone/>
              <a:defRPr b="1" sz="2400">
                <a:latin typeface="Days One"/>
                <a:ea typeface="Days One"/>
                <a:cs typeface="Days One"/>
                <a:sym typeface="Days One"/>
              </a:defRPr>
            </a:lvl9pPr>
          </a:lstStyle>
          <a:p/>
        </p:txBody>
      </p:sp>
      <p:grpSp>
        <p:nvGrpSpPr>
          <p:cNvPr id="130" name="Google Shape;130;p64"/>
          <p:cNvGrpSpPr/>
          <p:nvPr/>
        </p:nvGrpSpPr>
        <p:grpSpPr>
          <a:xfrm rot="10800000">
            <a:off x="393873" y="247071"/>
            <a:ext cx="8593607" cy="4907356"/>
            <a:chOff x="181417" y="94669"/>
            <a:chExt cx="8593607" cy="4907356"/>
          </a:xfrm>
        </p:grpSpPr>
        <p:pic>
          <p:nvPicPr>
            <p:cNvPr id="131" name="Google Shape;131;p64"/>
            <p:cNvPicPr preferRelativeResize="0"/>
            <p:nvPr/>
          </p:nvPicPr>
          <p:blipFill rotWithShape="1">
            <a:blip r:embed="rId2">
              <a:alphaModFix/>
            </a:blip>
            <a:srcRect b="0" l="0" r="0" t="0"/>
            <a:stretch/>
          </p:blipFill>
          <p:spPr>
            <a:xfrm flipH="1">
              <a:off x="296224" y="838119"/>
              <a:ext cx="162825" cy="164780"/>
            </a:xfrm>
            <a:prstGeom prst="rect">
              <a:avLst/>
            </a:prstGeom>
            <a:noFill/>
            <a:ln>
              <a:noFill/>
            </a:ln>
          </p:spPr>
        </p:pic>
        <p:pic>
          <p:nvPicPr>
            <p:cNvPr id="132" name="Google Shape;132;p64"/>
            <p:cNvPicPr preferRelativeResize="0"/>
            <p:nvPr/>
          </p:nvPicPr>
          <p:blipFill rotWithShape="1">
            <a:blip r:embed="rId3">
              <a:alphaModFix/>
            </a:blip>
            <a:srcRect b="0" l="0" r="0" t="0"/>
            <a:stretch/>
          </p:blipFill>
          <p:spPr>
            <a:xfrm rot="-9426520">
              <a:off x="276307" y="195098"/>
              <a:ext cx="641438" cy="617755"/>
            </a:xfrm>
            <a:prstGeom prst="rect">
              <a:avLst/>
            </a:prstGeom>
            <a:noFill/>
            <a:ln>
              <a:noFill/>
            </a:ln>
            <a:effectLst>
              <a:outerShdw blurRad="128588" rotWithShape="0" algn="bl" dir="7200000" dist="57150">
                <a:schemeClr val="dk2">
                  <a:alpha val="49803"/>
                </a:schemeClr>
              </a:outerShdw>
            </a:effectLst>
          </p:spPr>
        </p:pic>
        <p:pic>
          <p:nvPicPr>
            <p:cNvPr id="133" name="Google Shape;133;p64"/>
            <p:cNvPicPr preferRelativeResize="0"/>
            <p:nvPr/>
          </p:nvPicPr>
          <p:blipFill rotWithShape="1">
            <a:blip r:embed="rId2">
              <a:alphaModFix/>
            </a:blip>
            <a:srcRect b="0" l="0" r="0" t="0"/>
            <a:stretch/>
          </p:blipFill>
          <p:spPr>
            <a:xfrm>
              <a:off x="8668849" y="617293"/>
              <a:ext cx="106175" cy="107458"/>
            </a:xfrm>
            <a:prstGeom prst="rect">
              <a:avLst/>
            </a:prstGeom>
            <a:noFill/>
            <a:ln>
              <a:noFill/>
            </a:ln>
          </p:spPr>
        </p:pic>
        <p:pic>
          <p:nvPicPr>
            <p:cNvPr id="134" name="Google Shape;134;p64"/>
            <p:cNvPicPr preferRelativeResize="0"/>
            <p:nvPr/>
          </p:nvPicPr>
          <p:blipFill rotWithShape="1">
            <a:blip r:embed="rId4">
              <a:alphaModFix/>
            </a:blip>
            <a:srcRect b="0" l="0" r="0" t="0"/>
            <a:stretch/>
          </p:blipFill>
          <p:spPr>
            <a:xfrm flipH="1">
              <a:off x="8267900" y="281150"/>
              <a:ext cx="162825" cy="162825"/>
            </a:xfrm>
            <a:prstGeom prst="rect">
              <a:avLst/>
            </a:prstGeom>
            <a:noFill/>
            <a:ln>
              <a:noFill/>
            </a:ln>
          </p:spPr>
        </p:pic>
        <p:pic>
          <p:nvPicPr>
            <p:cNvPr id="135" name="Google Shape;135;p64"/>
            <p:cNvPicPr preferRelativeResize="0"/>
            <p:nvPr/>
          </p:nvPicPr>
          <p:blipFill rotWithShape="1">
            <a:blip r:embed="rId2">
              <a:alphaModFix/>
            </a:blip>
            <a:srcRect b="0" l="0" r="0" t="0"/>
            <a:stretch/>
          </p:blipFill>
          <p:spPr>
            <a:xfrm flipH="1">
              <a:off x="8521562" y="4552462"/>
              <a:ext cx="101875" cy="103100"/>
            </a:xfrm>
            <a:prstGeom prst="rect">
              <a:avLst/>
            </a:prstGeom>
            <a:noFill/>
            <a:ln>
              <a:noFill/>
            </a:ln>
          </p:spPr>
        </p:pic>
        <p:pic>
          <p:nvPicPr>
            <p:cNvPr id="136" name="Google Shape;136;p64"/>
            <p:cNvPicPr preferRelativeResize="0"/>
            <p:nvPr/>
          </p:nvPicPr>
          <p:blipFill rotWithShape="1">
            <a:blip r:embed="rId4">
              <a:alphaModFix/>
            </a:blip>
            <a:srcRect b="0" l="0" r="0" t="0"/>
            <a:stretch/>
          </p:blipFill>
          <p:spPr>
            <a:xfrm flipH="1">
              <a:off x="8049250" y="4839200"/>
              <a:ext cx="162825" cy="162825"/>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5"/>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500"/>
              <a:buFont typeface="Days One"/>
              <a:buNone/>
              <a:defRPr b="0" i="0" sz="3500" u="none" cap="none" strike="noStrike">
                <a:solidFill>
                  <a:schemeClr val="dk1"/>
                </a:solidFill>
                <a:latin typeface="Days One"/>
                <a:ea typeface="Days One"/>
                <a:cs typeface="Days One"/>
                <a:sym typeface="Days One"/>
              </a:defRPr>
            </a:lvl1pPr>
            <a:lvl2pPr lvl="1" marR="0" rtl="0" algn="l">
              <a:lnSpc>
                <a:spcPct val="100000"/>
              </a:lnSpc>
              <a:spcBef>
                <a:spcPts val="0"/>
              </a:spcBef>
              <a:spcAft>
                <a:spcPts val="0"/>
              </a:spcAft>
              <a:buClr>
                <a:schemeClr val="dk1"/>
              </a:buClr>
              <a:buSzPts val="3500"/>
              <a:buFont typeface="DM Sans"/>
              <a:buNone/>
              <a:defRPr b="1" i="0" sz="3500" u="none" cap="none" strike="noStrike">
                <a:solidFill>
                  <a:schemeClr val="dk1"/>
                </a:solidFill>
                <a:latin typeface="DM Sans"/>
                <a:ea typeface="DM Sans"/>
                <a:cs typeface="DM Sans"/>
                <a:sym typeface="DM Sans"/>
              </a:defRPr>
            </a:lvl2pPr>
            <a:lvl3pPr lvl="2" marR="0" rtl="0" algn="l">
              <a:lnSpc>
                <a:spcPct val="100000"/>
              </a:lnSpc>
              <a:spcBef>
                <a:spcPts val="0"/>
              </a:spcBef>
              <a:spcAft>
                <a:spcPts val="0"/>
              </a:spcAft>
              <a:buClr>
                <a:schemeClr val="dk1"/>
              </a:buClr>
              <a:buSzPts val="3500"/>
              <a:buFont typeface="DM Sans"/>
              <a:buNone/>
              <a:defRPr b="1" i="0" sz="3500" u="none" cap="none" strike="noStrike">
                <a:solidFill>
                  <a:schemeClr val="dk1"/>
                </a:solidFill>
                <a:latin typeface="DM Sans"/>
                <a:ea typeface="DM Sans"/>
                <a:cs typeface="DM Sans"/>
                <a:sym typeface="DM Sans"/>
              </a:defRPr>
            </a:lvl3pPr>
            <a:lvl4pPr lvl="3" marR="0" rtl="0" algn="l">
              <a:lnSpc>
                <a:spcPct val="100000"/>
              </a:lnSpc>
              <a:spcBef>
                <a:spcPts val="0"/>
              </a:spcBef>
              <a:spcAft>
                <a:spcPts val="0"/>
              </a:spcAft>
              <a:buClr>
                <a:schemeClr val="dk1"/>
              </a:buClr>
              <a:buSzPts val="3500"/>
              <a:buFont typeface="DM Sans"/>
              <a:buNone/>
              <a:defRPr b="1" i="0" sz="3500" u="none" cap="none" strike="noStrike">
                <a:solidFill>
                  <a:schemeClr val="dk1"/>
                </a:solidFill>
                <a:latin typeface="DM Sans"/>
                <a:ea typeface="DM Sans"/>
                <a:cs typeface="DM Sans"/>
                <a:sym typeface="DM Sans"/>
              </a:defRPr>
            </a:lvl4pPr>
            <a:lvl5pPr lvl="4" marR="0" rtl="0" algn="l">
              <a:lnSpc>
                <a:spcPct val="100000"/>
              </a:lnSpc>
              <a:spcBef>
                <a:spcPts val="0"/>
              </a:spcBef>
              <a:spcAft>
                <a:spcPts val="0"/>
              </a:spcAft>
              <a:buClr>
                <a:schemeClr val="dk1"/>
              </a:buClr>
              <a:buSzPts val="3500"/>
              <a:buFont typeface="DM Sans"/>
              <a:buNone/>
              <a:defRPr b="1" i="0" sz="3500" u="none" cap="none" strike="noStrike">
                <a:solidFill>
                  <a:schemeClr val="dk1"/>
                </a:solidFill>
                <a:latin typeface="DM Sans"/>
                <a:ea typeface="DM Sans"/>
                <a:cs typeface="DM Sans"/>
                <a:sym typeface="DM Sans"/>
              </a:defRPr>
            </a:lvl5pPr>
            <a:lvl6pPr lvl="5" marR="0" rtl="0" algn="l">
              <a:lnSpc>
                <a:spcPct val="100000"/>
              </a:lnSpc>
              <a:spcBef>
                <a:spcPts val="0"/>
              </a:spcBef>
              <a:spcAft>
                <a:spcPts val="0"/>
              </a:spcAft>
              <a:buClr>
                <a:schemeClr val="dk1"/>
              </a:buClr>
              <a:buSzPts val="3500"/>
              <a:buFont typeface="DM Sans"/>
              <a:buNone/>
              <a:defRPr b="1" i="0" sz="3500" u="none" cap="none" strike="noStrike">
                <a:solidFill>
                  <a:schemeClr val="dk1"/>
                </a:solidFill>
                <a:latin typeface="DM Sans"/>
                <a:ea typeface="DM Sans"/>
                <a:cs typeface="DM Sans"/>
                <a:sym typeface="DM Sans"/>
              </a:defRPr>
            </a:lvl6pPr>
            <a:lvl7pPr lvl="6" marR="0" rtl="0" algn="l">
              <a:lnSpc>
                <a:spcPct val="100000"/>
              </a:lnSpc>
              <a:spcBef>
                <a:spcPts val="0"/>
              </a:spcBef>
              <a:spcAft>
                <a:spcPts val="0"/>
              </a:spcAft>
              <a:buClr>
                <a:schemeClr val="dk1"/>
              </a:buClr>
              <a:buSzPts val="3500"/>
              <a:buFont typeface="DM Sans"/>
              <a:buNone/>
              <a:defRPr b="1" i="0" sz="3500" u="none" cap="none" strike="noStrike">
                <a:solidFill>
                  <a:schemeClr val="dk1"/>
                </a:solidFill>
                <a:latin typeface="DM Sans"/>
                <a:ea typeface="DM Sans"/>
                <a:cs typeface="DM Sans"/>
                <a:sym typeface="DM Sans"/>
              </a:defRPr>
            </a:lvl7pPr>
            <a:lvl8pPr lvl="7" marR="0" rtl="0" algn="l">
              <a:lnSpc>
                <a:spcPct val="100000"/>
              </a:lnSpc>
              <a:spcBef>
                <a:spcPts val="0"/>
              </a:spcBef>
              <a:spcAft>
                <a:spcPts val="0"/>
              </a:spcAft>
              <a:buClr>
                <a:schemeClr val="dk1"/>
              </a:buClr>
              <a:buSzPts val="3500"/>
              <a:buFont typeface="DM Sans"/>
              <a:buNone/>
              <a:defRPr b="1" i="0" sz="3500" u="none" cap="none" strike="noStrike">
                <a:solidFill>
                  <a:schemeClr val="dk1"/>
                </a:solidFill>
                <a:latin typeface="DM Sans"/>
                <a:ea typeface="DM Sans"/>
                <a:cs typeface="DM Sans"/>
                <a:sym typeface="DM Sans"/>
              </a:defRPr>
            </a:lvl8pPr>
            <a:lvl9pPr lvl="8" marR="0" rtl="0" algn="l">
              <a:lnSpc>
                <a:spcPct val="100000"/>
              </a:lnSpc>
              <a:spcBef>
                <a:spcPts val="0"/>
              </a:spcBef>
              <a:spcAft>
                <a:spcPts val="0"/>
              </a:spcAft>
              <a:buClr>
                <a:schemeClr val="dk1"/>
              </a:buClr>
              <a:buSzPts val="3500"/>
              <a:buFont typeface="DM Sans"/>
              <a:buNone/>
              <a:defRPr b="1" i="0" sz="3500" u="none" cap="none" strike="noStrike">
                <a:solidFill>
                  <a:schemeClr val="dk1"/>
                </a:solidFill>
                <a:latin typeface="DM Sans"/>
                <a:ea typeface="DM Sans"/>
                <a:cs typeface="DM Sans"/>
                <a:sym typeface="DM Sans"/>
              </a:defRPr>
            </a:lvl9pPr>
          </a:lstStyle>
          <a:p/>
        </p:txBody>
      </p:sp>
      <p:sp>
        <p:nvSpPr>
          <p:cNvPr id="7" name="Google Shape;7;p55"/>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DM Sans"/>
              <a:buChar char="●"/>
              <a:defRPr b="0" i="0" sz="1400" u="none" cap="none" strike="noStrike">
                <a:solidFill>
                  <a:schemeClr val="dk1"/>
                </a:solidFill>
                <a:latin typeface="DM Sans"/>
                <a:ea typeface="DM Sans"/>
                <a:cs typeface="DM Sans"/>
                <a:sym typeface="DM Sans"/>
              </a:defRPr>
            </a:lvl1pPr>
            <a:lvl2pPr indent="-317500" lvl="1" marL="914400" marR="0" rtl="0" algn="l">
              <a:lnSpc>
                <a:spcPct val="115000"/>
              </a:lnSpc>
              <a:spcBef>
                <a:spcPts val="0"/>
              </a:spcBef>
              <a:spcAft>
                <a:spcPts val="0"/>
              </a:spcAft>
              <a:buClr>
                <a:schemeClr val="dk1"/>
              </a:buClr>
              <a:buSzPts val="1400"/>
              <a:buFont typeface="DM Sans"/>
              <a:buChar char="○"/>
              <a:defRPr b="0" i="0" sz="1400" u="none" cap="none" strike="noStrike">
                <a:solidFill>
                  <a:schemeClr val="dk1"/>
                </a:solidFill>
                <a:latin typeface="DM Sans"/>
                <a:ea typeface="DM Sans"/>
                <a:cs typeface="DM Sans"/>
                <a:sym typeface="DM Sans"/>
              </a:defRPr>
            </a:lvl2pPr>
            <a:lvl3pPr indent="-317500" lvl="2" marL="1371600" marR="0" rtl="0" algn="l">
              <a:lnSpc>
                <a:spcPct val="115000"/>
              </a:lnSpc>
              <a:spcBef>
                <a:spcPts val="0"/>
              </a:spcBef>
              <a:spcAft>
                <a:spcPts val="0"/>
              </a:spcAft>
              <a:buClr>
                <a:schemeClr val="dk1"/>
              </a:buClr>
              <a:buSzPts val="1400"/>
              <a:buFont typeface="DM Sans"/>
              <a:buChar char="■"/>
              <a:defRPr b="0" i="0" sz="1400" u="none" cap="none" strike="noStrike">
                <a:solidFill>
                  <a:schemeClr val="dk1"/>
                </a:solidFill>
                <a:latin typeface="DM Sans"/>
                <a:ea typeface="DM Sans"/>
                <a:cs typeface="DM Sans"/>
                <a:sym typeface="DM Sans"/>
              </a:defRPr>
            </a:lvl3pPr>
            <a:lvl4pPr indent="-317500" lvl="3" marL="1828800" marR="0" rtl="0" algn="l">
              <a:lnSpc>
                <a:spcPct val="115000"/>
              </a:lnSpc>
              <a:spcBef>
                <a:spcPts val="0"/>
              </a:spcBef>
              <a:spcAft>
                <a:spcPts val="0"/>
              </a:spcAft>
              <a:buClr>
                <a:schemeClr val="dk1"/>
              </a:buClr>
              <a:buSzPts val="1400"/>
              <a:buFont typeface="DM Sans"/>
              <a:buChar char="●"/>
              <a:defRPr b="0" i="0" sz="1400" u="none" cap="none" strike="noStrike">
                <a:solidFill>
                  <a:schemeClr val="dk1"/>
                </a:solidFill>
                <a:latin typeface="DM Sans"/>
                <a:ea typeface="DM Sans"/>
                <a:cs typeface="DM Sans"/>
                <a:sym typeface="DM Sans"/>
              </a:defRPr>
            </a:lvl4pPr>
            <a:lvl5pPr indent="-317500" lvl="4" marL="2286000" marR="0" rtl="0" algn="l">
              <a:lnSpc>
                <a:spcPct val="115000"/>
              </a:lnSpc>
              <a:spcBef>
                <a:spcPts val="0"/>
              </a:spcBef>
              <a:spcAft>
                <a:spcPts val="0"/>
              </a:spcAft>
              <a:buClr>
                <a:schemeClr val="dk1"/>
              </a:buClr>
              <a:buSzPts val="1400"/>
              <a:buFont typeface="DM Sans"/>
              <a:buChar char="○"/>
              <a:defRPr b="0" i="0" sz="1400" u="none" cap="none" strike="noStrike">
                <a:solidFill>
                  <a:schemeClr val="dk1"/>
                </a:solidFill>
                <a:latin typeface="DM Sans"/>
                <a:ea typeface="DM Sans"/>
                <a:cs typeface="DM Sans"/>
                <a:sym typeface="DM Sans"/>
              </a:defRPr>
            </a:lvl5pPr>
            <a:lvl6pPr indent="-317500" lvl="5" marL="2743200" marR="0" rtl="0" algn="l">
              <a:lnSpc>
                <a:spcPct val="115000"/>
              </a:lnSpc>
              <a:spcBef>
                <a:spcPts val="0"/>
              </a:spcBef>
              <a:spcAft>
                <a:spcPts val="0"/>
              </a:spcAft>
              <a:buClr>
                <a:schemeClr val="dk1"/>
              </a:buClr>
              <a:buSzPts val="1400"/>
              <a:buFont typeface="DM Sans"/>
              <a:buChar char="■"/>
              <a:defRPr b="0" i="0" sz="1400" u="none" cap="none" strike="noStrike">
                <a:solidFill>
                  <a:schemeClr val="dk1"/>
                </a:solidFill>
                <a:latin typeface="DM Sans"/>
                <a:ea typeface="DM Sans"/>
                <a:cs typeface="DM Sans"/>
                <a:sym typeface="DM Sans"/>
              </a:defRPr>
            </a:lvl6pPr>
            <a:lvl7pPr indent="-317500" lvl="6" marL="3200400" marR="0" rtl="0" algn="l">
              <a:lnSpc>
                <a:spcPct val="115000"/>
              </a:lnSpc>
              <a:spcBef>
                <a:spcPts val="0"/>
              </a:spcBef>
              <a:spcAft>
                <a:spcPts val="0"/>
              </a:spcAft>
              <a:buClr>
                <a:schemeClr val="dk1"/>
              </a:buClr>
              <a:buSzPts val="1400"/>
              <a:buFont typeface="DM Sans"/>
              <a:buChar char="●"/>
              <a:defRPr b="0" i="0" sz="1400" u="none" cap="none" strike="noStrike">
                <a:solidFill>
                  <a:schemeClr val="dk1"/>
                </a:solidFill>
                <a:latin typeface="DM Sans"/>
                <a:ea typeface="DM Sans"/>
                <a:cs typeface="DM Sans"/>
                <a:sym typeface="DM Sans"/>
              </a:defRPr>
            </a:lvl7pPr>
            <a:lvl8pPr indent="-317500" lvl="7" marL="3657600" marR="0" rtl="0" algn="l">
              <a:lnSpc>
                <a:spcPct val="115000"/>
              </a:lnSpc>
              <a:spcBef>
                <a:spcPts val="0"/>
              </a:spcBef>
              <a:spcAft>
                <a:spcPts val="0"/>
              </a:spcAft>
              <a:buClr>
                <a:schemeClr val="dk1"/>
              </a:buClr>
              <a:buSzPts val="1400"/>
              <a:buFont typeface="DM Sans"/>
              <a:buChar char="○"/>
              <a:defRPr b="0" i="0" sz="1400" u="none" cap="none" strike="noStrike">
                <a:solidFill>
                  <a:schemeClr val="dk1"/>
                </a:solidFill>
                <a:latin typeface="DM Sans"/>
                <a:ea typeface="DM Sans"/>
                <a:cs typeface="DM Sans"/>
                <a:sym typeface="DM Sans"/>
              </a:defRPr>
            </a:lvl8pPr>
            <a:lvl9pPr indent="-317500" lvl="8" marL="4114800" marR="0" rtl="0" algn="l">
              <a:lnSpc>
                <a:spcPct val="115000"/>
              </a:lnSpc>
              <a:spcBef>
                <a:spcPts val="0"/>
              </a:spcBef>
              <a:spcAft>
                <a:spcPts val="0"/>
              </a:spcAft>
              <a:buClr>
                <a:schemeClr val="dk1"/>
              </a:buClr>
              <a:buSzPts val="1400"/>
              <a:buFont typeface="DM Sans"/>
              <a:buChar char="■"/>
              <a:defRPr b="0" i="0" sz="1400" u="none" cap="none" strike="noStrike">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36.png"/><Relationship Id="rId4" Type="http://schemas.openxmlformats.org/officeDocument/2006/relationships/image" Target="../media/image23.png"/><Relationship Id="rId9"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18.png"/><Relationship Id="rId7" Type="http://schemas.openxmlformats.org/officeDocument/2006/relationships/image" Target="../media/image21.png"/><Relationship Id="rId8" Type="http://schemas.openxmlformats.org/officeDocument/2006/relationships/image" Target="../media/image14.png"/><Relationship Id="rId11" Type="http://schemas.openxmlformats.org/officeDocument/2006/relationships/image" Target="../media/image17.png"/><Relationship Id="rId10" Type="http://schemas.openxmlformats.org/officeDocument/2006/relationships/image" Target="../media/image26.png"/><Relationship Id="rId13" Type="http://schemas.openxmlformats.org/officeDocument/2006/relationships/image" Target="../media/image34.png"/><Relationship Id="rId12"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8.png"/><Relationship Id="rId11" Type="http://schemas.openxmlformats.org/officeDocument/2006/relationships/image" Target="../media/image26.png"/><Relationship Id="rId10" Type="http://schemas.openxmlformats.org/officeDocument/2006/relationships/image" Target="../media/image24.png"/><Relationship Id="rId13" Type="http://schemas.openxmlformats.org/officeDocument/2006/relationships/image" Target="../media/image40.png"/><Relationship Id="rId1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4.png"/><Relationship Id="rId4" Type="http://schemas.openxmlformats.org/officeDocument/2006/relationships/image" Target="../media/image21.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3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
          <p:cNvSpPr txBox="1"/>
          <p:nvPr>
            <p:ph type="title"/>
          </p:nvPr>
        </p:nvSpPr>
        <p:spPr>
          <a:xfrm>
            <a:off x="1890325" y="2447105"/>
            <a:ext cx="5363400" cy="909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
              <a:t>Cell Structure</a:t>
            </a:r>
            <a:endParaRPr/>
          </a:p>
        </p:txBody>
      </p:sp>
      <p:sp>
        <p:nvSpPr>
          <p:cNvPr id="323" name="Google Shape;323;p4"/>
          <p:cNvSpPr txBox="1"/>
          <p:nvPr>
            <p:ph idx="1" type="subTitle"/>
          </p:nvPr>
        </p:nvSpPr>
        <p:spPr>
          <a:xfrm>
            <a:off x="1890325" y="3316130"/>
            <a:ext cx="5363400" cy="422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
              <a:t>Cells provide structure and support to the body of an organism.</a:t>
            </a:r>
            <a:endParaRPr/>
          </a:p>
        </p:txBody>
      </p:sp>
      <p:sp>
        <p:nvSpPr>
          <p:cNvPr id="324" name="Google Shape;324;p4"/>
          <p:cNvSpPr/>
          <p:nvPr/>
        </p:nvSpPr>
        <p:spPr>
          <a:xfrm>
            <a:off x="2798450" y="815150"/>
            <a:ext cx="960900" cy="960900"/>
          </a:xfrm>
          <a:prstGeom prst="ellipse">
            <a:avLst/>
          </a:prstGeom>
          <a:solidFill>
            <a:srgbClr val="FFFFFF">
              <a:alpha val="39607"/>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4"/>
          <p:cNvSpPr/>
          <p:nvPr/>
        </p:nvSpPr>
        <p:spPr>
          <a:xfrm>
            <a:off x="1505350" y="815150"/>
            <a:ext cx="960900" cy="960900"/>
          </a:xfrm>
          <a:prstGeom prst="ellipse">
            <a:avLst/>
          </a:prstGeom>
          <a:solidFill>
            <a:srgbClr val="FFFFFF">
              <a:alpha val="39607"/>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4"/>
          <p:cNvSpPr/>
          <p:nvPr/>
        </p:nvSpPr>
        <p:spPr>
          <a:xfrm>
            <a:off x="4091550" y="815150"/>
            <a:ext cx="960900" cy="960900"/>
          </a:xfrm>
          <a:prstGeom prst="ellipse">
            <a:avLst/>
          </a:prstGeom>
          <a:solidFill>
            <a:srgbClr val="FFFFFF">
              <a:alpha val="39607"/>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4"/>
          <p:cNvSpPr/>
          <p:nvPr/>
        </p:nvSpPr>
        <p:spPr>
          <a:xfrm>
            <a:off x="5384650" y="815150"/>
            <a:ext cx="960900" cy="960900"/>
          </a:xfrm>
          <a:prstGeom prst="ellipse">
            <a:avLst/>
          </a:prstGeom>
          <a:solidFill>
            <a:srgbClr val="FFFFFF">
              <a:alpha val="39607"/>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4"/>
          <p:cNvSpPr/>
          <p:nvPr/>
        </p:nvSpPr>
        <p:spPr>
          <a:xfrm>
            <a:off x="6677750" y="815150"/>
            <a:ext cx="960900" cy="960900"/>
          </a:xfrm>
          <a:prstGeom prst="ellipse">
            <a:avLst/>
          </a:prstGeom>
          <a:solidFill>
            <a:srgbClr val="FFFFFF">
              <a:alpha val="39607"/>
            </a:srgbClr>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cxnSp>
        <p:nvCxnSpPr>
          <p:cNvPr id="329" name="Google Shape;329;p4"/>
          <p:cNvCxnSpPr>
            <a:stCxn id="325" idx="6"/>
            <a:endCxn id="324" idx="2"/>
          </p:cNvCxnSpPr>
          <p:nvPr/>
        </p:nvCxnSpPr>
        <p:spPr>
          <a:xfrm>
            <a:off x="2466250" y="1295600"/>
            <a:ext cx="332100" cy="0"/>
          </a:xfrm>
          <a:prstGeom prst="straightConnector1">
            <a:avLst/>
          </a:prstGeom>
          <a:noFill/>
          <a:ln cap="flat" cmpd="sng" w="9525">
            <a:solidFill>
              <a:schemeClr val="dk2"/>
            </a:solidFill>
            <a:prstDash val="solid"/>
            <a:round/>
            <a:headEnd len="sm" w="sm" type="none"/>
            <a:tailEnd len="sm" w="sm" type="none"/>
          </a:ln>
        </p:spPr>
      </p:cxnSp>
      <p:cxnSp>
        <p:nvCxnSpPr>
          <p:cNvPr id="330" name="Google Shape;330;p4"/>
          <p:cNvCxnSpPr>
            <a:stCxn id="324" idx="6"/>
            <a:endCxn id="326" idx="2"/>
          </p:cNvCxnSpPr>
          <p:nvPr/>
        </p:nvCxnSpPr>
        <p:spPr>
          <a:xfrm>
            <a:off x="3759350" y="1295600"/>
            <a:ext cx="332100" cy="0"/>
          </a:xfrm>
          <a:prstGeom prst="straightConnector1">
            <a:avLst/>
          </a:prstGeom>
          <a:noFill/>
          <a:ln cap="flat" cmpd="sng" w="9525">
            <a:solidFill>
              <a:schemeClr val="dk2"/>
            </a:solidFill>
            <a:prstDash val="solid"/>
            <a:round/>
            <a:headEnd len="sm" w="sm" type="none"/>
            <a:tailEnd len="sm" w="sm" type="none"/>
          </a:ln>
        </p:spPr>
      </p:cxnSp>
      <p:cxnSp>
        <p:nvCxnSpPr>
          <p:cNvPr id="331" name="Google Shape;331;p4"/>
          <p:cNvCxnSpPr>
            <a:stCxn id="326" idx="6"/>
            <a:endCxn id="327" idx="2"/>
          </p:cNvCxnSpPr>
          <p:nvPr/>
        </p:nvCxnSpPr>
        <p:spPr>
          <a:xfrm>
            <a:off x="5052450" y="1295600"/>
            <a:ext cx="332100" cy="0"/>
          </a:xfrm>
          <a:prstGeom prst="straightConnector1">
            <a:avLst/>
          </a:prstGeom>
          <a:noFill/>
          <a:ln cap="flat" cmpd="sng" w="9525">
            <a:solidFill>
              <a:schemeClr val="dk2"/>
            </a:solidFill>
            <a:prstDash val="solid"/>
            <a:round/>
            <a:headEnd len="sm" w="sm" type="none"/>
            <a:tailEnd len="sm" w="sm" type="none"/>
          </a:ln>
        </p:spPr>
      </p:cxnSp>
      <p:cxnSp>
        <p:nvCxnSpPr>
          <p:cNvPr id="332" name="Google Shape;332;p4"/>
          <p:cNvCxnSpPr>
            <a:stCxn id="327" idx="6"/>
            <a:endCxn id="328" idx="2"/>
          </p:cNvCxnSpPr>
          <p:nvPr/>
        </p:nvCxnSpPr>
        <p:spPr>
          <a:xfrm>
            <a:off x="6345550" y="1295600"/>
            <a:ext cx="332100" cy="0"/>
          </a:xfrm>
          <a:prstGeom prst="straightConnector1">
            <a:avLst/>
          </a:prstGeom>
          <a:noFill/>
          <a:ln cap="flat" cmpd="sng" w="9525">
            <a:solidFill>
              <a:schemeClr val="dk2"/>
            </a:solidFill>
            <a:prstDash val="solid"/>
            <a:round/>
            <a:headEnd len="sm" w="sm" type="none"/>
            <a:tailEnd len="sm" w="sm" type="none"/>
          </a:ln>
        </p:spPr>
      </p:cxnSp>
      <p:cxnSp>
        <p:nvCxnSpPr>
          <p:cNvPr id="333" name="Google Shape;333;p4"/>
          <p:cNvCxnSpPr>
            <a:stCxn id="322" idx="1"/>
            <a:endCxn id="325" idx="2"/>
          </p:cNvCxnSpPr>
          <p:nvPr/>
        </p:nvCxnSpPr>
        <p:spPr>
          <a:xfrm rot="10800000">
            <a:off x="1505425" y="1295555"/>
            <a:ext cx="384900" cy="1606500"/>
          </a:xfrm>
          <a:prstGeom prst="bentConnector3">
            <a:avLst>
              <a:gd fmla="val 161886" name="adj1"/>
            </a:avLst>
          </a:prstGeom>
          <a:noFill/>
          <a:ln cap="flat" cmpd="sng" w="9525">
            <a:solidFill>
              <a:schemeClr val="dk2"/>
            </a:solidFill>
            <a:prstDash val="solid"/>
            <a:round/>
            <a:headEnd len="sm" w="sm" type="none"/>
            <a:tailEnd len="sm" w="sm" type="none"/>
          </a:ln>
        </p:spPr>
      </p:cxnSp>
      <p:cxnSp>
        <p:nvCxnSpPr>
          <p:cNvPr id="334" name="Google Shape;334;p4"/>
          <p:cNvCxnSpPr>
            <a:stCxn id="328" idx="6"/>
            <a:endCxn id="322" idx="3"/>
          </p:cNvCxnSpPr>
          <p:nvPr/>
        </p:nvCxnSpPr>
        <p:spPr>
          <a:xfrm flipH="1">
            <a:off x="7253750" y="1295600"/>
            <a:ext cx="384900" cy="1606500"/>
          </a:xfrm>
          <a:prstGeom prst="bentConnector3">
            <a:avLst>
              <a:gd fmla="val -61867" name="adj1"/>
            </a:avLst>
          </a:prstGeom>
          <a:noFill/>
          <a:ln cap="flat" cmpd="sng" w="9525">
            <a:solidFill>
              <a:schemeClr val="dk2"/>
            </a:solidFill>
            <a:prstDash val="solid"/>
            <a:round/>
            <a:headEnd len="sm" w="sm" type="none"/>
            <a:tailEnd len="sm" w="sm" type="none"/>
          </a:ln>
        </p:spPr>
      </p:cxnSp>
      <p:sp>
        <p:nvSpPr>
          <p:cNvPr id="335" name="Google Shape;335;p4"/>
          <p:cNvSpPr txBox="1"/>
          <p:nvPr>
            <p:ph idx="2" type="title"/>
          </p:nvPr>
        </p:nvSpPr>
        <p:spPr>
          <a:xfrm>
            <a:off x="4091550" y="1017447"/>
            <a:ext cx="960900" cy="59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8.2</a:t>
            </a:r>
            <a:endParaRPr/>
          </a:p>
        </p:txBody>
      </p:sp>
      <p:pic>
        <p:nvPicPr>
          <p:cNvPr id="336" name="Google Shape;336;p4"/>
          <p:cNvPicPr preferRelativeResize="0"/>
          <p:nvPr/>
        </p:nvPicPr>
        <p:blipFill rotWithShape="1">
          <a:blip r:embed="rId3">
            <a:alphaModFix/>
          </a:blip>
          <a:srcRect b="0" l="148" r="139" t="0"/>
          <a:stretch/>
        </p:blipFill>
        <p:spPr>
          <a:xfrm>
            <a:off x="2929188" y="945959"/>
            <a:ext cx="699300" cy="699300"/>
          </a:xfrm>
          <a:prstGeom prst="rect">
            <a:avLst/>
          </a:prstGeom>
          <a:noFill/>
          <a:ln>
            <a:noFill/>
          </a:ln>
          <a:effectLst>
            <a:outerShdw blurRad="128588" rotWithShape="0" algn="bl" dir="7200000" dist="57150">
              <a:schemeClr val="dk2">
                <a:alpha val="49803"/>
              </a:schemeClr>
            </a:outerShdw>
          </a:effectLst>
        </p:spPr>
      </p:pic>
      <p:pic>
        <p:nvPicPr>
          <p:cNvPr id="337" name="Google Shape;337;p4"/>
          <p:cNvPicPr preferRelativeResize="0"/>
          <p:nvPr/>
        </p:nvPicPr>
        <p:blipFill rotWithShape="1">
          <a:blip r:embed="rId4">
            <a:alphaModFix/>
          </a:blip>
          <a:srcRect b="0" l="0" r="0" t="0"/>
          <a:stretch/>
        </p:blipFill>
        <p:spPr>
          <a:xfrm>
            <a:off x="5589644" y="1020194"/>
            <a:ext cx="550825" cy="550825"/>
          </a:xfrm>
          <a:prstGeom prst="rect">
            <a:avLst/>
          </a:prstGeom>
          <a:noFill/>
          <a:ln>
            <a:noFill/>
          </a:ln>
          <a:effectLst>
            <a:outerShdw blurRad="128588" rotWithShape="0" algn="bl" dir="7200000" dist="57150">
              <a:schemeClr val="dk2">
                <a:alpha val="49803"/>
              </a:schemeClr>
            </a:outerShdw>
          </a:effectLst>
        </p:spPr>
      </p:pic>
      <p:pic>
        <p:nvPicPr>
          <p:cNvPr id="338" name="Google Shape;338;p4"/>
          <p:cNvPicPr preferRelativeResize="0"/>
          <p:nvPr/>
        </p:nvPicPr>
        <p:blipFill rotWithShape="1">
          <a:blip r:embed="rId5">
            <a:alphaModFix/>
          </a:blip>
          <a:srcRect b="0" l="0" r="0" t="0"/>
          <a:stretch/>
        </p:blipFill>
        <p:spPr>
          <a:xfrm>
            <a:off x="1642786" y="945961"/>
            <a:ext cx="699300" cy="699300"/>
          </a:xfrm>
          <a:prstGeom prst="rect">
            <a:avLst/>
          </a:prstGeom>
          <a:noFill/>
          <a:ln>
            <a:noFill/>
          </a:ln>
          <a:effectLst>
            <a:outerShdw blurRad="128588" rotWithShape="0" algn="bl" dir="7200000" dist="57150">
              <a:schemeClr val="dk2">
                <a:alpha val="49803"/>
              </a:schemeClr>
            </a:outerShdw>
          </a:effectLst>
        </p:spPr>
      </p:pic>
      <p:pic>
        <p:nvPicPr>
          <p:cNvPr id="339" name="Google Shape;339;p4"/>
          <p:cNvPicPr preferRelativeResize="0"/>
          <p:nvPr/>
        </p:nvPicPr>
        <p:blipFill rotWithShape="1">
          <a:blip r:embed="rId6">
            <a:alphaModFix/>
          </a:blip>
          <a:srcRect b="0" l="0" r="0" t="0"/>
          <a:stretch/>
        </p:blipFill>
        <p:spPr>
          <a:xfrm>
            <a:off x="6962100" y="1130481"/>
            <a:ext cx="440325" cy="330250"/>
          </a:xfrm>
          <a:prstGeom prst="rect">
            <a:avLst/>
          </a:prstGeom>
          <a:noFill/>
          <a:ln>
            <a:noFill/>
          </a:ln>
          <a:effectLst>
            <a:outerShdw blurRad="128588" rotWithShape="0" algn="bl" dir="7200000" dist="57150">
              <a:schemeClr val="dk2">
                <a:alpha val="49803"/>
              </a:scheme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28315b6fe7b_0_1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sz="3200"/>
              <a:t>Organelles that store, clean up, and support.</a:t>
            </a:r>
            <a:endParaRPr b="0" sz="3200"/>
          </a:p>
        </p:txBody>
      </p:sp>
      <p:sp>
        <p:nvSpPr>
          <p:cNvPr id="465" name="Google Shape;465;g28315b6fe7b_0_12"/>
          <p:cNvSpPr txBox="1"/>
          <p:nvPr>
            <p:ph idx="1" type="subTitle"/>
          </p:nvPr>
        </p:nvSpPr>
        <p:spPr>
          <a:xfrm>
            <a:off x="891970" y="3132875"/>
            <a:ext cx="2233200" cy="87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
              <a:t>Store materials such as waters, salts, proteins and carbohydrates. </a:t>
            </a:r>
            <a:endParaRPr/>
          </a:p>
        </p:txBody>
      </p:sp>
      <p:sp>
        <p:nvSpPr>
          <p:cNvPr id="466" name="Google Shape;466;g28315b6fe7b_0_12"/>
          <p:cNvSpPr txBox="1"/>
          <p:nvPr>
            <p:ph idx="2" type="subTitle"/>
          </p:nvPr>
        </p:nvSpPr>
        <p:spPr>
          <a:xfrm>
            <a:off x="3455400" y="2961150"/>
            <a:ext cx="2233200" cy="87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
              <a:t>Break down lipids, carbohydrates, and proteins into small molecules that can be used by the rest of the cell.</a:t>
            </a:r>
            <a:endParaRPr/>
          </a:p>
        </p:txBody>
      </p:sp>
      <p:sp>
        <p:nvSpPr>
          <p:cNvPr id="467" name="Google Shape;467;g28315b6fe7b_0_12"/>
          <p:cNvSpPr txBox="1"/>
          <p:nvPr>
            <p:ph idx="3" type="subTitle"/>
          </p:nvPr>
        </p:nvSpPr>
        <p:spPr>
          <a:xfrm>
            <a:off x="6069818" y="3077750"/>
            <a:ext cx="2233200" cy="87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
              <a:t>Helps the cell maintain its shape and is also involved in movement.</a:t>
            </a:r>
            <a:endParaRPr/>
          </a:p>
        </p:txBody>
      </p:sp>
      <p:sp>
        <p:nvSpPr>
          <p:cNvPr id="468" name="Google Shape;468;g28315b6fe7b_0_12"/>
          <p:cNvSpPr txBox="1"/>
          <p:nvPr>
            <p:ph idx="4" type="subTitle"/>
          </p:nvPr>
        </p:nvSpPr>
        <p:spPr>
          <a:xfrm>
            <a:off x="891970" y="2734250"/>
            <a:ext cx="2233200" cy="558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lang="en">
                <a:solidFill>
                  <a:schemeClr val="dk2"/>
                </a:solidFill>
              </a:rPr>
              <a:t>Vacuoles and Vesicles</a:t>
            </a:r>
            <a:endParaRPr>
              <a:solidFill>
                <a:schemeClr val="dk2"/>
              </a:solidFill>
            </a:endParaRPr>
          </a:p>
        </p:txBody>
      </p:sp>
      <p:sp>
        <p:nvSpPr>
          <p:cNvPr id="469" name="Google Shape;469;g28315b6fe7b_0_12"/>
          <p:cNvSpPr txBox="1"/>
          <p:nvPr>
            <p:ph idx="5" type="subTitle"/>
          </p:nvPr>
        </p:nvSpPr>
        <p:spPr>
          <a:xfrm>
            <a:off x="3455400" y="2573975"/>
            <a:ext cx="2233200" cy="558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lang="en">
                <a:solidFill>
                  <a:schemeClr val="accent2"/>
                </a:solidFill>
              </a:rPr>
              <a:t>Lysosomes</a:t>
            </a:r>
            <a:endParaRPr>
              <a:solidFill>
                <a:schemeClr val="accent2"/>
              </a:solidFill>
            </a:endParaRPr>
          </a:p>
        </p:txBody>
      </p:sp>
      <p:sp>
        <p:nvSpPr>
          <p:cNvPr id="470" name="Google Shape;470;g28315b6fe7b_0_12"/>
          <p:cNvSpPr txBox="1"/>
          <p:nvPr>
            <p:ph idx="6" type="subTitle"/>
          </p:nvPr>
        </p:nvSpPr>
        <p:spPr>
          <a:xfrm>
            <a:off x="6069830" y="2574175"/>
            <a:ext cx="2233200" cy="558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lang="en">
                <a:solidFill>
                  <a:schemeClr val="accent3"/>
                </a:solidFill>
              </a:rPr>
              <a:t>Cytoskeleton</a:t>
            </a:r>
            <a:endParaRPr>
              <a:solidFill>
                <a:schemeClr val="accent3"/>
              </a:solidFill>
            </a:endParaRPr>
          </a:p>
        </p:txBody>
      </p:sp>
      <p:sp>
        <p:nvSpPr>
          <p:cNvPr id="471" name="Google Shape;471;g28315b6fe7b_0_12"/>
          <p:cNvSpPr/>
          <p:nvPr/>
        </p:nvSpPr>
        <p:spPr>
          <a:xfrm>
            <a:off x="1586770" y="1778625"/>
            <a:ext cx="741600" cy="741600"/>
          </a:xfrm>
          <a:prstGeom prst="ellipse">
            <a:avLst/>
          </a:prstGeom>
          <a:solidFill>
            <a:srgbClr val="FFFFFF">
              <a:alpha val="396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g28315b6fe7b_0_12"/>
          <p:cNvSpPr/>
          <p:nvPr/>
        </p:nvSpPr>
        <p:spPr>
          <a:xfrm>
            <a:off x="4201200" y="1799675"/>
            <a:ext cx="741600" cy="741600"/>
          </a:xfrm>
          <a:prstGeom prst="ellipse">
            <a:avLst/>
          </a:prstGeom>
          <a:solidFill>
            <a:srgbClr val="FFFFFF">
              <a:alpha val="396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g28315b6fe7b_0_12"/>
          <p:cNvSpPr/>
          <p:nvPr/>
        </p:nvSpPr>
        <p:spPr>
          <a:xfrm>
            <a:off x="6815630" y="1778625"/>
            <a:ext cx="741600" cy="741600"/>
          </a:xfrm>
          <a:prstGeom prst="ellipse">
            <a:avLst/>
          </a:prstGeom>
          <a:solidFill>
            <a:srgbClr val="FFFFFF">
              <a:alpha val="396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4" name="Google Shape;474;g28315b6fe7b_0_12"/>
          <p:cNvPicPr preferRelativeResize="0"/>
          <p:nvPr/>
        </p:nvPicPr>
        <p:blipFill rotWithShape="1">
          <a:blip r:embed="rId3">
            <a:alphaModFix/>
          </a:blip>
          <a:srcRect b="0" l="0" r="0" t="0"/>
          <a:stretch/>
        </p:blipFill>
        <p:spPr>
          <a:xfrm>
            <a:off x="1737413" y="2005359"/>
            <a:ext cx="440325" cy="330250"/>
          </a:xfrm>
          <a:prstGeom prst="rect">
            <a:avLst/>
          </a:prstGeom>
          <a:noFill/>
          <a:ln>
            <a:noFill/>
          </a:ln>
          <a:effectLst>
            <a:outerShdw blurRad="128588" rotWithShape="0" algn="bl" dir="7200000" dist="57150">
              <a:schemeClr val="dk2">
                <a:alpha val="49800"/>
              </a:schemeClr>
            </a:outerShdw>
          </a:effectLst>
        </p:spPr>
      </p:pic>
      <p:pic>
        <p:nvPicPr>
          <p:cNvPr id="475" name="Google Shape;475;g28315b6fe7b_0_12"/>
          <p:cNvPicPr preferRelativeResize="0"/>
          <p:nvPr/>
        </p:nvPicPr>
        <p:blipFill rotWithShape="1">
          <a:blip r:embed="rId4">
            <a:alphaModFix/>
          </a:blip>
          <a:srcRect b="0" l="0" r="0" t="0"/>
          <a:stretch/>
        </p:blipFill>
        <p:spPr>
          <a:xfrm>
            <a:off x="4310451" y="1919474"/>
            <a:ext cx="523088" cy="502005"/>
          </a:xfrm>
          <a:prstGeom prst="rect">
            <a:avLst/>
          </a:prstGeom>
          <a:noFill/>
          <a:ln>
            <a:noFill/>
          </a:ln>
          <a:effectLst>
            <a:outerShdw blurRad="128588" rotWithShape="0" algn="bl" dir="7200000" dist="57150">
              <a:schemeClr val="dk2">
                <a:alpha val="49800"/>
              </a:schemeClr>
            </a:outerShdw>
          </a:effectLst>
        </p:spPr>
      </p:pic>
      <p:pic>
        <p:nvPicPr>
          <p:cNvPr id="476" name="Google Shape;476;g28315b6fe7b_0_12"/>
          <p:cNvPicPr preferRelativeResize="0"/>
          <p:nvPr/>
        </p:nvPicPr>
        <p:blipFill rotWithShape="1">
          <a:blip r:embed="rId5">
            <a:alphaModFix/>
          </a:blip>
          <a:srcRect b="0" l="0" r="0" t="0"/>
          <a:stretch/>
        </p:blipFill>
        <p:spPr>
          <a:xfrm>
            <a:off x="6911019" y="1895059"/>
            <a:ext cx="550825" cy="550825"/>
          </a:xfrm>
          <a:prstGeom prst="rect">
            <a:avLst/>
          </a:prstGeom>
          <a:noFill/>
          <a:ln>
            <a:noFill/>
          </a:ln>
          <a:effectLst>
            <a:outerShdw blurRad="128588" rotWithShape="0" algn="bl" dir="7200000" dist="57150">
              <a:schemeClr val="dk2">
                <a:alpha val="49800"/>
              </a:scheme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28315b6fe7b_0_56"/>
          <p:cNvSpPr txBox="1"/>
          <p:nvPr/>
        </p:nvSpPr>
        <p:spPr>
          <a:xfrm>
            <a:off x="2860866" y="-12"/>
            <a:ext cx="3850200" cy="5640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Clr>
                <a:srgbClr val="000000"/>
              </a:buClr>
              <a:buSzPts val="2400"/>
              <a:buFont typeface="Arial"/>
              <a:buNone/>
            </a:pPr>
            <a:r>
              <a:rPr lang="en" sz="2000">
                <a:solidFill>
                  <a:schemeClr val="accent3"/>
                </a:solidFill>
                <a:latin typeface="Days One"/>
                <a:ea typeface="Days One"/>
                <a:cs typeface="Days One"/>
                <a:sym typeface="Days One"/>
              </a:rPr>
              <a:t>Cytoskeleton</a:t>
            </a:r>
            <a:endParaRPr b="0" i="0" sz="2000" u="none" cap="none" strike="noStrike">
              <a:solidFill>
                <a:schemeClr val="accent3"/>
              </a:solidFill>
              <a:latin typeface="Days One"/>
              <a:ea typeface="Days One"/>
              <a:cs typeface="Days One"/>
              <a:sym typeface="Days One"/>
            </a:endParaRPr>
          </a:p>
        </p:txBody>
      </p:sp>
      <p:sp>
        <p:nvSpPr>
          <p:cNvPr id="482" name="Google Shape;482;g28315b6fe7b_0_56"/>
          <p:cNvSpPr txBox="1"/>
          <p:nvPr/>
        </p:nvSpPr>
        <p:spPr>
          <a:xfrm>
            <a:off x="2854938" y="496189"/>
            <a:ext cx="3850200" cy="67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DM Sans"/>
              <a:ea typeface="DM Sans"/>
              <a:cs typeface="DM Sans"/>
              <a:sym typeface="DM Sans"/>
            </a:endParaRPr>
          </a:p>
        </p:txBody>
      </p:sp>
      <p:sp>
        <p:nvSpPr>
          <p:cNvPr id="483" name="Google Shape;483;g28315b6fe7b_0_56"/>
          <p:cNvSpPr txBox="1"/>
          <p:nvPr/>
        </p:nvSpPr>
        <p:spPr>
          <a:xfrm>
            <a:off x="1815181" y="1190688"/>
            <a:ext cx="2086200" cy="5640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lang="en" sz="2000">
                <a:solidFill>
                  <a:schemeClr val="accent1"/>
                </a:solidFill>
                <a:latin typeface="Days One"/>
                <a:ea typeface="Days One"/>
                <a:cs typeface="Days One"/>
                <a:sym typeface="Days One"/>
              </a:rPr>
              <a:t>Microtubules</a:t>
            </a:r>
            <a:endParaRPr b="0" i="0" sz="2000" u="none" cap="none" strike="noStrike">
              <a:solidFill>
                <a:schemeClr val="accent1"/>
              </a:solidFill>
              <a:latin typeface="Days One"/>
              <a:ea typeface="Days One"/>
              <a:cs typeface="Days One"/>
              <a:sym typeface="Days One"/>
            </a:endParaRPr>
          </a:p>
        </p:txBody>
      </p:sp>
      <p:sp>
        <p:nvSpPr>
          <p:cNvPr id="484" name="Google Shape;484;g28315b6fe7b_0_56"/>
          <p:cNvSpPr txBox="1"/>
          <p:nvPr/>
        </p:nvSpPr>
        <p:spPr>
          <a:xfrm>
            <a:off x="5659623" y="1190700"/>
            <a:ext cx="2405400" cy="5640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lang="en" sz="2000">
                <a:solidFill>
                  <a:schemeClr val="accent1"/>
                </a:solidFill>
                <a:latin typeface="Days One"/>
                <a:ea typeface="Days One"/>
                <a:cs typeface="Days One"/>
                <a:sym typeface="Days One"/>
              </a:rPr>
              <a:t>Microfilaments</a:t>
            </a:r>
            <a:endParaRPr b="0" i="0" sz="2000" u="none" cap="none" strike="noStrike">
              <a:solidFill>
                <a:schemeClr val="accent1"/>
              </a:solidFill>
              <a:latin typeface="Days One"/>
              <a:ea typeface="Days One"/>
              <a:cs typeface="Days One"/>
              <a:sym typeface="Days One"/>
            </a:endParaRPr>
          </a:p>
        </p:txBody>
      </p:sp>
      <p:cxnSp>
        <p:nvCxnSpPr>
          <p:cNvPr id="485" name="Google Shape;485;g28315b6fe7b_0_56"/>
          <p:cNvCxnSpPr>
            <a:stCxn id="482" idx="2"/>
            <a:endCxn id="483" idx="0"/>
          </p:cNvCxnSpPr>
          <p:nvPr/>
        </p:nvCxnSpPr>
        <p:spPr>
          <a:xfrm rot="5400000">
            <a:off x="3505788" y="-83561"/>
            <a:ext cx="626700" cy="1921800"/>
          </a:xfrm>
          <a:prstGeom prst="bentConnector3">
            <a:avLst>
              <a:gd fmla="val 50000" name="adj1"/>
            </a:avLst>
          </a:prstGeom>
          <a:noFill/>
          <a:ln cap="flat" cmpd="sng" w="9525">
            <a:solidFill>
              <a:schemeClr val="dk2"/>
            </a:solidFill>
            <a:prstDash val="solid"/>
            <a:round/>
            <a:headEnd len="sm" w="sm" type="none"/>
            <a:tailEnd len="med" w="med" type="oval"/>
          </a:ln>
        </p:spPr>
      </p:cxnSp>
      <p:cxnSp>
        <p:nvCxnSpPr>
          <p:cNvPr id="486" name="Google Shape;486;g28315b6fe7b_0_56"/>
          <p:cNvCxnSpPr>
            <a:stCxn id="482" idx="2"/>
            <a:endCxn id="484" idx="0"/>
          </p:cNvCxnSpPr>
          <p:nvPr/>
        </p:nvCxnSpPr>
        <p:spPr>
          <a:xfrm flipH="1" rot="-5400000">
            <a:off x="5507838" y="-163811"/>
            <a:ext cx="626700" cy="2082300"/>
          </a:xfrm>
          <a:prstGeom prst="bentConnector3">
            <a:avLst>
              <a:gd fmla="val 50001" name="adj1"/>
            </a:avLst>
          </a:prstGeom>
          <a:noFill/>
          <a:ln cap="flat" cmpd="sng" w="9525">
            <a:solidFill>
              <a:schemeClr val="dk2"/>
            </a:solidFill>
            <a:prstDash val="solid"/>
            <a:round/>
            <a:headEnd len="sm" w="sm" type="none"/>
            <a:tailEnd len="med" w="med" type="oval"/>
          </a:ln>
        </p:spPr>
      </p:cxnSp>
      <p:pic>
        <p:nvPicPr>
          <p:cNvPr id="487" name="Google Shape;487;g28315b6fe7b_0_56"/>
          <p:cNvPicPr preferRelativeResize="0"/>
          <p:nvPr/>
        </p:nvPicPr>
        <p:blipFill>
          <a:blip r:embed="rId3">
            <a:alphaModFix/>
          </a:blip>
          <a:stretch>
            <a:fillRect/>
          </a:stretch>
        </p:blipFill>
        <p:spPr>
          <a:xfrm>
            <a:off x="1568875" y="1856088"/>
            <a:ext cx="6434206" cy="3084013"/>
          </a:xfrm>
          <a:prstGeom prst="rect">
            <a:avLst/>
          </a:prstGeom>
          <a:noFill/>
          <a:ln cap="flat" cmpd="sng" w="9525">
            <a:solidFill>
              <a:schemeClr val="lt2"/>
            </a:solidFill>
            <a:prstDash val="solid"/>
            <a:round/>
            <a:headEnd len="sm" w="sm" type="none"/>
            <a:tailEnd len="sm" w="sm" type="none"/>
          </a:ln>
        </p:spPr>
      </p:pic>
      <p:sp>
        <p:nvSpPr>
          <p:cNvPr id="488" name="Google Shape;488;g28315b6fe7b_0_56"/>
          <p:cNvSpPr txBox="1"/>
          <p:nvPr/>
        </p:nvSpPr>
        <p:spPr>
          <a:xfrm>
            <a:off x="1568875" y="3030725"/>
            <a:ext cx="65325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highlight>
                  <a:schemeClr val="lt2"/>
                </a:highlight>
                <a:latin typeface="DM Sans"/>
                <a:ea typeface="DM Sans"/>
                <a:cs typeface="DM Sans"/>
                <a:sym typeface="DM Sans"/>
              </a:rPr>
              <a:t>x</a:t>
            </a:r>
            <a:r>
              <a:rPr lang="en">
                <a:solidFill>
                  <a:schemeClr val="lt2"/>
                </a:solidFill>
                <a:highlight>
                  <a:schemeClr val="lt2"/>
                </a:highlight>
                <a:latin typeface="DM Sans"/>
                <a:ea typeface="DM Sans"/>
                <a:cs typeface="DM Sans"/>
                <a:sym typeface="DM Sans"/>
              </a:rPr>
              <a:t>xxxxxxxxxxxxxxxxxxxxxxxxxxxxxxxxxxxxxxxxxxxxxxxxxxxxxxxxxxxxxxxxxxxxxxxxxxxxxxxxxxxxxxxxxxxxxxxxxxxxxxxxxxxxxxxxxxxxxxxxxxxxxxxxxxxxxxxxxxxxxxxxxxxxxxxxxxxxxxxxxxxxxxxxxxxxxxxxxxxxxxxxxxxxxxxxxxxxxxxxxxxxxxxxxxxxxxxxxx</a:t>
            </a:r>
            <a:endParaRPr>
              <a:solidFill>
                <a:schemeClr val="lt2"/>
              </a:solidFill>
              <a:highlight>
                <a:schemeClr val="lt2"/>
              </a:highlight>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g28315b6fe7b_0_6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sz="3200"/>
              <a:t>Organelles that capture and release energy.</a:t>
            </a:r>
            <a:endParaRPr b="0" sz="3200"/>
          </a:p>
        </p:txBody>
      </p:sp>
      <p:sp>
        <p:nvSpPr>
          <p:cNvPr id="494" name="Google Shape;494;g28315b6fe7b_0_69"/>
          <p:cNvSpPr txBox="1"/>
          <p:nvPr>
            <p:ph idx="1" type="subTitle"/>
          </p:nvPr>
        </p:nvSpPr>
        <p:spPr>
          <a:xfrm>
            <a:off x="1206975" y="2579100"/>
            <a:ext cx="3153900" cy="806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
              <a:t>Capture the energy from sunlight and convert it into chemical energy stored in food during photosynthesis.</a:t>
            </a:r>
            <a:endParaRPr/>
          </a:p>
        </p:txBody>
      </p:sp>
      <p:sp>
        <p:nvSpPr>
          <p:cNvPr id="495" name="Google Shape;495;g28315b6fe7b_0_69"/>
          <p:cNvSpPr txBox="1"/>
          <p:nvPr>
            <p:ph idx="3" type="subTitle"/>
          </p:nvPr>
        </p:nvSpPr>
        <p:spPr>
          <a:xfrm>
            <a:off x="4893375" y="2623875"/>
            <a:ext cx="2837700" cy="806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
              <a:t>Converts chemical energy stored in food into compounds that are more useful to the cell.</a:t>
            </a:r>
            <a:endParaRPr/>
          </a:p>
        </p:txBody>
      </p:sp>
      <p:sp>
        <p:nvSpPr>
          <p:cNvPr id="496" name="Google Shape;496;g28315b6fe7b_0_69"/>
          <p:cNvSpPr txBox="1"/>
          <p:nvPr>
            <p:ph idx="4" type="subTitle"/>
          </p:nvPr>
        </p:nvSpPr>
        <p:spPr>
          <a:xfrm>
            <a:off x="1735425" y="2212457"/>
            <a:ext cx="2097000" cy="515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lang="en">
                <a:solidFill>
                  <a:schemeClr val="accent2"/>
                </a:solidFill>
              </a:rPr>
              <a:t>Chloroplast</a:t>
            </a:r>
            <a:endParaRPr>
              <a:solidFill>
                <a:schemeClr val="accent2"/>
              </a:solidFill>
            </a:endParaRPr>
          </a:p>
        </p:txBody>
      </p:sp>
      <p:sp>
        <p:nvSpPr>
          <p:cNvPr id="497" name="Google Shape;497;g28315b6fe7b_0_69"/>
          <p:cNvSpPr txBox="1"/>
          <p:nvPr>
            <p:ph idx="6" type="subTitle"/>
          </p:nvPr>
        </p:nvSpPr>
        <p:spPr>
          <a:xfrm>
            <a:off x="5263686" y="2212444"/>
            <a:ext cx="2097000" cy="515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lang="en">
                <a:solidFill>
                  <a:schemeClr val="accent1"/>
                </a:solidFill>
              </a:rPr>
              <a:t>Mitochondria</a:t>
            </a:r>
            <a:endParaRPr>
              <a:solidFill>
                <a:schemeClr val="accent1"/>
              </a:solidFill>
            </a:endParaRPr>
          </a:p>
        </p:txBody>
      </p:sp>
      <p:sp>
        <p:nvSpPr>
          <p:cNvPr id="498" name="Google Shape;498;g28315b6fe7b_0_69"/>
          <p:cNvSpPr/>
          <p:nvPr/>
        </p:nvSpPr>
        <p:spPr>
          <a:xfrm>
            <a:off x="2435785" y="1478950"/>
            <a:ext cx="696300" cy="683700"/>
          </a:xfrm>
          <a:prstGeom prst="ellipse">
            <a:avLst/>
          </a:prstGeom>
          <a:solidFill>
            <a:srgbClr val="FFFFFF">
              <a:alpha val="396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g28315b6fe7b_0_69"/>
          <p:cNvSpPr/>
          <p:nvPr/>
        </p:nvSpPr>
        <p:spPr>
          <a:xfrm>
            <a:off x="5964039" y="1478950"/>
            <a:ext cx="696300" cy="683700"/>
          </a:xfrm>
          <a:prstGeom prst="ellipse">
            <a:avLst/>
          </a:prstGeom>
          <a:solidFill>
            <a:srgbClr val="FFFFFF">
              <a:alpha val="396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0" name="Google Shape;500;g28315b6fe7b_0_69"/>
          <p:cNvPicPr preferRelativeResize="0"/>
          <p:nvPr/>
        </p:nvPicPr>
        <p:blipFill rotWithShape="1">
          <a:blip r:embed="rId3">
            <a:alphaModFix/>
          </a:blip>
          <a:srcRect b="1076" l="0" r="0" t="1066"/>
          <a:stretch/>
        </p:blipFill>
        <p:spPr>
          <a:xfrm>
            <a:off x="2506529" y="1616501"/>
            <a:ext cx="554938" cy="408648"/>
          </a:xfrm>
          <a:prstGeom prst="rect">
            <a:avLst/>
          </a:prstGeom>
          <a:noFill/>
          <a:ln>
            <a:noFill/>
          </a:ln>
          <a:effectLst>
            <a:outerShdw blurRad="128588" rotWithShape="0" algn="bl" dir="7200000" dist="57150">
              <a:schemeClr val="dk2">
                <a:alpha val="49800"/>
              </a:schemeClr>
            </a:outerShdw>
          </a:effectLst>
        </p:spPr>
      </p:pic>
      <p:pic>
        <p:nvPicPr>
          <p:cNvPr id="501" name="Google Shape;501;g28315b6fe7b_0_69"/>
          <p:cNvPicPr preferRelativeResize="0"/>
          <p:nvPr/>
        </p:nvPicPr>
        <p:blipFill rotWithShape="1">
          <a:blip r:embed="rId4">
            <a:alphaModFix/>
          </a:blip>
          <a:srcRect b="0" l="0" r="10" t="0"/>
          <a:stretch/>
        </p:blipFill>
        <p:spPr>
          <a:xfrm>
            <a:off x="6053600" y="1703492"/>
            <a:ext cx="517258" cy="273485"/>
          </a:xfrm>
          <a:prstGeom prst="rect">
            <a:avLst/>
          </a:prstGeom>
          <a:noFill/>
          <a:ln>
            <a:noFill/>
          </a:ln>
          <a:effectLst>
            <a:outerShdw blurRad="128588" rotWithShape="0" algn="bl" dir="7200000" dist="57150">
              <a:schemeClr val="dk2">
                <a:alpha val="49800"/>
              </a:schemeClr>
            </a:outerShdw>
          </a:effectLst>
        </p:spPr>
      </p:pic>
      <p:sp>
        <p:nvSpPr>
          <p:cNvPr id="502" name="Google Shape;502;g28315b6fe7b_0_69"/>
          <p:cNvSpPr txBox="1"/>
          <p:nvPr/>
        </p:nvSpPr>
        <p:spPr>
          <a:xfrm>
            <a:off x="1606800" y="3802250"/>
            <a:ext cx="5930400" cy="6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DM Sans"/>
                <a:ea typeface="DM Sans"/>
                <a:cs typeface="DM Sans"/>
                <a:sym typeface="DM Sans"/>
              </a:rPr>
              <a:t>Chloroplast and mitochondria contain some of their own genetic information in the form of small DNA molecules. This helped biologists find out that these organelles descended from prokaryotes. </a:t>
            </a:r>
            <a:endParaRPr>
              <a:latin typeface="DM Sans"/>
              <a:ea typeface="DM Sans"/>
              <a:cs typeface="DM Sans"/>
              <a:sym typeface="DM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id="507" name="Google Shape;507;p14"/>
          <p:cNvPicPr preferRelativeResize="0"/>
          <p:nvPr/>
        </p:nvPicPr>
        <p:blipFill rotWithShape="1">
          <a:blip r:embed="rId3">
            <a:alphaModFix/>
          </a:blip>
          <a:srcRect b="0" l="0" r="0" t="0"/>
          <a:stretch/>
        </p:blipFill>
        <p:spPr>
          <a:xfrm>
            <a:off x="713236" y="539489"/>
            <a:ext cx="699300" cy="699300"/>
          </a:xfrm>
          <a:prstGeom prst="rect">
            <a:avLst/>
          </a:prstGeom>
          <a:noFill/>
          <a:ln>
            <a:noFill/>
          </a:ln>
          <a:effectLst>
            <a:outerShdw blurRad="128588" rotWithShape="0" algn="bl" dir="7200000" dist="57150">
              <a:schemeClr val="dk2">
                <a:alpha val="49803"/>
              </a:schemeClr>
            </a:outerShdw>
          </a:effectLst>
        </p:spPr>
      </p:pic>
      <p:pic>
        <p:nvPicPr>
          <p:cNvPr id="508" name="Google Shape;508;p14"/>
          <p:cNvPicPr preferRelativeResize="0"/>
          <p:nvPr/>
        </p:nvPicPr>
        <p:blipFill>
          <a:blip r:embed="rId4">
            <a:alphaModFix/>
          </a:blip>
          <a:stretch>
            <a:fillRect/>
          </a:stretch>
        </p:blipFill>
        <p:spPr>
          <a:xfrm>
            <a:off x="1718988" y="728525"/>
            <a:ext cx="5706025" cy="4383675"/>
          </a:xfrm>
          <a:prstGeom prst="rect">
            <a:avLst/>
          </a:prstGeom>
          <a:noFill/>
          <a:ln>
            <a:noFill/>
          </a:ln>
        </p:spPr>
      </p:pic>
      <p:sp>
        <p:nvSpPr>
          <p:cNvPr id="509" name="Google Shape;509;p14"/>
          <p:cNvSpPr txBox="1"/>
          <p:nvPr/>
        </p:nvSpPr>
        <p:spPr>
          <a:xfrm>
            <a:off x="1967050" y="123850"/>
            <a:ext cx="5078100" cy="45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latin typeface="Days One"/>
                <a:ea typeface="Days One"/>
                <a:cs typeface="Days One"/>
                <a:sym typeface="Days One"/>
              </a:rPr>
              <a:t>Cellular Boundaries</a:t>
            </a:r>
            <a:endParaRPr sz="2500">
              <a:latin typeface="Days One"/>
              <a:ea typeface="Days One"/>
              <a:cs typeface="Days One"/>
              <a:sym typeface="Days O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pic>
        <p:nvPicPr>
          <p:cNvPr id="514" name="Google Shape;514;g28413460b57_0_6"/>
          <p:cNvPicPr preferRelativeResize="0"/>
          <p:nvPr/>
        </p:nvPicPr>
        <p:blipFill rotWithShape="1">
          <a:blip r:embed="rId3">
            <a:alphaModFix/>
          </a:blip>
          <a:srcRect b="0" l="0" r="0" t="0"/>
          <a:stretch/>
        </p:blipFill>
        <p:spPr>
          <a:xfrm>
            <a:off x="713236" y="539489"/>
            <a:ext cx="699300" cy="699300"/>
          </a:xfrm>
          <a:prstGeom prst="rect">
            <a:avLst/>
          </a:prstGeom>
          <a:noFill/>
          <a:ln>
            <a:noFill/>
          </a:ln>
          <a:effectLst>
            <a:outerShdw blurRad="128588" rotWithShape="0" algn="bl" dir="7200000" dist="57150">
              <a:schemeClr val="dk2">
                <a:alpha val="49800"/>
              </a:schemeClr>
            </a:outerShdw>
          </a:effectLst>
        </p:spPr>
      </p:pic>
      <p:sp>
        <p:nvSpPr>
          <p:cNvPr id="515" name="Google Shape;515;g28413460b57_0_6"/>
          <p:cNvSpPr txBox="1"/>
          <p:nvPr/>
        </p:nvSpPr>
        <p:spPr>
          <a:xfrm>
            <a:off x="1967050" y="123850"/>
            <a:ext cx="5078100" cy="45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latin typeface="Days One"/>
                <a:ea typeface="Days One"/>
                <a:cs typeface="Days One"/>
                <a:sym typeface="Days One"/>
              </a:rPr>
              <a:t>Cellular Boundaries</a:t>
            </a:r>
            <a:endParaRPr sz="2500">
              <a:latin typeface="Days One"/>
              <a:ea typeface="Days One"/>
              <a:cs typeface="Days One"/>
              <a:sym typeface="Days One"/>
            </a:endParaRPr>
          </a:p>
        </p:txBody>
      </p:sp>
      <p:pic>
        <p:nvPicPr>
          <p:cNvPr id="516" name="Google Shape;516;g28413460b57_0_6"/>
          <p:cNvPicPr preferRelativeResize="0"/>
          <p:nvPr/>
        </p:nvPicPr>
        <p:blipFill>
          <a:blip r:embed="rId4">
            <a:alphaModFix/>
          </a:blip>
          <a:stretch>
            <a:fillRect/>
          </a:stretch>
        </p:blipFill>
        <p:spPr>
          <a:xfrm>
            <a:off x="123275" y="1311375"/>
            <a:ext cx="4245225" cy="2861125"/>
          </a:xfrm>
          <a:prstGeom prst="rect">
            <a:avLst/>
          </a:prstGeom>
          <a:noFill/>
          <a:ln>
            <a:noFill/>
          </a:ln>
        </p:spPr>
      </p:pic>
      <p:sp>
        <p:nvSpPr>
          <p:cNvPr id="517" name="Google Shape;517;g28413460b57_0_6"/>
          <p:cNvSpPr txBox="1"/>
          <p:nvPr/>
        </p:nvSpPr>
        <p:spPr>
          <a:xfrm>
            <a:off x="1636400" y="932550"/>
            <a:ext cx="2732100" cy="5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accent5"/>
                </a:solidFill>
                <a:latin typeface="DM Sans"/>
                <a:ea typeface="DM Sans"/>
                <a:cs typeface="DM Sans"/>
                <a:sym typeface="DM Sans"/>
              </a:rPr>
              <a:t>Fluid Mosaic Model</a:t>
            </a:r>
            <a:endParaRPr b="1" sz="1700">
              <a:solidFill>
                <a:schemeClr val="accent5"/>
              </a:solidFill>
              <a:latin typeface="DM Sans"/>
              <a:ea typeface="DM Sans"/>
              <a:cs typeface="DM Sans"/>
              <a:sym typeface="DM Sans"/>
            </a:endParaRPr>
          </a:p>
        </p:txBody>
      </p:sp>
      <p:sp>
        <p:nvSpPr>
          <p:cNvPr id="518" name="Google Shape;518;g28413460b57_0_6"/>
          <p:cNvSpPr txBox="1"/>
          <p:nvPr/>
        </p:nvSpPr>
        <p:spPr>
          <a:xfrm>
            <a:off x="5012425" y="1089125"/>
            <a:ext cx="3708300" cy="21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1242C"/>
                </a:solidFill>
              </a:rPr>
              <a:t>The purpose of the cell membrane is to hold the different components of the cell together and to protect it from the environment outside the cell. The cell membrane also regulates what enters and exits the cell so that it doesn’t lose too many nutrients, or take in too many ions. It also does a pretty good job of keeping harmful things out.</a:t>
            </a:r>
            <a:endParaRPr sz="1200">
              <a:solidFill>
                <a:srgbClr val="21242C"/>
              </a:solidFill>
            </a:endParaRPr>
          </a:p>
          <a:p>
            <a:pPr indent="0" lvl="0" marL="0" rtl="0" algn="l">
              <a:spcBef>
                <a:spcPts val="0"/>
              </a:spcBef>
              <a:spcAft>
                <a:spcPts val="0"/>
              </a:spcAft>
              <a:buNone/>
            </a:pPr>
            <a:r>
              <a:rPr lang="en" sz="1200">
                <a:solidFill>
                  <a:srgbClr val="21242C"/>
                </a:solidFill>
              </a:rPr>
              <a:t>The cell membrane is primarily made up of three things: </a:t>
            </a:r>
            <a:endParaRPr sz="1200">
              <a:solidFill>
                <a:srgbClr val="21242C"/>
              </a:solidFill>
            </a:endParaRPr>
          </a:p>
          <a:p>
            <a:pPr indent="-304800" lvl="0" marL="457200" rtl="0" algn="l">
              <a:spcBef>
                <a:spcPts val="0"/>
              </a:spcBef>
              <a:spcAft>
                <a:spcPts val="0"/>
              </a:spcAft>
              <a:buClr>
                <a:srgbClr val="21242C"/>
              </a:buClr>
              <a:buSzPts val="1200"/>
              <a:buAutoNum type="arabicPeriod"/>
            </a:pPr>
            <a:r>
              <a:rPr lang="en" sz="1200">
                <a:solidFill>
                  <a:srgbClr val="21242C"/>
                </a:solidFill>
              </a:rPr>
              <a:t>Phospholipids </a:t>
            </a:r>
            <a:endParaRPr sz="1200">
              <a:solidFill>
                <a:srgbClr val="21242C"/>
              </a:solidFill>
            </a:endParaRPr>
          </a:p>
          <a:p>
            <a:pPr indent="-304800" lvl="0" marL="457200" rtl="0" algn="l">
              <a:spcBef>
                <a:spcPts val="0"/>
              </a:spcBef>
              <a:spcAft>
                <a:spcPts val="0"/>
              </a:spcAft>
              <a:buClr>
                <a:srgbClr val="21242C"/>
              </a:buClr>
              <a:buSzPts val="1200"/>
              <a:buAutoNum type="arabicPeriod"/>
            </a:pPr>
            <a:r>
              <a:rPr lang="en" sz="1200">
                <a:solidFill>
                  <a:srgbClr val="21242C"/>
                </a:solidFill>
              </a:rPr>
              <a:t>Cholesterol </a:t>
            </a:r>
            <a:endParaRPr sz="1200">
              <a:solidFill>
                <a:srgbClr val="21242C"/>
              </a:solidFill>
            </a:endParaRPr>
          </a:p>
          <a:p>
            <a:pPr indent="-304800" lvl="0" marL="457200" rtl="0" algn="l">
              <a:spcBef>
                <a:spcPts val="0"/>
              </a:spcBef>
              <a:spcAft>
                <a:spcPts val="0"/>
              </a:spcAft>
              <a:buClr>
                <a:srgbClr val="21242C"/>
              </a:buClr>
              <a:buSzPts val="1200"/>
              <a:buAutoNum type="arabicPeriod"/>
            </a:pPr>
            <a:r>
              <a:rPr lang="en" sz="1200">
                <a:solidFill>
                  <a:srgbClr val="21242C"/>
                </a:solidFill>
              </a:rPr>
              <a:t>Proteins</a:t>
            </a:r>
            <a:endParaRPr sz="1200">
              <a:solidFill>
                <a:srgbClr val="21242C"/>
              </a:solidFill>
            </a:endParaRPr>
          </a:p>
        </p:txBody>
      </p:sp>
      <p:sp>
        <p:nvSpPr>
          <p:cNvPr id="519" name="Google Shape;519;g28413460b57_0_6"/>
          <p:cNvSpPr txBox="1"/>
          <p:nvPr/>
        </p:nvSpPr>
        <p:spPr>
          <a:xfrm>
            <a:off x="4852075" y="3460575"/>
            <a:ext cx="4029000" cy="10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DM Sans"/>
                <a:ea typeface="DM Sans"/>
                <a:cs typeface="DM Sans"/>
                <a:sym typeface="DM Sans"/>
              </a:rPr>
              <a:t>There are two important parts of a </a:t>
            </a:r>
            <a:r>
              <a:rPr b="1" lang="en" sz="1100" u="sng">
                <a:latin typeface="DM Sans"/>
                <a:ea typeface="DM Sans"/>
                <a:cs typeface="DM Sans"/>
                <a:sym typeface="DM Sans"/>
              </a:rPr>
              <a:t>phospholipid</a:t>
            </a:r>
            <a:r>
              <a:rPr lang="en" sz="1100">
                <a:latin typeface="DM Sans"/>
                <a:ea typeface="DM Sans"/>
                <a:cs typeface="DM Sans"/>
                <a:sym typeface="DM Sans"/>
              </a:rPr>
              <a:t>: the head and the two tails. The head is a phosphate molecule that is attracted to water (</a:t>
            </a:r>
            <a:r>
              <a:rPr b="1" lang="en" sz="1100">
                <a:latin typeface="DM Sans"/>
                <a:ea typeface="DM Sans"/>
                <a:cs typeface="DM Sans"/>
                <a:sym typeface="DM Sans"/>
              </a:rPr>
              <a:t>hydrophilic</a:t>
            </a:r>
            <a:r>
              <a:rPr lang="en" sz="1100">
                <a:latin typeface="DM Sans"/>
                <a:ea typeface="DM Sans"/>
                <a:cs typeface="DM Sans"/>
                <a:sym typeface="DM Sans"/>
              </a:rPr>
              <a:t>). The two tails are made up of fatty acids (chains of carbon atoms) that aren’t compatible with, or repel, water (</a:t>
            </a:r>
            <a:r>
              <a:rPr b="1" lang="en" sz="1100">
                <a:latin typeface="DM Sans"/>
                <a:ea typeface="DM Sans"/>
                <a:cs typeface="DM Sans"/>
                <a:sym typeface="DM Sans"/>
              </a:rPr>
              <a:t>hydrophobic</a:t>
            </a:r>
            <a:r>
              <a:rPr lang="en" sz="1100">
                <a:latin typeface="DM Sans"/>
                <a:ea typeface="DM Sans"/>
                <a:cs typeface="DM Sans"/>
                <a:sym typeface="DM Sans"/>
              </a:rPr>
              <a:t>).</a:t>
            </a:r>
            <a:endParaRPr sz="1100">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g28315b6fe7b_0_89"/>
          <p:cNvPicPr preferRelativeResize="0"/>
          <p:nvPr/>
        </p:nvPicPr>
        <p:blipFill rotWithShape="1">
          <a:blip r:embed="rId3">
            <a:alphaModFix/>
          </a:blip>
          <a:srcRect b="0" l="0" r="0" t="0"/>
          <a:stretch/>
        </p:blipFill>
        <p:spPr>
          <a:xfrm>
            <a:off x="713236" y="539489"/>
            <a:ext cx="699300" cy="699300"/>
          </a:xfrm>
          <a:prstGeom prst="rect">
            <a:avLst/>
          </a:prstGeom>
          <a:noFill/>
          <a:ln>
            <a:noFill/>
          </a:ln>
          <a:effectLst>
            <a:outerShdw blurRad="128588" rotWithShape="0" algn="bl" dir="7200000" dist="57150">
              <a:schemeClr val="dk2">
                <a:alpha val="49800"/>
              </a:schemeClr>
            </a:outerShdw>
          </a:effectLst>
        </p:spPr>
      </p:pic>
      <p:sp>
        <p:nvSpPr>
          <p:cNvPr id="525" name="Google Shape;525;g28315b6fe7b_0_89"/>
          <p:cNvSpPr txBox="1"/>
          <p:nvPr/>
        </p:nvSpPr>
        <p:spPr>
          <a:xfrm>
            <a:off x="1967050" y="123850"/>
            <a:ext cx="5078100" cy="45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latin typeface="Days One"/>
                <a:ea typeface="Days One"/>
                <a:cs typeface="Days One"/>
                <a:sym typeface="Days One"/>
              </a:rPr>
              <a:t>The Fluid Mosaic Model</a:t>
            </a:r>
            <a:endParaRPr sz="2500">
              <a:latin typeface="Days One"/>
              <a:ea typeface="Days One"/>
              <a:cs typeface="Days One"/>
              <a:sym typeface="Days One"/>
            </a:endParaRPr>
          </a:p>
        </p:txBody>
      </p:sp>
      <p:pic>
        <p:nvPicPr>
          <p:cNvPr id="526" name="Google Shape;526;g28315b6fe7b_0_89"/>
          <p:cNvPicPr preferRelativeResize="0"/>
          <p:nvPr/>
        </p:nvPicPr>
        <p:blipFill>
          <a:blip r:embed="rId4">
            <a:alphaModFix/>
          </a:blip>
          <a:stretch>
            <a:fillRect/>
          </a:stretch>
        </p:blipFill>
        <p:spPr>
          <a:xfrm>
            <a:off x="1229500" y="1944889"/>
            <a:ext cx="6553200" cy="3143250"/>
          </a:xfrm>
          <a:prstGeom prst="rect">
            <a:avLst/>
          </a:prstGeom>
          <a:noFill/>
          <a:ln>
            <a:noFill/>
          </a:ln>
        </p:spPr>
      </p:pic>
      <p:sp>
        <p:nvSpPr>
          <p:cNvPr id="527" name="Google Shape;527;g28315b6fe7b_0_89"/>
          <p:cNvSpPr txBox="1"/>
          <p:nvPr/>
        </p:nvSpPr>
        <p:spPr>
          <a:xfrm>
            <a:off x="1930625" y="764975"/>
            <a:ext cx="5587800" cy="84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DM Sans"/>
                <a:ea typeface="DM Sans"/>
                <a:cs typeface="DM Sans"/>
                <a:sym typeface="DM Sans"/>
              </a:rPr>
              <a:t>The fluid mosaic model describes the structure of the plasma membrane as a mosaic of components —including phospholipids, cholesterol, proteins, and carbohydrates—that gives the membrane a fluid character.</a:t>
            </a:r>
            <a:endParaRPr>
              <a:latin typeface="DM Sans"/>
              <a:ea typeface="DM Sans"/>
              <a:cs typeface="DM Sans"/>
              <a:sym typeface="DM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3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t/>
            </a:r>
            <a:endParaRPr/>
          </a:p>
        </p:txBody>
      </p:sp>
      <p:pic>
        <p:nvPicPr>
          <p:cNvPr id="533" name="Google Shape;533;p35"/>
          <p:cNvPicPr preferRelativeResize="0"/>
          <p:nvPr/>
        </p:nvPicPr>
        <p:blipFill rotWithShape="1">
          <a:blip r:embed="rId3">
            <a:alphaModFix/>
          </a:blip>
          <a:srcRect b="0" l="0" r="0" t="0"/>
          <a:stretch/>
        </p:blipFill>
        <p:spPr>
          <a:xfrm>
            <a:off x="0" y="0"/>
            <a:ext cx="9326882" cy="525018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id="538" name="Google Shape;538;g28315b6fe7b_0_97"/>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pic>
        <p:nvPicPr>
          <p:cNvPr id="543" name="Google Shape;543;g28413460b57_0_20"/>
          <p:cNvPicPr preferRelativeResize="0"/>
          <p:nvPr/>
        </p:nvPicPr>
        <p:blipFill>
          <a:blip r:embed="rId3">
            <a:alphaModFix/>
          </a:blip>
          <a:stretch>
            <a:fillRect/>
          </a:stretch>
        </p:blipFill>
        <p:spPr>
          <a:xfrm>
            <a:off x="1440150" y="152400"/>
            <a:ext cx="6263688" cy="4838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12"/>
          <p:cNvPicPr preferRelativeResize="0"/>
          <p:nvPr/>
        </p:nvPicPr>
        <p:blipFill rotWithShape="1">
          <a:blip r:embed="rId3">
            <a:alphaModFix/>
          </a:blip>
          <a:srcRect b="0" l="0" r="0" t="0"/>
          <a:stretch/>
        </p:blipFill>
        <p:spPr>
          <a:xfrm>
            <a:off x="3483025" y="1776601"/>
            <a:ext cx="2177951" cy="2168375"/>
          </a:xfrm>
          <a:prstGeom prst="rect">
            <a:avLst/>
          </a:prstGeom>
          <a:noFill/>
          <a:ln>
            <a:noFill/>
          </a:ln>
          <a:effectLst>
            <a:outerShdw blurRad="128588" rotWithShape="0" algn="bl" dir="7200000" dist="57150">
              <a:schemeClr val="dk2">
                <a:alpha val="49803"/>
              </a:schemeClr>
            </a:outerShdw>
          </a:effectLst>
        </p:spPr>
      </p:pic>
      <p:sp>
        <p:nvSpPr>
          <p:cNvPr id="345" name="Google Shape;345;p12"/>
          <p:cNvSpPr txBox="1"/>
          <p:nvPr/>
        </p:nvSpPr>
        <p:spPr>
          <a:xfrm>
            <a:off x="1347025" y="3416715"/>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lang="en" sz="2000">
                <a:solidFill>
                  <a:schemeClr val="dk1"/>
                </a:solidFill>
                <a:latin typeface="Days One"/>
                <a:ea typeface="Days One"/>
                <a:cs typeface="Days One"/>
                <a:sym typeface="Days One"/>
              </a:rPr>
              <a:t>Cell Membrane</a:t>
            </a:r>
            <a:endParaRPr b="0" i="0" sz="2000" u="none" cap="none" strike="noStrike">
              <a:solidFill>
                <a:schemeClr val="dk1"/>
              </a:solidFill>
              <a:latin typeface="Days One"/>
              <a:ea typeface="Days One"/>
              <a:cs typeface="Days One"/>
              <a:sym typeface="Days One"/>
            </a:endParaRPr>
          </a:p>
        </p:txBody>
      </p:sp>
      <p:sp>
        <p:nvSpPr>
          <p:cNvPr id="346" name="Google Shape;346;p1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Animal cell anatomy</a:t>
            </a:r>
            <a:endParaRPr/>
          </a:p>
          <a:p>
            <a:pPr indent="0" lvl="0" marL="0" rtl="0" algn="ctr">
              <a:lnSpc>
                <a:spcPct val="100000"/>
              </a:lnSpc>
              <a:spcBef>
                <a:spcPts val="0"/>
              </a:spcBef>
              <a:spcAft>
                <a:spcPts val="0"/>
              </a:spcAft>
              <a:buSzPts val="3500"/>
              <a:buNone/>
            </a:pPr>
            <a:r>
              <a:t/>
            </a:r>
            <a:endParaRPr/>
          </a:p>
        </p:txBody>
      </p:sp>
      <p:pic>
        <p:nvPicPr>
          <p:cNvPr id="347" name="Google Shape;347;p12"/>
          <p:cNvPicPr preferRelativeResize="0"/>
          <p:nvPr/>
        </p:nvPicPr>
        <p:blipFill rotWithShape="1">
          <a:blip r:embed="rId4">
            <a:alphaModFix/>
          </a:blip>
          <a:srcRect b="0" l="149" r="149" t="0"/>
          <a:stretch/>
        </p:blipFill>
        <p:spPr>
          <a:xfrm>
            <a:off x="720010" y="1264258"/>
            <a:ext cx="550817" cy="550825"/>
          </a:xfrm>
          <a:prstGeom prst="rect">
            <a:avLst/>
          </a:prstGeom>
          <a:noFill/>
          <a:ln>
            <a:noFill/>
          </a:ln>
          <a:effectLst>
            <a:outerShdw blurRad="128588" rotWithShape="0" algn="bl" dir="7200000" dist="57150">
              <a:schemeClr val="dk2">
                <a:alpha val="49803"/>
              </a:schemeClr>
            </a:outerShdw>
          </a:effectLst>
        </p:spPr>
      </p:pic>
      <p:pic>
        <p:nvPicPr>
          <p:cNvPr id="348" name="Google Shape;348;p12"/>
          <p:cNvPicPr preferRelativeResize="0"/>
          <p:nvPr/>
        </p:nvPicPr>
        <p:blipFill rotWithShape="1">
          <a:blip r:embed="rId5">
            <a:alphaModFix/>
          </a:blip>
          <a:srcRect b="0" l="0" r="0" t="0"/>
          <a:stretch/>
        </p:blipFill>
        <p:spPr>
          <a:xfrm>
            <a:off x="5864094" y="4012295"/>
            <a:ext cx="550825" cy="528629"/>
          </a:xfrm>
          <a:prstGeom prst="rect">
            <a:avLst/>
          </a:prstGeom>
          <a:noFill/>
          <a:ln>
            <a:noFill/>
          </a:ln>
          <a:effectLst>
            <a:outerShdw blurRad="128588" rotWithShape="0" algn="bl" dir="7200000" dist="57150">
              <a:schemeClr val="dk2">
                <a:alpha val="49803"/>
              </a:schemeClr>
            </a:outerShdw>
          </a:effectLst>
        </p:spPr>
      </p:pic>
      <p:pic>
        <p:nvPicPr>
          <p:cNvPr id="349" name="Google Shape;349;p12"/>
          <p:cNvPicPr preferRelativeResize="0"/>
          <p:nvPr/>
        </p:nvPicPr>
        <p:blipFill rotWithShape="1">
          <a:blip r:embed="rId6">
            <a:alphaModFix/>
          </a:blip>
          <a:srcRect b="0" l="0" r="10" t="0"/>
          <a:stretch/>
        </p:blipFill>
        <p:spPr>
          <a:xfrm>
            <a:off x="5864066" y="3373026"/>
            <a:ext cx="550825" cy="296623"/>
          </a:xfrm>
          <a:prstGeom prst="rect">
            <a:avLst/>
          </a:prstGeom>
          <a:noFill/>
          <a:ln>
            <a:noFill/>
          </a:ln>
          <a:effectLst>
            <a:outerShdw blurRad="128588" rotWithShape="0" algn="bl" dir="7200000" dist="57150">
              <a:schemeClr val="dk2">
                <a:alpha val="49803"/>
              </a:schemeClr>
            </a:outerShdw>
          </a:effectLst>
        </p:spPr>
      </p:pic>
      <p:pic>
        <p:nvPicPr>
          <p:cNvPr id="350" name="Google Shape;350;p12"/>
          <p:cNvPicPr preferRelativeResize="0"/>
          <p:nvPr/>
        </p:nvPicPr>
        <p:blipFill rotWithShape="1">
          <a:blip r:embed="rId7">
            <a:alphaModFix/>
          </a:blip>
          <a:srcRect b="0" l="0" r="0" t="0"/>
          <a:stretch/>
        </p:blipFill>
        <p:spPr>
          <a:xfrm>
            <a:off x="5864100" y="2008775"/>
            <a:ext cx="550825" cy="382925"/>
          </a:xfrm>
          <a:prstGeom prst="rect">
            <a:avLst/>
          </a:prstGeom>
          <a:noFill/>
          <a:ln>
            <a:noFill/>
          </a:ln>
          <a:effectLst>
            <a:outerShdw blurRad="128588" rotWithShape="0" algn="bl" dir="7200000" dist="57150">
              <a:schemeClr val="dk2">
                <a:alpha val="49803"/>
              </a:schemeClr>
            </a:outerShdw>
          </a:effectLst>
        </p:spPr>
      </p:pic>
      <p:pic>
        <p:nvPicPr>
          <p:cNvPr id="351" name="Google Shape;351;p12"/>
          <p:cNvPicPr preferRelativeResize="0"/>
          <p:nvPr/>
        </p:nvPicPr>
        <p:blipFill rotWithShape="1">
          <a:blip r:embed="rId8">
            <a:alphaModFix/>
          </a:blip>
          <a:srcRect b="0" l="0" r="0" t="0"/>
          <a:stretch/>
        </p:blipFill>
        <p:spPr>
          <a:xfrm>
            <a:off x="5864081" y="1353503"/>
            <a:ext cx="550826" cy="372338"/>
          </a:xfrm>
          <a:prstGeom prst="rect">
            <a:avLst/>
          </a:prstGeom>
          <a:noFill/>
          <a:ln>
            <a:noFill/>
          </a:ln>
          <a:effectLst>
            <a:outerShdw blurRad="128588" rotWithShape="0" algn="bl" dir="7200000" dist="57150">
              <a:schemeClr val="dk2">
                <a:alpha val="49803"/>
              </a:schemeClr>
            </a:outerShdw>
          </a:effectLst>
        </p:spPr>
      </p:pic>
      <p:pic>
        <p:nvPicPr>
          <p:cNvPr id="352" name="Google Shape;352;p12"/>
          <p:cNvPicPr preferRelativeResize="0"/>
          <p:nvPr/>
        </p:nvPicPr>
        <p:blipFill rotWithShape="1">
          <a:blip r:embed="rId9">
            <a:alphaModFix/>
          </a:blip>
          <a:srcRect b="0" l="0" r="0" t="0"/>
          <a:stretch/>
        </p:blipFill>
        <p:spPr>
          <a:xfrm>
            <a:off x="775250" y="4111484"/>
            <a:ext cx="440325" cy="330250"/>
          </a:xfrm>
          <a:prstGeom prst="rect">
            <a:avLst/>
          </a:prstGeom>
          <a:noFill/>
          <a:ln>
            <a:noFill/>
          </a:ln>
          <a:effectLst>
            <a:outerShdw blurRad="128588" rotWithShape="0" algn="bl" dir="7200000" dist="57150">
              <a:schemeClr val="dk2">
                <a:alpha val="49803"/>
              </a:schemeClr>
            </a:outerShdw>
          </a:effectLst>
        </p:spPr>
      </p:pic>
      <p:pic>
        <p:nvPicPr>
          <p:cNvPr id="353" name="Google Shape;353;p12"/>
          <p:cNvPicPr preferRelativeResize="0"/>
          <p:nvPr/>
        </p:nvPicPr>
        <p:blipFill rotWithShape="1">
          <a:blip r:embed="rId10">
            <a:alphaModFix/>
          </a:blip>
          <a:srcRect b="0" l="0" r="0" t="0"/>
          <a:stretch/>
        </p:blipFill>
        <p:spPr>
          <a:xfrm>
            <a:off x="720006" y="3245921"/>
            <a:ext cx="550825" cy="550825"/>
          </a:xfrm>
          <a:prstGeom prst="rect">
            <a:avLst/>
          </a:prstGeom>
          <a:noFill/>
          <a:ln>
            <a:noFill/>
          </a:ln>
          <a:effectLst>
            <a:outerShdw blurRad="128588" rotWithShape="0" algn="bl" dir="7200000" dist="57150">
              <a:schemeClr val="dk2">
                <a:alpha val="49803"/>
              </a:schemeClr>
            </a:outerShdw>
          </a:effectLst>
        </p:spPr>
      </p:pic>
      <p:pic>
        <p:nvPicPr>
          <p:cNvPr id="354" name="Google Shape;354;p12"/>
          <p:cNvPicPr preferRelativeResize="0"/>
          <p:nvPr/>
        </p:nvPicPr>
        <p:blipFill rotWithShape="1">
          <a:blip r:embed="rId11">
            <a:alphaModFix/>
          </a:blip>
          <a:srcRect b="0" l="0" r="0" t="0"/>
          <a:stretch/>
        </p:blipFill>
        <p:spPr>
          <a:xfrm>
            <a:off x="720006" y="2585371"/>
            <a:ext cx="550825" cy="550825"/>
          </a:xfrm>
          <a:prstGeom prst="rect">
            <a:avLst/>
          </a:prstGeom>
          <a:noFill/>
          <a:ln>
            <a:noFill/>
          </a:ln>
          <a:effectLst>
            <a:outerShdw blurRad="128588" rotWithShape="0" algn="bl" dir="7200000" dist="57150">
              <a:schemeClr val="dk2">
                <a:alpha val="49803"/>
              </a:schemeClr>
            </a:outerShdw>
          </a:effectLst>
        </p:spPr>
      </p:pic>
      <p:pic>
        <p:nvPicPr>
          <p:cNvPr id="355" name="Google Shape;355;p12"/>
          <p:cNvPicPr preferRelativeResize="0"/>
          <p:nvPr/>
        </p:nvPicPr>
        <p:blipFill rotWithShape="1">
          <a:blip r:embed="rId12">
            <a:alphaModFix/>
          </a:blip>
          <a:srcRect b="0" l="0" r="0" t="0"/>
          <a:stretch/>
        </p:blipFill>
        <p:spPr>
          <a:xfrm>
            <a:off x="720006" y="1924809"/>
            <a:ext cx="550825" cy="550825"/>
          </a:xfrm>
          <a:prstGeom prst="rect">
            <a:avLst/>
          </a:prstGeom>
          <a:noFill/>
          <a:ln>
            <a:noFill/>
          </a:ln>
          <a:effectLst>
            <a:outerShdw blurRad="128588" rotWithShape="0" algn="bl" dir="7200000" dist="57150">
              <a:schemeClr val="dk2">
                <a:alpha val="49803"/>
              </a:schemeClr>
            </a:outerShdw>
          </a:effectLst>
        </p:spPr>
      </p:pic>
      <p:sp>
        <p:nvSpPr>
          <p:cNvPr id="356" name="Google Shape;356;p12"/>
          <p:cNvSpPr txBox="1"/>
          <p:nvPr/>
        </p:nvSpPr>
        <p:spPr>
          <a:xfrm>
            <a:off x="6491125" y="1264250"/>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Golgi</a:t>
            </a:r>
            <a:endParaRPr b="0" i="0" sz="2000" u="none" cap="none" strike="noStrike">
              <a:solidFill>
                <a:schemeClr val="dk1"/>
              </a:solidFill>
              <a:latin typeface="Days One"/>
              <a:ea typeface="Days One"/>
              <a:cs typeface="Days One"/>
              <a:sym typeface="Days One"/>
            </a:endParaRPr>
          </a:p>
        </p:txBody>
      </p:sp>
      <p:sp>
        <p:nvSpPr>
          <p:cNvPr id="357" name="Google Shape;357;p12"/>
          <p:cNvSpPr txBox="1"/>
          <p:nvPr/>
        </p:nvSpPr>
        <p:spPr>
          <a:xfrm>
            <a:off x="6491125" y="2099305"/>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Endoplasmic  Reticul</a:t>
            </a:r>
            <a:r>
              <a:rPr lang="en" sz="2000">
                <a:solidFill>
                  <a:schemeClr val="dk1"/>
                </a:solidFill>
                <a:latin typeface="Days One"/>
                <a:ea typeface="Days One"/>
                <a:cs typeface="Days One"/>
                <a:sym typeface="Days One"/>
              </a:rPr>
              <a:t>um</a:t>
            </a:r>
            <a:endParaRPr b="0" i="0" sz="2000" u="none" cap="none" strike="noStrike">
              <a:solidFill>
                <a:schemeClr val="dk1"/>
              </a:solidFill>
              <a:latin typeface="Days One"/>
              <a:ea typeface="Days One"/>
              <a:cs typeface="Days One"/>
              <a:sym typeface="Days One"/>
            </a:endParaRPr>
          </a:p>
        </p:txBody>
      </p:sp>
      <p:sp>
        <p:nvSpPr>
          <p:cNvPr id="358" name="Google Shape;358;p12"/>
          <p:cNvSpPr txBox="1"/>
          <p:nvPr/>
        </p:nvSpPr>
        <p:spPr>
          <a:xfrm>
            <a:off x="6491125" y="2623290"/>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Ribosome</a:t>
            </a:r>
            <a:endParaRPr b="0" i="0" sz="2000" u="none" cap="none" strike="noStrike">
              <a:solidFill>
                <a:schemeClr val="dk1"/>
              </a:solidFill>
              <a:latin typeface="Days One"/>
              <a:ea typeface="Days One"/>
              <a:cs typeface="Days One"/>
              <a:sym typeface="Days One"/>
            </a:endParaRPr>
          </a:p>
        </p:txBody>
      </p:sp>
      <p:sp>
        <p:nvSpPr>
          <p:cNvPr id="359" name="Google Shape;359;p12"/>
          <p:cNvSpPr txBox="1"/>
          <p:nvPr/>
        </p:nvSpPr>
        <p:spPr>
          <a:xfrm>
            <a:off x="6491125" y="3303365"/>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Mitochondria</a:t>
            </a:r>
            <a:endParaRPr b="0" i="0" sz="2000" u="none" cap="none" strike="noStrike">
              <a:solidFill>
                <a:schemeClr val="dk1"/>
              </a:solidFill>
              <a:latin typeface="Days One"/>
              <a:ea typeface="Days One"/>
              <a:cs typeface="Days One"/>
              <a:sym typeface="Days One"/>
            </a:endParaRPr>
          </a:p>
        </p:txBody>
      </p:sp>
      <p:sp>
        <p:nvSpPr>
          <p:cNvPr id="360" name="Google Shape;360;p12"/>
          <p:cNvSpPr txBox="1"/>
          <p:nvPr/>
        </p:nvSpPr>
        <p:spPr>
          <a:xfrm>
            <a:off x="6491125" y="3983441"/>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Lysosomes</a:t>
            </a:r>
            <a:endParaRPr b="0" i="0" sz="2000" u="none" cap="none" strike="noStrike">
              <a:solidFill>
                <a:schemeClr val="dk1"/>
              </a:solidFill>
              <a:latin typeface="Days One"/>
              <a:ea typeface="Days One"/>
              <a:cs typeface="Days One"/>
              <a:sym typeface="Days One"/>
            </a:endParaRPr>
          </a:p>
        </p:txBody>
      </p:sp>
      <p:sp>
        <p:nvSpPr>
          <p:cNvPr id="361" name="Google Shape;361;p12"/>
          <p:cNvSpPr txBox="1"/>
          <p:nvPr/>
        </p:nvSpPr>
        <p:spPr>
          <a:xfrm>
            <a:off x="1347025" y="1264250"/>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Nucleus</a:t>
            </a:r>
            <a:endParaRPr b="0" i="0" sz="2000" u="none" cap="none" strike="noStrike">
              <a:solidFill>
                <a:schemeClr val="dk1"/>
              </a:solidFill>
              <a:latin typeface="Days One"/>
              <a:ea typeface="Days One"/>
              <a:cs typeface="Days One"/>
              <a:sym typeface="Days One"/>
            </a:endParaRPr>
          </a:p>
        </p:txBody>
      </p:sp>
      <p:sp>
        <p:nvSpPr>
          <p:cNvPr id="362" name="Google Shape;362;p12"/>
          <p:cNvSpPr txBox="1"/>
          <p:nvPr/>
        </p:nvSpPr>
        <p:spPr>
          <a:xfrm>
            <a:off x="1347025" y="1943230"/>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Centrioles</a:t>
            </a:r>
            <a:endParaRPr b="0" i="0" sz="2000" u="none" cap="none" strike="noStrike">
              <a:solidFill>
                <a:schemeClr val="dk1"/>
              </a:solidFill>
              <a:latin typeface="Days One"/>
              <a:ea typeface="Days One"/>
              <a:cs typeface="Days One"/>
              <a:sym typeface="Days One"/>
            </a:endParaRPr>
          </a:p>
        </p:txBody>
      </p:sp>
      <p:sp>
        <p:nvSpPr>
          <p:cNvPr id="363" name="Google Shape;363;p12"/>
          <p:cNvSpPr txBox="1"/>
          <p:nvPr/>
        </p:nvSpPr>
        <p:spPr>
          <a:xfrm>
            <a:off x="1347025" y="2623290"/>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Microtubules</a:t>
            </a:r>
            <a:endParaRPr b="0" i="0" sz="2000" u="none" cap="none" strike="noStrike">
              <a:solidFill>
                <a:schemeClr val="dk1"/>
              </a:solidFill>
              <a:latin typeface="Days One"/>
              <a:ea typeface="Days One"/>
              <a:cs typeface="Days One"/>
              <a:sym typeface="Days One"/>
            </a:endParaRPr>
          </a:p>
        </p:txBody>
      </p:sp>
      <p:sp>
        <p:nvSpPr>
          <p:cNvPr id="364" name="Google Shape;364;p12"/>
          <p:cNvSpPr txBox="1"/>
          <p:nvPr/>
        </p:nvSpPr>
        <p:spPr>
          <a:xfrm>
            <a:off x="1347025" y="3983441"/>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Vacuole</a:t>
            </a:r>
            <a:endParaRPr b="0" i="0" sz="2000" u="none" cap="none" strike="noStrike">
              <a:solidFill>
                <a:schemeClr val="dk1"/>
              </a:solidFill>
              <a:latin typeface="Days One"/>
              <a:ea typeface="Days One"/>
              <a:cs typeface="Days One"/>
              <a:sym typeface="Days One"/>
            </a:endParaRPr>
          </a:p>
        </p:txBody>
      </p:sp>
      <p:pic>
        <p:nvPicPr>
          <p:cNvPr id="365" name="Google Shape;365;p12"/>
          <p:cNvPicPr preferRelativeResize="0"/>
          <p:nvPr/>
        </p:nvPicPr>
        <p:blipFill rotWithShape="1">
          <a:blip r:embed="rId13">
            <a:alphaModFix/>
          </a:blip>
          <a:srcRect b="0" l="0" r="0" t="0"/>
          <a:stretch/>
        </p:blipFill>
        <p:spPr>
          <a:xfrm>
            <a:off x="5928425" y="2617713"/>
            <a:ext cx="422172" cy="502725"/>
          </a:xfrm>
          <a:prstGeom prst="rect">
            <a:avLst/>
          </a:prstGeom>
          <a:noFill/>
          <a:ln>
            <a:noFill/>
          </a:ln>
          <a:effectLst>
            <a:outerShdw blurRad="128588" rotWithShape="0" algn="bl" dir="7200000" dist="57150">
              <a:schemeClr val="dk2">
                <a:alpha val="49800"/>
              </a:scheme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7"/>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Plant cell anatomy</a:t>
            </a:r>
            <a:endParaRPr/>
          </a:p>
          <a:p>
            <a:pPr indent="0" lvl="0" marL="0" rtl="0" algn="ctr">
              <a:lnSpc>
                <a:spcPct val="100000"/>
              </a:lnSpc>
              <a:spcBef>
                <a:spcPts val="0"/>
              </a:spcBef>
              <a:spcAft>
                <a:spcPts val="0"/>
              </a:spcAft>
              <a:buSzPts val="3500"/>
              <a:buNone/>
            </a:pPr>
            <a:r>
              <a:t/>
            </a:r>
            <a:endParaRPr/>
          </a:p>
        </p:txBody>
      </p:sp>
      <p:sp>
        <p:nvSpPr>
          <p:cNvPr id="371" name="Google Shape;371;p7"/>
          <p:cNvSpPr txBox="1"/>
          <p:nvPr/>
        </p:nvSpPr>
        <p:spPr>
          <a:xfrm>
            <a:off x="4150000" y="1264250"/>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Golgi</a:t>
            </a:r>
            <a:endParaRPr b="0" i="0" sz="2000" u="none" cap="none" strike="noStrike">
              <a:solidFill>
                <a:schemeClr val="dk1"/>
              </a:solidFill>
              <a:latin typeface="Days One"/>
              <a:ea typeface="Days One"/>
              <a:cs typeface="Days One"/>
              <a:sym typeface="Days One"/>
            </a:endParaRPr>
          </a:p>
        </p:txBody>
      </p:sp>
      <p:sp>
        <p:nvSpPr>
          <p:cNvPr id="372" name="Google Shape;372;p7"/>
          <p:cNvSpPr txBox="1"/>
          <p:nvPr/>
        </p:nvSpPr>
        <p:spPr>
          <a:xfrm>
            <a:off x="4150000" y="1943230"/>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Endoplasmic</a:t>
            </a:r>
            <a:endParaRPr b="0" i="0" sz="2000" u="none" cap="none" strike="noStrike">
              <a:solidFill>
                <a:schemeClr val="dk1"/>
              </a:solidFill>
              <a:latin typeface="Days One"/>
              <a:ea typeface="Days One"/>
              <a:cs typeface="Days One"/>
              <a:sym typeface="Days One"/>
            </a:endParaRPr>
          </a:p>
        </p:txBody>
      </p:sp>
      <p:sp>
        <p:nvSpPr>
          <p:cNvPr id="373" name="Google Shape;373;p7"/>
          <p:cNvSpPr txBox="1"/>
          <p:nvPr/>
        </p:nvSpPr>
        <p:spPr>
          <a:xfrm>
            <a:off x="4150000" y="2623290"/>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Nucleolus</a:t>
            </a:r>
            <a:endParaRPr b="0" i="0" sz="2000" u="none" cap="none" strike="noStrike">
              <a:solidFill>
                <a:schemeClr val="dk1"/>
              </a:solidFill>
              <a:latin typeface="Days One"/>
              <a:ea typeface="Days One"/>
              <a:cs typeface="Days One"/>
              <a:sym typeface="Days One"/>
            </a:endParaRPr>
          </a:p>
        </p:txBody>
      </p:sp>
      <p:sp>
        <p:nvSpPr>
          <p:cNvPr id="374" name="Google Shape;374;p7"/>
          <p:cNvSpPr txBox="1"/>
          <p:nvPr/>
        </p:nvSpPr>
        <p:spPr>
          <a:xfrm>
            <a:off x="4150000" y="3303365"/>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Microvilli</a:t>
            </a:r>
            <a:endParaRPr b="0" i="0" sz="2000" u="none" cap="none" strike="noStrike">
              <a:solidFill>
                <a:schemeClr val="dk1"/>
              </a:solidFill>
              <a:latin typeface="Days One"/>
              <a:ea typeface="Days One"/>
              <a:cs typeface="Days One"/>
              <a:sym typeface="Days One"/>
            </a:endParaRPr>
          </a:p>
        </p:txBody>
      </p:sp>
      <p:sp>
        <p:nvSpPr>
          <p:cNvPr id="375" name="Google Shape;375;p7"/>
          <p:cNvSpPr txBox="1"/>
          <p:nvPr/>
        </p:nvSpPr>
        <p:spPr>
          <a:xfrm>
            <a:off x="4150000" y="3983441"/>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Lysosomes</a:t>
            </a:r>
            <a:endParaRPr b="0" i="0" sz="2000" u="none" cap="none" strike="noStrike">
              <a:solidFill>
                <a:schemeClr val="dk1"/>
              </a:solidFill>
              <a:latin typeface="Days One"/>
              <a:ea typeface="Days One"/>
              <a:cs typeface="Days One"/>
              <a:sym typeface="Days One"/>
            </a:endParaRPr>
          </a:p>
        </p:txBody>
      </p:sp>
      <p:sp>
        <p:nvSpPr>
          <p:cNvPr id="376" name="Google Shape;376;p7"/>
          <p:cNvSpPr txBox="1"/>
          <p:nvPr/>
        </p:nvSpPr>
        <p:spPr>
          <a:xfrm>
            <a:off x="1347025" y="1264250"/>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Nucleus</a:t>
            </a:r>
            <a:endParaRPr b="0" i="0" sz="2000" u="none" cap="none" strike="noStrike">
              <a:solidFill>
                <a:schemeClr val="dk1"/>
              </a:solidFill>
              <a:latin typeface="Days One"/>
              <a:ea typeface="Days One"/>
              <a:cs typeface="Days One"/>
              <a:sym typeface="Days One"/>
            </a:endParaRPr>
          </a:p>
        </p:txBody>
      </p:sp>
      <p:sp>
        <p:nvSpPr>
          <p:cNvPr id="377" name="Google Shape;377;p7"/>
          <p:cNvSpPr txBox="1"/>
          <p:nvPr/>
        </p:nvSpPr>
        <p:spPr>
          <a:xfrm>
            <a:off x="1347025" y="1943230"/>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Centrioles</a:t>
            </a:r>
            <a:endParaRPr b="0" i="0" sz="2000" u="none" cap="none" strike="noStrike">
              <a:solidFill>
                <a:schemeClr val="dk1"/>
              </a:solidFill>
              <a:latin typeface="Days One"/>
              <a:ea typeface="Days One"/>
              <a:cs typeface="Days One"/>
              <a:sym typeface="Days One"/>
            </a:endParaRPr>
          </a:p>
        </p:txBody>
      </p:sp>
      <p:sp>
        <p:nvSpPr>
          <p:cNvPr id="378" name="Google Shape;378;p7"/>
          <p:cNvSpPr txBox="1"/>
          <p:nvPr/>
        </p:nvSpPr>
        <p:spPr>
          <a:xfrm>
            <a:off x="1347025" y="2623290"/>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Microtubules</a:t>
            </a:r>
            <a:endParaRPr b="0" i="0" sz="2000" u="none" cap="none" strike="noStrike">
              <a:solidFill>
                <a:schemeClr val="dk1"/>
              </a:solidFill>
              <a:latin typeface="Days One"/>
              <a:ea typeface="Days One"/>
              <a:cs typeface="Days One"/>
              <a:sym typeface="Days One"/>
            </a:endParaRPr>
          </a:p>
        </p:txBody>
      </p:sp>
      <p:sp>
        <p:nvSpPr>
          <p:cNvPr id="379" name="Google Shape;379;p7"/>
          <p:cNvSpPr txBox="1"/>
          <p:nvPr/>
        </p:nvSpPr>
        <p:spPr>
          <a:xfrm>
            <a:off x="1347025" y="3303365"/>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Plasma</a:t>
            </a:r>
            <a:endParaRPr b="0" i="0" sz="2000" u="none" cap="none" strike="noStrike">
              <a:solidFill>
                <a:schemeClr val="dk1"/>
              </a:solidFill>
              <a:latin typeface="Days One"/>
              <a:ea typeface="Days One"/>
              <a:cs typeface="Days One"/>
              <a:sym typeface="Days One"/>
            </a:endParaRPr>
          </a:p>
        </p:txBody>
      </p:sp>
      <p:sp>
        <p:nvSpPr>
          <p:cNvPr id="380" name="Google Shape;380;p7"/>
          <p:cNvSpPr txBox="1"/>
          <p:nvPr/>
        </p:nvSpPr>
        <p:spPr>
          <a:xfrm>
            <a:off x="1347025" y="3983441"/>
            <a:ext cx="1932900" cy="420000"/>
          </a:xfrm>
          <a:prstGeom prst="rect">
            <a:avLst/>
          </a:prstGeom>
          <a:noFill/>
          <a:ln>
            <a:noFill/>
          </a:ln>
        </p:spPr>
        <p:txBody>
          <a:bodyPr anchorCtr="0" anchor="b" bIns="91425" lIns="91425" spcFirstLastPara="1" rIns="0"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Days One"/>
                <a:ea typeface="Days One"/>
                <a:cs typeface="Days One"/>
                <a:sym typeface="Days One"/>
              </a:rPr>
              <a:t>Vacuole</a:t>
            </a:r>
            <a:endParaRPr b="0" i="0" sz="2000" u="none" cap="none" strike="noStrike">
              <a:solidFill>
                <a:schemeClr val="dk1"/>
              </a:solidFill>
              <a:latin typeface="Days One"/>
              <a:ea typeface="Days One"/>
              <a:cs typeface="Days One"/>
              <a:sym typeface="Days One"/>
            </a:endParaRPr>
          </a:p>
        </p:txBody>
      </p:sp>
      <p:pic>
        <p:nvPicPr>
          <p:cNvPr id="381" name="Google Shape;381;p7"/>
          <p:cNvPicPr preferRelativeResize="0"/>
          <p:nvPr/>
        </p:nvPicPr>
        <p:blipFill rotWithShape="1">
          <a:blip r:embed="rId3">
            <a:alphaModFix/>
          </a:blip>
          <a:srcRect b="10" l="0" r="0" t="0"/>
          <a:stretch/>
        </p:blipFill>
        <p:spPr>
          <a:xfrm>
            <a:off x="6172200" y="1712785"/>
            <a:ext cx="2250926" cy="2241027"/>
          </a:xfrm>
          <a:prstGeom prst="rect">
            <a:avLst/>
          </a:prstGeom>
          <a:noFill/>
          <a:ln>
            <a:noFill/>
          </a:ln>
          <a:effectLst>
            <a:outerShdw blurRad="128588" rotWithShape="0" algn="bl" dir="7200000" dist="57150">
              <a:schemeClr val="dk2">
                <a:alpha val="49803"/>
              </a:schemeClr>
            </a:outerShdw>
          </a:effectLst>
        </p:spPr>
      </p:pic>
      <p:pic>
        <p:nvPicPr>
          <p:cNvPr id="382" name="Google Shape;382;p7"/>
          <p:cNvPicPr preferRelativeResize="0"/>
          <p:nvPr/>
        </p:nvPicPr>
        <p:blipFill rotWithShape="1">
          <a:blip r:embed="rId4">
            <a:alphaModFix/>
          </a:blip>
          <a:srcRect b="0" l="0" r="0" t="0"/>
          <a:stretch/>
        </p:blipFill>
        <p:spPr>
          <a:xfrm>
            <a:off x="3522981" y="2571834"/>
            <a:ext cx="550825" cy="550825"/>
          </a:xfrm>
          <a:prstGeom prst="rect">
            <a:avLst/>
          </a:prstGeom>
          <a:noFill/>
          <a:ln>
            <a:noFill/>
          </a:ln>
          <a:effectLst>
            <a:outerShdw blurRad="128588" rotWithShape="0" algn="bl" dir="7200000" dist="57150">
              <a:schemeClr val="dk2">
                <a:alpha val="49803"/>
              </a:schemeClr>
            </a:outerShdw>
          </a:effectLst>
        </p:spPr>
      </p:pic>
      <p:pic>
        <p:nvPicPr>
          <p:cNvPr id="383" name="Google Shape;383;p7"/>
          <p:cNvPicPr preferRelativeResize="0"/>
          <p:nvPr/>
        </p:nvPicPr>
        <p:blipFill rotWithShape="1">
          <a:blip r:embed="rId5">
            <a:alphaModFix/>
          </a:blip>
          <a:srcRect b="0" l="0" r="0" t="0"/>
          <a:stretch/>
        </p:blipFill>
        <p:spPr>
          <a:xfrm>
            <a:off x="720010" y="1264258"/>
            <a:ext cx="550817" cy="550825"/>
          </a:xfrm>
          <a:prstGeom prst="rect">
            <a:avLst/>
          </a:prstGeom>
          <a:noFill/>
          <a:ln>
            <a:noFill/>
          </a:ln>
          <a:effectLst>
            <a:outerShdw blurRad="128588" rotWithShape="0" algn="bl" dir="7200000" dist="57150">
              <a:schemeClr val="dk2">
                <a:alpha val="49803"/>
              </a:schemeClr>
            </a:outerShdw>
          </a:effectLst>
        </p:spPr>
      </p:pic>
      <p:pic>
        <p:nvPicPr>
          <p:cNvPr id="384" name="Google Shape;384;p7"/>
          <p:cNvPicPr preferRelativeResize="0"/>
          <p:nvPr/>
        </p:nvPicPr>
        <p:blipFill rotWithShape="1">
          <a:blip r:embed="rId6">
            <a:alphaModFix/>
          </a:blip>
          <a:srcRect b="0" l="0" r="0" t="0"/>
          <a:stretch/>
        </p:blipFill>
        <p:spPr>
          <a:xfrm>
            <a:off x="3522969" y="4012295"/>
            <a:ext cx="550825" cy="528629"/>
          </a:xfrm>
          <a:prstGeom prst="rect">
            <a:avLst/>
          </a:prstGeom>
          <a:noFill/>
          <a:ln>
            <a:noFill/>
          </a:ln>
          <a:effectLst>
            <a:outerShdw blurRad="128588" rotWithShape="0" algn="bl" dir="7200000" dist="57150">
              <a:schemeClr val="dk2">
                <a:alpha val="49803"/>
              </a:schemeClr>
            </a:outerShdw>
          </a:effectLst>
        </p:spPr>
      </p:pic>
      <p:pic>
        <p:nvPicPr>
          <p:cNvPr id="385" name="Google Shape;385;p7"/>
          <p:cNvPicPr preferRelativeResize="0"/>
          <p:nvPr/>
        </p:nvPicPr>
        <p:blipFill rotWithShape="1">
          <a:blip r:embed="rId7">
            <a:alphaModFix/>
          </a:blip>
          <a:srcRect b="0" l="0" r="0" t="0"/>
          <a:stretch/>
        </p:blipFill>
        <p:spPr>
          <a:xfrm>
            <a:off x="3522956" y="3245934"/>
            <a:ext cx="550825" cy="550825"/>
          </a:xfrm>
          <a:prstGeom prst="rect">
            <a:avLst/>
          </a:prstGeom>
          <a:noFill/>
          <a:ln>
            <a:noFill/>
          </a:ln>
          <a:effectLst>
            <a:outerShdw blurRad="128588" rotWithShape="0" algn="bl" dir="7200000" dist="57150">
              <a:schemeClr val="dk2">
                <a:alpha val="49803"/>
              </a:schemeClr>
            </a:outerShdw>
          </a:effectLst>
        </p:spPr>
      </p:pic>
      <p:pic>
        <p:nvPicPr>
          <p:cNvPr id="386" name="Google Shape;386;p7"/>
          <p:cNvPicPr preferRelativeResize="0"/>
          <p:nvPr/>
        </p:nvPicPr>
        <p:blipFill rotWithShape="1">
          <a:blip r:embed="rId8">
            <a:alphaModFix/>
          </a:blip>
          <a:srcRect b="0" l="0" r="0" t="0"/>
          <a:stretch/>
        </p:blipFill>
        <p:spPr>
          <a:xfrm>
            <a:off x="3522944" y="1951914"/>
            <a:ext cx="550850" cy="496640"/>
          </a:xfrm>
          <a:prstGeom prst="rect">
            <a:avLst/>
          </a:prstGeom>
          <a:noFill/>
          <a:ln>
            <a:noFill/>
          </a:ln>
          <a:effectLst>
            <a:outerShdw blurRad="128588" rotWithShape="0" algn="bl" dir="7200000" dist="57150">
              <a:schemeClr val="dk2">
                <a:alpha val="49803"/>
              </a:schemeClr>
            </a:outerShdw>
          </a:effectLst>
        </p:spPr>
      </p:pic>
      <p:pic>
        <p:nvPicPr>
          <p:cNvPr id="387" name="Google Shape;387;p7"/>
          <p:cNvPicPr preferRelativeResize="0"/>
          <p:nvPr/>
        </p:nvPicPr>
        <p:blipFill rotWithShape="1">
          <a:blip r:embed="rId9">
            <a:alphaModFix/>
          </a:blip>
          <a:srcRect b="0" l="0" r="0" t="0"/>
          <a:stretch/>
        </p:blipFill>
        <p:spPr>
          <a:xfrm>
            <a:off x="3522956" y="1353503"/>
            <a:ext cx="550826" cy="372338"/>
          </a:xfrm>
          <a:prstGeom prst="rect">
            <a:avLst/>
          </a:prstGeom>
          <a:noFill/>
          <a:ln>
            <a:noFill/>
          </a:ln>
          <a:effectLst>
            <a:outerShdw blurRad="128588" rotWithShape="0" algn="bl" dir="7200000" dist="57150">
              <a:schemeClr val="dk2">
                <a:alpha val="49803"/>
              </a:schemeClr>
            </a:outerShdw>
          </a:effectLst>
        </p:spPr>
      </p:pic>
      <p:pic>
        <p:nvPicPr>
          <p:cNvPr id="388" name="Google Shape;388;p7"/>
          <p:cNvPicPr preferRelativeResize="0"/>
          <p:nvPr/>
        </p:nvPicPr>
        <p:blipFill rotWithShape="1">
          <a:blip r:embed="rId10">
            <a:alphaModFix/>
          </a:blip>
          <a:srcRect b="0" l="0" r="0" t="0"/>
          <a:stretch/>
        </p:blipFill>
        <p:spPr>
          <a:xfrm>
            <a:off x="775250" y="4111484"/>
            <a:ext cx="440325" cy="330250"/>
          </a:xfrm>
          <a:prstGeom prst="rect">
            <a:avLst/>
          </a:prstGeom>
          <a:noFill/>
          <a:ln>
            <a:noFill/>
          </a:ln>
          <a:effectLst>
            <a:outerShdw blurRad="128588" rotWithShape="0" algn="bl" dir="7200000" dist="57150">
              <a:schemeClr val="dk2">
                <a:alpha val="49803"/>
              </a:schemeClr>
            </a:outerShdw>
          </a:effectLst>
        </p:spPr>
      </p:pic>
      <p:pic>
        <p:nvPicPr>
          <p:cNvPr id="389" name="Google Shape;389;p7"/>
          <p:cNvPicPr preferRelativeResize="0"/>
          <p:nvPr/>
        </p:nvPicPr>
        <p:blipFill rotWithShape="1">
          <a:blip r:embed="rId11">
            <a:alphaModFix/>
          </a:blip>
          <a:srcRect b="0" l="0" r="0" t="0"/>
          <a:stretch/>
        </p:blipFill>
        <p:spPr>
          <a:xfrm>
            <a:off x="720006" y="3245921"/>
            <a:ext cx="550825" cy="550825"/>
          </a:xfrm>
          <a:prstGeom prst="rect">
            <a:avLst/>
          </a:prstGeom>
          <a:noFill/>
          <a:ln>
            <a:noFill/>
          </a:ln>
          <a:effectLst>
            <a:outerShdw blurRad="128588" rotWithShape="0" algn="bl" dir="7200000" dist="57150">
              <a:schemeClr val="dk2">
                <a:alpha val="49803"/>
              </a:schemeClr>
            </a:outerShdw>
          </a:effectLst>
        </p:spPr>
      </p:pic>
      <p:pic>
        <p:nvPicPr>
          <p:cNvPr id="390" name="Google Shape;390;p7"/>
          <p:cNvPicPr preferRelativeResize="0"/>
          <p:nvPr/>
        </p:nvPicPr>
        <p:blipFill rotWithShape="1">
          <a:blip r:embed="rId12">
            <a:alphaModFix/>
          </a:blip>
          <a:srcRect b="0" l="0" r="0" t="0"/>
          <a:stretch/>
        </p:blipFill>
        <p:spPr>
          <a:xfrm>
            <a:off x="720006" y="2585371"/>
            <a:ext cx="550825" cy="550825"/>
          </a:xfrm>
          <a:prstGeom prst="rect">
            <a:avLst/>
          </a:prstGeom>
          <a:noFill/>
          <a:ln>
            <a:noFill/>
          </a:ln>
          <a:effectLst>
            <a:outerShdw blurRad="128588" rotWithShape="0" algn="bl" dir="7200000" dist="57150">
              <a:schemeClr val="dk2">
                <a:alpha val="49803"/>
              </a:schemeClr>
            </a:outerShdw>
          </a:effectLst>
        </p:spPr>
      </p:pic>
      <p:pic>
        <p:nvPicPr>
          <p:cNvPr id="391" name="Google Shape;391;p7"/>
          <p:cNvPicPr preferRelativeResize="0"/>
          <p:nvPr/>
        </p:nvPicPr>
        <p:blipFill rotWithShape="1">
          <a:blip r:embed="rId13">
            <a:alphaModFix/>
          </a:blip>
          <a:srcRect b="0" l="0" r="0" t="0"/>
          <a:stretch/>
        </p:blipFill>
        <p:spPr>
          <a:xfrm>
            <a:off x="720006" y="1924809"/>
            <a:ext cx="550825" cy="550825"/>
          </a:xfrm>
          <a:prstGeom prst="rect">
            <a:avLst/>
          </a:prstGeom>
          <a:noFill/>
          <a:ln>
            <a:noFill/>
          </a:ln>
          <a:effectLst>
            <a:outerShdw blurRad="128588" rotWithShape="0" algn="bl" dir="7200000" dist="57150">
              <a:schemeClr val="dk2">
                <a:alpha val="49803"/>
              </a:scheme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Cell Organization</a:t>
            </a:r>
            <a:endParaRPr/>
          </a:p>
        </p:txBody>
      </p:sp>
      <p:sp>
        <p:nvSpPr>
          <p:cNvPr id="397" name="Google Shape;397;p5"/>
          <p:cNvSpPr txBox="1"/>
          <p:nvPr>
            <p:ph idx="2" type="subTitle"/>
          </p:nvPr>
        </p:nvSpPr>
        <p:spPr>
          <a:xfrm>
            <a:off x="120437" y="1834569"/>
            <a:ext cx="3377100" cy="140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Eukaryotic cells, though they look busy and complex, are put together in a specific way is easy to understand! You can split the cell into two specific parts. </a:t>
            </a:r>
            <a:endParaRPr/>
          </a:p>
        </p:txBody>
      </p:sp>
      <p:grpSp>
        <p:nvGrpSpPr>
          <p:cNvPr id="398" name="Google Shape;398;p5"/>
          <p:cNvGrpSpPr/>
          <p:nvPr/>
        </p:nvGrpSpPr>
        <p:grpSpPr>
          <a:xfrm>
            <a:off x="3497586" y="1542545"/>
            <a:ext cx="954056" cy="2058326"/>
            <a:chOff x="1066902" y="1625948"/>
            <a:chExt cx="182117" cy="576578"/>
          </a:xfrm>
        </p:grpSpPr>
        <p:sp>
          <p:nvSpPr>
            <p:cNvPr id="399" name="Google Shape;399;p5"/>
            <p:cNvSpPr/>
            <p:nvPr/>
          </p:nvSpPr>
          <p:spPr>
            <a:xfrm>
              <a:off x="1066902" y="1914079"/>
              <a:ext cx="167456" cy="269382"/>
            </a:xfrm>
            <a:custGeom>
              <a:rect b="b" l="l" r="r" t="t"/>
              <a:pathLst>
                <a:path extrusionOk="0" fill="none" h="40463" w="25153">
                  <a:moveTo>
                    <a:pt x="25152" y="40463"/>
                  </a:moveTo>
                  <a:cubicBezTo>
                    <a:pt x="19315" y="40463"/>
                    <a:pt x="14378" y="32724"/>
                    <a:pt x="12777" y="22150"/>
                  </a:cubicBezTo>
                  <a:lnTo>
                    <a:pt x="12810" y="22350"/>
                  </a:lnTo>
                  <a:cubicBezTo>
                    <a:pt x="10542" y="7606"/>
                    <a:pt x="6372" y="1"/>
                    <a:pt x="1" y="1"/>
                  </a:cubicBezTo>
                  <a:lnTo>
                    <a:pt x="1" y="1"/>
                  </a:lnTo>
                </a:path>
              </a:pathLst>
            </a:custGeom>
            <a:noFill/>
            <a:ln cap="rnd" cmpd="sng" w="9525">
              <a:solidFill>
                <a:srgbClr val="435D74"/>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5"/>
            <p:cNvSpPr/>
            <p:nvPr/>
          </p:nvSpPr>
          <p:spPr>
            <a:xfrm>
              <a:off x="1066902" y="1645136"/>
              <a:ext cx="167456" cy="269382"/>
            </a:xfrm>
            <a:custGeom>
              <a:rect b="b" l="l" r="r" t="t"/>
              <a:pathLst>
                <a:path extrusionOk="0" fill="none" h="40463" w="25153">
                  <a:moveTo>
                    <a:pt x="25152" y="0"/>
                  </a:moveTo>
                  <a:cubicBezTo>
                    <a:pt x="19315" y="0"/>
                    <a:pt x="14378" y="7706"/>
                    <a:pt x="12777" y="18313"/>
                  </a:cubicBezTo>
                  <a:lnTo>
                    <a:pt x="12810" y="18113"/>
                  </a:lnTo>
                  <a:cubicBezTo>
                    <a:pt x="10542" y="32857"/>
                    <a:pt x="6372" y="40462"/>
                    <a:pt x="1" y="40462"/>
                  </a:cubicBezTo>
                  <a:lnTo>
                    <a:pt x="1" y="40462"/>
                  </a:lnTo>
                </a:path>
              </a:pathLst>
            </a:custGeom>
            <a:noFill/>
            <a:ln cap="rnd" cmpd="sng" w="9525">
              <a:solidFill>
                <a:srgbClr val="435D74"/>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5"/>
            <p:cNvSpPr/>
            <p:nvPr/>
          </p:nvSpPr>
          <p:spPr>
            <a:xfrm>
              <a:off x="1220365" y="2164199"/>
              <a:ext cx="28654" cy="38327"/>
            </a:xfrm>
            <a:custGeom>
              <a:rect b="b" l="l" r="r" t="t"/>
              <a:pathLst>
                <a:path extrusionOk="0" h="5757" w="4304">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5"/>
            <p:cNvSpPr/>
            <p:nvPr/>
          </p:nvSpPr>
          <p:spPr>
            <a:xfrm>
              <a:off x="1220365" y="1625948"/>
              <a:ext cx="28654" cy="38467"/>
            </a:xfrm>
            <a:custGeom>
              <a:rect b="b" l="l" r="r" t="t"/>
              <a:pathLst>
                <a:path extrusionOk="0" h="5778" w="4304">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3" name="Google Shape;403;p5"/>
          <p:cNvSpPr txBox="1"/>
          <p:nvPr/>
        </p:nvSpPr>
        <p:spPr>
          <a:xfrm>
            <a:off x="4451585" y="3378567"/>
            <a:ext cx="1420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DM Sans"/>
                <a:ea typeface="DM Sans"/>
                <a:cs typeface="DM Sans"/>
                <a:sym typeface="DM Sans"/>
              </a:rPr>
              <a:t>Cytoplasm</a:t>
            </a:r>
            <a:endParaRPr b="1"/>
          </a:p>
        </p:txBody>
      </p:sp>
      <p:sp>
        <p:nvSpPr>
          <p:cNvPr id="404" name="Google Shape;404;p5"/>
          <p:cNvSpPr txBox="1"/>
          <p:nvPr/>
        </p:nvSpPr>
        <p:spPr>
          <a:xfrm>
            <a:off x="4451585" y="1457153"/>
            <a:ext cx="4572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DM Sans"/>
                <a:ea typeface="DM Sans"/>
                <a:cs typeface="DM Sans"/>
                <a:sym typeface="DM Sans"/>
              </a:rPr>
              <a:t>Nucleus</a:t>
            </a:r>
            <a:endParaRPr b="1" i="0" sz="1400" u="none" cap="none" strike="noStrike">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
          <p:cNvSpPr txBox="1"/>
          <p:nvPr>
            <p:ph type="title"/>
          </p:nvPr>
        </p:nvSpPr>
        <p:spPr>
          <a:xfrm>
            <a:off x="720000" y="445025"/>
            <a:ext cx="7710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Cell Organization</a:t>
            </a:r>
            <a:endParaRPr/>
          </a:p>
        </p:txBody>
      </p:sp>
      <p:sp>
        <p:nvSpPr>
          <p:cNvPr id="410" name="Google Shape;410;p6"/>
          <p:cNvSpPr txBox="1"/>
          <p:nvPr>
            <p:ph idx="1" type="subTitle"/>
          </p:nvPr>
        </p:nvSpPr>
        <p:spPr>
          <a:xfrm>
            <a:off x="828350" y="1190325"/>
            <a:ext cx="3338700" cy="339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600"/>
              <a:buNone/>
            </a:pPr>
            <a:r>
              <a:rPr b="1" lang="en" u="sng">
                <a:solidFill>
                  <a:schemeClr val="accent1"/>
                </a:solidFill>
              </a:rPr>
              <a:t>Cytoplasm</a:t>
            </a:r>
            <a:endParaRPr b="1" u="sng">
              <a:solidFill>
                <a:schemeClr val="accent1"/>
              </a:solidFill>
            </a:endParaRPr>
          </a:p>
          <a:p>
            <a:pPr indent="-330200" lvl="0" marL="457200" rtl="0" algn="l">
              <a:lnSpc>
                <a:spcPct val="115000"/>
              </a:lnSpc>
              <a:spcBef>
                <a:spcPts val="1000"/>
              </a:spcBef>
              <a:spcAft>
                <a:spcPts val="0"/>
              </a:spcAft>
              <a:buSzPts val="1600"/>
              <a:buChar char="●"/>
            </a:pPr>
            <a:r>
              <a:rPr lang="en"/>
              <a:t>fluid jelly-like matrix that usually surrounds the nucleus and is bound by the outer membrane of the cell.</a:t>
            </a:r>
            <a:endParaRPr/>
          </a:p>
          <a:p>
            <a:pPr indent="0" lvl="0" marL="457200" rtl="0" algn="l">
              <a:lnSpc>
                <a:spcPct val="115000"/>
              </a:lnSpc>
              <a:spcBef>
                <a:spcPts val="1000"/>
              </a:spcBef>
              <a:spcAft>
                <a:spcPts val="0"/>
              </a:spcAft>
              <a:buNone/>
            </a:pPr>
            <a:r>
              <a:t/>
            </a:r>
            <a:endParaRPr/>
          </a:p>
          <a:p>
            <a:pPr indent="-330200" lvl="0" marL="457200" rtl="0" algn="l">
              <a:lnSpc>
                <a:spcPct val="115000"/>
              </a:lnSpc>
              <a:spcBef>
                <a:spcPts val="1000"/>
              </a:spcBef>
              <a:spcAft>
                <a:spcPts val="0"/>
              </a:spcAft>
              <a:buSzPts val="1600"/>
              <a:buChar char="●"/>
            </a:pPr>
            <a:r>
              <a:rPr lang="en" u="sng"/>
              <a:t>Organelles</a:t>
            </a:r>
            <a:r>
              <a:rPr lang="en"/>
              <a:t> are small structures within the cytoplasm that carry out functions necessary to maintain homeostasis* in the cell.</a:t>
            </a:r>
            <a:endParaRPr/>
          </a:p>
        </p:txBody>
      </p:sp>
      <p:sp>
        <p:nvSpPr>
          <p:cNvPr id="411" name="Google Shape;411;p6"/>
          <p:cNvSpPr txBox="1"/>
          <p:nvPr/>
        </p:nvSpPr>
        <p:spPr>
          <a:xfrm>
            <a:off x="720000" y="4414950"/>
            <a:ext cx="3497100" cy="6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chemeClr val="accent6"/>
                </a:highlight>
                <a:latin typeface="DM Sans"/>
                <a:ea typeface="DM Sans"/>
                <a:cs typeface="DM Sans"/>
                <a:sym typeface="DM Sans"/>
              </a:rPr>
              <a:t>Homeostasis</a:t>
            </a:r>
            <a:r>
              <a:rPr b="1" lang="en" sz="1200">
                <a:solidFill>
                  <a:schemeClr val="dk1"/>
                </a:solidFill>
                <a:latin typeface="DM Sans"/>
                <a:ea typeface="DM Sans"/>
                <a:cs typeface="DM Sans"/>
                <a:sym typeface="DM Sans"/>
              </a:rPr>
              <a:t> </a:t>
            </a:r>
            <a:r>
              <a:rPr lang="en" sz="1200">
                <a:solidFill>
                  <a:srgbClr val="040C28"/>
                </a:solidFill>
                <a:latin typeface="DM Sans"/>
                <a:ea typeface="DM Sans"/>
                <a:cs typeface="DM Sans"/>
                <a:sym typeface="DM Sans"/>
              </a:rPr>
              <a:t>is a state of balance within all physical systems needed for a body to function properly and survive</a:t>
            </a:r>
            <a:endParaRPr>
              <a:latin typeface="DM Sans"/>
              <a:ea typeface="DM Sans"/>
              <a:cs typeface="DM Sans"/>
              <a:sym typeface="DM Sans"/>
            </a:endParaRPr>
          </a:p>
        </p:txBody>
      </p:sp>
      <p:sp>
        <p:nvSpPr>
          <p:cNvPr id="412" name="Google Shape;412;p6"/>
          <p:cNvSpPr txBox="1"/>
          <p:nvPr>
            <p:ph idx="1" type="subTitle"/>
          </p:nvPr>
        </p:nvSpPr>
        <p:spPr>
          <a:xfrm>
            <a:off x="5092200" y="1190325"/>
            <a:ext cx="3338700" cy="339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600"/>
              <a:buNone/>
            </a:pPr>
            <a:r>
              <a:rPr b="1" lang="en" u="sng">
                <a:solidFill>
                  <a:schemeClr val="accent1"/>
                </a:solidFill>
              </a:rPr>
              <a:t>Nucleus</a:t>
            </a:r>
            <a:endParaRPr b="1" u="sng">
              <a:solidFill>
                <a:schemeClr val="accent1"/>
              </a:solidFill>
            </a:endParaRPr>
          </a:p>
          <a:p>
            <a:pPr indent="-330200" lvl="0" marL="457200" rtl="0" algn="l">
              <a:lnSpc>
                <a:spcPct val="115000"/>
              </a:lnSpc>
              <a:spcBef>
                <a:spcPts val="1000"/>
              </a:spcBef>
              <a:spcAft>
                <a:spcPts val="0"/>
              </a:spcAft>
              <a:buSzPts val="1600"/>
              <a:buChar char="●"/>
            </a:pPr>
            <a:r>
              <a:rPr lang="en"/>
              <a:t>Contains nearly all the cell’s DNA and codes instructions for making proteins and other important molecules.</a:t>
            </a:r>
            <a:endParaRPr/>
          </a:p>
          <a:p>
            <a:pPr indent="0" lvl="0" marL="457200" rtl="0" algn="l">
              <a:lnSpc>
                <a:spcPct val="115000"/>
              </a:lnSpc>
              <a:spcBef>
                <a:spcPts val="1000"/>
              </a:spcBef>
              <a:spcAft>
                <a:spcPts val="0"/>
              </a:spcAft>
              <a:buNone/>
            </a:pPr>
            <a:r>
              <a:t/>
            </a:r>
            <a:endParaRPr/>
          </a:p>
          <a:p>
            <a:pPr indent="-330200" lvl="0" marL="457200" rtl="0" algn="l">
              <a:lnSpc>
                <a:spcPct val="115000"/>
              </a:lnSpc>
              <a:spcBef>
                <a:spcPts val="1000"/>
              </a:spcBef>
              <a:spcAft>
                <a:spcPts val="0"/>
              </a:spcAft>
              <a:buSzPts val="1600"/>
              <a:buChar char="●"/>
            </a:pPr>
            <a:r>
              <a:rPr lang="en" u="sng"/>
              <a:t>Only found in eukaryotic cells.</a:t>
            </a:r>
            <a:endParaRPr u="sng"/>
          </a:p>
          <a:p>
            <a:pPr indent="0" lvl="0" marL="457200" rtl="0" algn="l">
              <a:lnSpc>
                <a:spcPct val="115000"/>
              </a:lnSpc>
              <a:spcBef>
                <a:spcPts val="1000"/>
              </a:spcBef>
              <a:spcAft>
                <a:spcPts val="0"/>
              </a:spcAft>
              <a:buNone/>
            </a:pPr>
            <a:r>
              <a:t/>
            </a:r>
            <a:endParaRPr u="sng"/>
          </a:p>
          <a:p>
            <a:pPr indent="-330200" lvl="0" marL="457200" rtl="0" algn="l">
              <a:lnSpc>
                <a:spcPct val="115000"/>
              </a:lnSpc>
              <a:spcBef>
                <a:spcPts val="1000"/>
              </a:spcBef>
              <a:spcAft>
                <a:spcPts val="0"/>
              </a:spcAft>
              <a:buSzPts val="1600"/>
              <a:buChar char="●"/>
            </a:pPr>
            <a:r>
              <a:rPr lang="en"/>
              <a:t>Surrounded by a nuclear envelope and chromosomes are found within the nucleus.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Nucleus</a:t>
            </a:r>
            <a:endParaRPr b="0"/>
          </a:p>
        </p:txBody>
      </p:sp>
      <p:sp>
        <p:nvSpPr>
          <p:cNvPr id="418" name="Google Shape;418;p8"/>
          <p:cNvSpPr txBox="1"/>
          <p:nvPr>
            <p:ph idx="1" type="subTitle"/>
          </p:nvPr>
        </p:nvSpPr>
        <p:spPr>
          <a:xfrm>
            <a:off x="719994" y="3594500"/>
            <a:ext cx="2721000" cy="1122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
              <a:t>Carry the cell’s </a:t>
            </a:r>
            <a:r>
              <a:rPr lang="en"/>
              <a:t>genetic</a:t>
            </a:r>
            <a:r>
              <a:rPr lang="en"/>
              <a:t> information. Usually found as chromatin (thread-like chromosomes)  </a:t>
            </a:r>
            <a:endParaRPr/>
          </a:p>
        </p:txBody>
      </p:sp>
      <p:sp>
        <p:nvSpPr>
          <p:cNvPr id="419" name="Google Shape;419;p8"/>
          <p:cNvSpPr txBox="1"/>
          <p:nvPr>
            <p:ph idx="2" type="subTitle"/>
          </p:nvPr>
        </p:nvSpPr>
        <p:spPr>
          <a:xfrm>
            <a:off x="720000" y="1616125"/>
            <a:ext cx="2721000" cy="1122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
              <a:t>Dotted </a:t>
            </a:r>
            <a:r>
              <a:rPr lang="en"/>
              <a:t>with</a:t>
            </a:r>
            <a:r>
              <a:rPr lang="en"/>
              <a:t> thousands of pores that allow material to move in and out of the nucleus. Such as proteins, RNA, and other molecules.</a:t>
            </a:r>
            <a:endParaRPr/>
          </a:p>
        </p:txBody>
      </p:sp>
      <p:sp>
        <p:nvSpPr>
          <p:cNvPr id="420" name="Google Shape;420;p8"/>
          <p:cNvSpPr txBox="1"/>
          <p:nvPr>
            <p:ph idx="3" type="subTitle"/>
          </p:nvPr>
        </p:nvSpPr>
        <p:spPr>
          <a:xfrm>
            <a:off x="720000" y="1152750"/>
            <a:ext cx="2721000" cy="558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lang="en">
                <a:solidFill>
                  <a:schemeClr val="accent4"/>
                </a:solidFill>
              </a:rPr>
              <a:t>Nuclear Envelope</a:t>
            </a:r>
            <a:endParaRPr>
              <a:solidFill>
                <a:schemeClr val="accent4"/>
              </a:solidFill>
            </a:endParaRPr>
          </a:p>
        </p:txBody>
      </p:sp>
      <p:sp>
        <p:nvSpPr>
          <p:cNvPr id="421" name="Google Shape;421;p8"/>
          <p:cNvSpPr txBox="1"/>
          <p:nvPr>
            <p:ph idx="4" type="subTitle"/>
          </p:nvPr>
        </p:nvSpPr>
        <p:spPr>
          <a:xfrm>
            <a:off x="719991" y="3131125"/>
            <a:ext cx="2721000" cy="558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lang="en">
                <a:solidFill>
                  <a:schemeClr val="accent4"/>
                </a:solidFill>
              </a:rPr>
              <a:t>Chromosomes</a:t>
            </a:r>
            <a:endParaRPr>
              <a:solidFill>
                <a:schemeClr val="accent4"/>
              </a:solidFill>
            </a:endParaRPr>
          </a:p>
        </p:txBody>
      </p:sp>
      <p:pic>
        <p:nvPicPr>
          <p:cNvPr id="422" name="Google Shape;422;p8"/>
          <p:cNvPicPr preferRelativeResize="0"/>
          <p:nvPr/>
        </p:nvPicPr>
        <p:blipFill>
          <a:blip r:embed="rId3">
            <a:alphaModFix/>
          </a:blip>
          <a:stretch>
            <a:fillRect/>
          </a:stretch>
        </p:blipFill>
        <p:spPr>
          <a:xfrm>
            <a:off x="3913950" y="1152750"/>
            <a:ext cx="4957350" cy="3954325"/>
          </a:xfrm>
          <a:prstGeom prst="rect">
            <a:avLst/>
          </a:prstGeom>
          <a:noFill/>
          <a:ln>
            <a:noFill/>
          </a:ln>
        </p:spPr>
      </p:pic>
      <p:sp>
        <p:nvSpPr>
          <p:cNvPr id="423" name="Google Shape;423;p8"/>
          <p:cNvSpPr txBox="1"/>
          <p:nvPr/>
        </p:nvSpPr>
        <p:spPr>
          <a:xfrm>
            <a:off x="4538800" y="4400325"/>
            <a:ext cx="22383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chemeClr val="lt2"/>
                </a:highlight>
                <a:latin typeface="DM Sans"/>
                <a:ea typeface="DM Sans"/>
                <a:cs typeface="DM Sans"/>
                <a:sym typeface="DM Sans"/>
              </a:rPr>
              <a:t>The </a:t>
            </a:r>
            <a:r>
              <a:rPr b="1" lang="en">
                <a:highlight>
                  <a:schemeClr val="lt2"/>
                </a:highlight>
                <a:latin typeface="DM Sans"/>
                <a:ea typeface="DM Sans"/>
                <a:cs typeface="DM Sans"/>
                <a:sym typeface="DM Sans"/>
              </a:rPr>
              <a:t>nucleolus </a:t>
            </a:r>
            <a:r>
              <a:rPr lang="en">
                <a:highlight>
                  <a:schemeClr val="lt2"/>
                </a:highlight>
                <a:latin typeface="DM Sans"/>
                <a:ea typeface="DM Sans"/>
                <a:cs typeface="DM Sans"/>
                <a:sym typeface="DM Sans"/>
              </a:rPr>
              <a:t>is where assembly of ribosomes begin.</a:t>
            </a:r>
            <a:endParaRPr>
              <a:highlight>
                <a:schemeClr val="lt2"/>
              </a:highlight>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Organelles that build protein</a:t>
            </a:r>
            <a:endParaRPr b="0"/>
          </a:p>
        </p:txBody>
      </p:sp>
      <p:sp>
        <p:nvSpPr>
          <p:cNvPr id="429" name="Google Shape;429;p9"/>
          <p:cNvSpPr txBox="1"/>
          <p:nvPr>
            <p:ph idx="1" type="subTitle"/>
          </p:nvPr>
        </p:nvSpPr>
        <p:spPr>
          <a:xfrm>
            <a:off x="891970" y="3132875"/>
            <a:ext cx="2233200" cy="87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
              <a:t>A </a:t>
            </a:r>
            <a:r>
              <a:rPr lang="en"/>
              <a:t>large network of membranes responsible for the production of proteins, metabolism and transportation of lipids, and detoxification of poisons.</a:t>
            </a:r>
            <a:endParaRPr/>
          </a:p>
        </p:txBody>
      </p:sp>
      <p:sp>
        <p:nvSpPr>
          <p:cNvPr id="430" name="Google Shape;430;p9"/>
          <p:cNvSpPr txBox="1"/>
          <p:nvPr>
            <p:ph idx="2" type="subTitle"/>
          </p:nvPr>
        </p:nvSpPr>
        <p:spPr>
          <a:xfrm>
            <a:off x="3455400" y="2961150"/>
            <a:ext cx="2233200" cy="87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
              <a:t>S</a:t>
            </a:r>
            <a:r>
              <a:rPr lang="en"/>
              <a:t>ynthesize proteins by following coded instructions that come from DNA. </a:t>
            </a:r>
            <a:endParaRPr/>
          </a:p>
        </p:txBody>
      </p:sp>
      <p:sp>
        <p:nvSpPr>
          <p:cNvPr id="431" name="Google Shape;431;p9"/>
          <p:cNvSpPr txBox="1"/>
          <p:nvPr>
            <p:ph idx="3" type="subTitle"/>
          </p:nvPr>
        </p:nvSpPr>
        <p:spPr>
          <a:xfrm>
            <a:off x="6069818" y="3223425"/>
            <a:ext cx="2233200" cy="87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
              <a:t>Here the proteins are further modified, packaged, and sent off to their final destinations in the cell or body.</a:t>
            </a:r>
            <a:endParaRPr/>
          </a:p>
        </p:txBody>
      </p:sp>
      <p:sp>
        <p:nvSpPr>
          <p:cNvPr id="432" name="Google Shape;432;p9"/>
          <p:cNvSpPr txBox="1"/>
          <p:nvPr>
            <p:ph idx="4" type="subTitle"/>
          </p:nvPr>
        </p:nvSpPr>
        <p:spPr>
          <a:xfrm>
            <a:off x="891970" y="2734250"/>
            <a:ext cx="2233200" cy="558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lang="en">
                <a:solidFill>
                  <a:schemeClr val="accent1"/>
                </a:solidFill>
              </a:rPr>
              <a:t>Endoplasmic Reticulum</a:t>
            </a:r>
            <a:endParaRPr>
              <a:solidFill>
                <a:schemeClr val="accent1"/>
              </a:solidFill>
            </a:endParaRPr>
          </a:p>
        </p:txBody>
      </p:sp>
      <p:sp>
        <p:nvSpPr>
          <p:cNvPr id="433" name="Google Shape;433;p9"/>
          <p:cNvSpPr txBox="1"/>
          <p:nvPr>
            <p:ph idx="5" type="subTitle"/>
          </p:nvPr>
        </p:nvSpPr>
        <p:spPr>
          <a:xfrm>
            <a:off x="3455400" y="2573975"/>
            <a:ext cx="2233200" cy="558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lang="en">
                <a:solidFill>
                  <a:schemeClr val="dk2"/>
                </a:solidFill>
              </a:rPr>
              <a:t>Ribosomes</a:t>
            </a:r>
            <a:endParaRPr>
              <a:solidFill>
                <a:schemeClr val="dk2"/>
              </a:solidFill>
            </a:endParaRPr>
          </a:p>
        </p:txBody>
      </p:sp>
      <p:sp>
        <p:nvSpPr>
          <p:cNvPr id="434" name="Google Shape;434;p9"/>
          <p:cNvSpPr txBox="1"/>
          <p:nvPr>
            <p:ph idx="6" type="subTitle"/>
          </p:nvPr>
        </p:nvSpPr>
        <p:spPr>
          <a:xfrm>
            <a:off x="6069830" y="2734250"/>
            <a:ext cx="2233200" cy="558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lang="en">
                <a:solidFill>
                  <a:schemeClr val="accent2"/>
                </a:solidFill>
              </a:rPr>
              <a:t>Golgi Apparatus</a:t>
            </a:r>
            <a:endParaRPr>
              <a:solidFill>
                <a:schemeClr val="accent2"/>
              </a:solidFill>
            </a:endParaRPr>
          </a:p>
        </p:txBody>
      </p:sp>
      <p:sp>
        <p:nvSpPr>
          <p:cNvPr id="435" name="Google Shape;435;p9"/>
          <p:cNvSpPr/>
          <p:nvPr/>
        </p:nvSpPr>
        <p:spPr>
          <a:xfrm>
            <a:off x="1586770" y="1778625"/>
            <a:ext cx="741600" cy="741600"/>
          </a:xfrm>
          <a:prstGeom prst="ellipse">
            <a:avLst/>
          </a:prstGeom>
          <a:solidFill>
            <a:srgbClr val="FFFFFF">
              <a:alpha val="39607"/>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9"/>
          <p:cNvSpPr/>
          <p:nvPr/>
        </p:nvSpPr>
        <p:spPr>
          <a:xfrm>
            <a:off x="4201200" y="1778625"/>
            <a:ext cx="741600" cy="741600"/>
          </a:xfrm>
          <a:prstGeom prst="ellipse">
            <a:avLst/>
          </a:prstGeom>
          <a:solidFill>
            <a:srgbClr val="FFFFFF">
              <a:alpha val="39607"/>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9"/>
          <p:cNvSpPr/>
          <p:nvPr/>
        </p:nvSpPr>
        <p:spPr>
          <a:xfrm>
            <a:off x="6815630" y="1778625"/>
            <a:ext cx="741600" cy="741600"/>
          </a:xfrm>
          <a:prstGeom prst="ellipse">
            <a:avLst/>
          </a:prstGeom>
          <a:solidFill>
            <a:srgbClr val="FFFFFF">
              <a:alpha val="39607"/>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8" name="Google Shape;438;p9"/>
          <p:cNvPicPr preferRelativeResize="0"/>
          <p:nvPr/>
        </p:nvPicPr>
        <p:blipFill rotWithShape="1">
          <a:blip r:embed="rId3">
            <a:alphaModFix/>
          </a:blip>
          <a:srcRect b="0" l="0" r="0" t="0"/>
          <a:stretch/>
        </p:blipFill>
        <p:spPr>
          <a:xfrm>
            <a:off x="4360913" y="1898063"/>
            <a:ext cx="422172" cy="502725"/>
          </a:xfrm>
          <a:prstGeom prst="rect">
            <a:avLst/>
          </a:prstGeom>
          <a:noFill/>
          <a:ln>
            <a:noFill/>
          </a:ln>
          <a:effectLst>
            <a:outerShdw blurRad="128588" rotWithShape="0" algn="bl" dir="7200000" dist="57150">
              <a:schemeClr val="dk2">
                <a:alpha val="49800"/>
              </a:schemeClr>
            </a:outerShdw>
          </a:effectLst>
        </p:spPr>
      </p:pic>
      <p:pic>
        <p:nvPicPr>
          <p:cNvPr id="439" name="Google Shape;439;p9"/>
          <p:cNvPicPr preferRelativeResize="0"/>
          <p:nvPr/>
        </p:nvPicPr>
        <p:blipFill rotWithShape="1">
          <a:blip r:embed="rId4">
            <a:alphaModFix/>
          </a:blip>
          <a:srcRect b="0" l="0" r="0" t="0"/>
          <a:stretch/>
        </p:blipFill>
        <p:spPr>
          <a:xfrm>
            <a:off x="1682163" y="1983763"/>
            <a:ext cx="550825" cy="382925"/>
          </a:xfrm>
          <a:prstGeom prst="rect">
            <a:avLst/>
          </a:prstGeom>
          <a:noFill/>
          <a:ln>
            <a:noFill/>
          </a:ln>
          <a:effectLst>
            <a:outerShdw blurRad="128588" rotWithShape="0" algn="bl" dir="7200000" dist="57150">
              <a:schemeClr val="dk2">
                <a:alpha val="49800"/>
              </a:schemeClr>
            </a:outerShdw>
          </a:effectLst>
        </p:spPr>
      </p:pic>
      <p:pic>
        <p:nvPicPr>
          <p:cNvPr id="440" name="Google Shape;440;p9"/>
          <p:cNvPicPr preferRelativeResize="0"/>
          <p:nvPr/>
        </p:nvPicPr>
        <p:blipFill rotWithShape="1">
          <a:blip r:embed="rId5">
            <a:alphaModFix/>
          </a:blip>
          <a:srcRect b="0" l="0" r="0" t="0"/>
          <a:stretch/>
        </p:blipFill>
        <p:spPr>
          <a:xfrm>
            <a:off x="6911006" y="1963253"/>
            <a:ext cx="550826" cy="372338"/>
          </a:xfrm>
          <a:prstGeom prst="rect">
            <a:avLst/>
          </a:prstGeom>
          <a:noFill/>
          <a:ln>
            <a:noFill/>
          </a:ln>
          <a:effectLst>
            <a:outerShdw blurRad="128588" rotWithShape="0" algn="bl" dir="7200000" dist="57150">
              <a:schemeClr val="dk2">
                <a:alpha val="49800"/>
              </a:scheme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g28315b6fe7b_0_28"/>
          <p:cNvSpPr txBox="1"/>
          <p:nvPr/>
        </p:nvSpPr>
        <p:spPr>
          <a:xfrm>
            <a:off x="2860866" y="-12"/>
            <a:ext cx="3850200" cy="5640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Clr>
                <a:srgbClr val="000000"/>
              </a:buClr>
              <a:buSzPts val="2400"/>
              <a:buFont typeface="Arial"/>
              <a:buNone/>
            </a:pPr>
            <a:r>
              <a:rPr lang="en" sz="2000">
                <a:solidFill>
                  <a:schemeClr val="dk1"/>
                </a:solidFill>
                <a:latin typeface="Days One"/>
                <a:ea typeface="Days One"/>
                <a:cs typeface="Days One"/>
                <a:sym typeface="Days One"/>
              </a:rPr>
              <a:t>Endoplasmic Reticulum</a:t>
            </a:r>
            <a:endParaRPr b="0" i="0" sz="2000" u="none" cap="none" strike="noStrike">
              <a:solidFill>
                <a:schemeClr val="dk1"/>
              </a:solidFill>
              <a:latin typeface="Days One"/>
              <a:ea typeface="Days One"/>
              <a:cs typeface="Days One"/>
              <a:sym typeface="Days One"/>
            </a:endParaRPr>
          </a:p>
        </p:txBody>
      </p:sp>
      <p:sp>
        <p:nvSpPr>
          <p:cNvPr id="446" name="Google Shape;446;g28315b6fe7b_0_28"/>
          <p:cNvSpPr txBox="1"/>
          <p:nvPr/>
        </p:nvSpPr>
        <p:spPr>
          <a:xfrm>
            <a:off x="2854938" y="496189"/>
            <a:ext cx="3850200" cy="67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DM Sans"/>
              <a:ea typeface="DM Sans"/>
              <a:cs typeface="DM Sans"/>
              <a:sym typeface="DM Sans"/>
            </a:endParaRPr>
          </a:p>
        </p:txBody>
      </p:sp>
      <p:sp>
        <p:nvSpPr>
          <p:cNvPr id="447" name="Google Shape;447;g28315b6fe7b_0_28"/>
          <p:cNvSpPr txBox="1"/>
          <p:nvPr/>
        </p:nvSpPr>
        <p:spPr>
          <a:xfrm>
            <a:off x="1815181" y="1190688"/>
            <a:ext cx="2086200" cy="5640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lang="en" sz="2000">
                <a:solidFill>
                  <a:schemeClr val="dk1"/>
                </a:solidFill>
                <a:latin typeface="Days One"/>
                <a:ea typeface="Days One"/>
                <a:cs typeface="Days One"/>
                <a:sym typeface="Days One"/>
              </a:rPr>
              <a:t>Rough ER</a:t>
            </a:r>
            <a:endParaRPr b="0" i="0" sz="2000" u="none" cap="none" strike="noStrike">
              <a:solidFill>
                <a:schemeClr val="dk1"/>
              </a:solidFill>
              <a:latin typeface="Days One"/>
              <a:ea typeface="Days One"/>
              <a:cs typeface="Days One"/>
              <a:sym typeface="Days One"/>
            </a:endParaRPr>
          </a:p>
        </p:txBody>
      </p:sp>
      <p:sp>
        <p:nvSpPr>
          <p:cNvPr id="448" name="Google Shape;448;g28315b6fe7b_0_28"/>
          <p:cNvSpPr txBox="1"/>
          <p:nvPr/>
        </p:nvSpPr>
        <p:spPr>
          <a:xfrm>
            <a:off x="5659636" y="1190688"/>
            <a:ext cx="2086200" cy="5640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lang="en" sz="2000">
                <a:solidFill>
                  <a:schemeClr val="dk1"/>
                </a:solidFill>
                <a:latin typeface="Days One"/>
                <a:ea typeface="Days One"/>
                <a:cs typeface="Days One"/>
                <a:sym typeface="Days One"/>
              </a:rPr>
              <a:t>Smooth ER</a:t>
            </a:r>
            <a:endParaRPr b="0" i="0" sz="2000" u="none" cap="none" strike="noStrike">
              <a:solidFill>
                <a:schemeClr val="dk1"/>
              </a:solidFill>
              <a:latin typeface="Days One"/>
              <a:ea typeface="Days One"/>
              <a:cs typeface="Days One"/>
              <a:sym typeface="Days One"/>
            </a:endParaRPr>
          </a:p>
        </p:txBody>
      </p:sp>
      <p:sp>
        <p:nvSpPr>
          <p:cNvPr id="449" name="Google Shape;449;g28315b6fe7b_0_28"/>
          <p:cNvSpPr txBox="1"/>
          <p:nvPr/>
        </p:nvSpPr>
        <p:spPr>
          <a:xfrm>
            <a:off x="881525" y="1578625"/>
            <a:ext cx="41088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lang="en">
                <a:solidFill>
                  <a:schemeClr val="dk1"/>
                </a:solidFill>
                <a:latin typeface="DM Sans"/>
                <a:ea typeface="DM Sans"/>
                <a:cs typeface="DM Sans"/>
                <a:sym typeface="DM Sans"/>
              </a:rPr>
              <a:t>Studded with ribosomes. Chemically modify proteins coming from the ribosomes. Common in cells that produce large amounts of protein for export.</a:t>
            </a:r>
            <a:endParaRPr b="0" i="0" sz="1400" u="none" cap="none" strike="noStrike">
              <a:solidFill>
                <a:schemeClr val="dk1"/>
              </a:solidFill>
              <a:latin typeface="DM Sans"/>
              <a:ea typeface="DM Sans"/>
              <a:cs typeface="DM Sans"/>
              <a:sym typeface="DM Sans"/>
            </a:endParaRPr>
          </a:p>
        </p:txBody>
      </p:sp>
      <p:sp>
        <p:nvSpPr>
          <p:cNvPr id="450" name="Google Shape;450;g28315b6fe7b_0_28"/>
          <p:cNvSpPr txBox="1"/>
          <p:nvPr/>
        </p:nvSpPr>
        <p:spPr>
          <a:xfrm>
            <a:off x="5658397" y="1578625"/>
            <a:ext cx="30987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lang="en">
                <a:solidFill>
                  <a:schemeClr val="dk1"/>
                </a:solidFill>
                <a:latin typeface="DM Sans"/>
                <a:ea typeface="DM Sans"/>
                <a:cs typeface="DM Sans"/>
                <a:sym typeface="DM Sans"/>
              </a:rPr>
              <a:t>Contains collections of enzymes that </a:t>
            </a:r>
            <a:r>
              <a:rPr lang="en">
                <a:solidFill>
                  <a:schemeClr val="dk1"/>
                </a:solidFill>
                <a:latin typeface="DM Sans"/>
                <a:ea typeface="DM Sans"/>
                <a:cs typeface="DM Sans"/>
                <a:sym typeface="DM Sans"/>
              </a:rPr>
              <a:t>perform</a:t>
            </a:r>
            <a:r>
              <a:rPr lang="en">
                <a:solidFill>
                  <a:schemeClr val="dk1"/>
                </a:solidFill>
                <a:latin typeface="DM Sans"/>
                <a:ea typeface="DM Sans"/>
                <a:cs typeface="DM Sans"/>
                <a:sym typeface="DM Sans"/>
              </a:rPr>
              <a:t> specialized tasks, such as synthesis of lipids and detoxification of drugs.</a:t>
            </a:r>
            <a:endParaRPr b="0" i="0" sz="1400" u="none" cap="none" strike="noStrike">
              <a:solidFill>
                <a:schemeClr val="dk1"/>
              </a:solidFill>
              <a:latin typeface="DM Sans"/>
              <a:ea typeface="DM Sans"/>
              <a:cs typeface="DM Sans"/>
              <a:sym typeface="DM Sans"/>
            </a:endParaRPr>
          </a:p>
        </p:txBody>
      </p:sp>
      <p:cxnSp>
        <p:nvCxnSpPr>
          <p:cNvPr id="451" name="Google Shape;451;g28315b6fe7b_0_28"/>
          <p:cNvCxnSpPr>
            <a:stCxn id="446" idx="2"/>
            <a:endCxn id="447" idx="0"/>
          </p:cNvCxnSpPr>
          <p:nvPr/>
        </p:nvCxnSpPr>
        <p:spPr>
          <a:xfrm rot="5400000">
            <a:off x="3505788" y="-83561"/>
            <a:ext cx="626700" cy="1921800"/>
          </a:xfrm>
          <a:prstGeom prst="bentConnector3">
            <a:avLst>
              <a:gd fmla="val 50000" name="adj1"/>
            </a:avLst>
          </a:prstGeom>
          <a:noFill/>
          <a:ln cap="flat" cmpd="sng" w="9525">
            <a:solidFill>
              <a:schemeClr val="dk2"/>
            </a:solidFill>
            <a:prstDash val="solid"/>
            <a:round/>
            <a:headEnd len="sm" w="sm" type="none"/>
            <a:tailEnd len="med" w="med" type="oval"/>
          </a:ln>
        </p:spPr>
      </p:cxnSp>
      <p:cxnSp>
        <p:nvCxnSpPr>
          <p:cNvPr id="452" name="Google Shape;452;g28315b6fe7b_0_28"/>
          <p:cNvCxnSpPr>
            <a:stCxn id="446" idx="2"/>
            <a:endCxn id="448" idx="0"/>
          </p:cNvCxnSpPr>
          <p:nvPr/>
        </p:nvCxnSpPr>
        <p:spPr>
          <a:xfrm flipH="1" rot="-5400000">
            <a:off x="5428038" y="-84011"/>
            <a:ext cx="626700" cy="1922700"/>
          </a:xfrm>
          <a:prstGeom prst="bentConnector3">
            <a:avLst>
              <a:gd fmla="val 50000" name="adj1"/>
            </a:avLst>
          </a:prstGeom>
          <a:noFill/>
          <a:ln cap="flat" cmpd="sng" w="9525">
            <a:solidFill>
              <a:schemeClr val="dk2"/>
            </a:solidFill>
            <a:prstDash val="solid"/>
            <a:round/>
            <a:headEnd len="sm" w="sm" type="none"/>
            <a:tailEnd len="med" w="med" type="oval"/>
          </a:ln>
        </p:spPr>
      </p:cxnSp>
      <p:pic>
        <p:nvPicPr>
          <p:cNvPr id="453" name="Google Shape;453;g28315b6fe7b_0_28"/>
          <p:cNvPicPr preferRelativeResize="0"/>
          <p:nvPr/>
        </p:nvPicPr>
        <p:blipFill rotWithShape="1">
          <a:blip r:embed="rId3">
            <a:alphaModFix/>
          </a:blip>
          <a:srcRect b="0" l="0" r="0" t="0"/>
          <a:stretch/>
        </p:blipFill>
        <p:spPr>
          <a:xfrm>
            <a:off x="3310250" y="2631950"/>
            <a:ext cx="3392499" cy="2350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10"/>
          <p:cNvSpPr txBox="1"/>
          <p:nvPr>
            <p:ph type="title"/>
          </p:nvPr>
        </p:nvSpPr>
        <p:spPr>
          <a:xfrm>
            <a:off x="690850" y="182750"/>
            <a:ext cx="7704000" cy="58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Making Proteins</a:t>
            </a:r>
            <a:endParaRPr b="0"/>
          </a:p>
        </p:txBody>
      </p:sp>
      <p:pic>
        <p:nvPicPr>
          <p:cNvPr id="459" name="Google Shape;459;p10"/>
          <p:cNvPicPr preferRelativeResize="0"/>
          <p:nvPr/>
        </p:nvPicPr>
        <p:blipFill>
          <a:blip r:embed="rId3">
            <a:alphaModFix/>
          </a:blip>
          <a:stretch>
            <a:fillRect/>
          </a:stretch>
        </p:blipFill>
        <p:spPr>
          <a:xfrm>
            <a:off x="1852738" y="931950"/>
            <a:ext cx="5380226" cy="4066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llular Structure and Function - Science - 11th grade by Slidesgo">
  <a:themeElements>
    <a:clrScheme name="Simple Light">
      <a:dk1>
        <a:srgbClr val="333333"/>
      </a:dk1>
      <a:lt1>
        <a:srgbClr val="C8EBFB"/>
      </a:lt1>
      <a:dk2>
        <a:srgbClr val="5885C4"/>
      </a:dk2>
      <a:lt2>
        <a:srgbClr val="FFFFFF"/>
      </a:lt2>
      <a:accent1>
        <a:srgbClr val="E7326E"/>
      </a:accent1>
      <a:accent2>
        <a:srgbClr val="47B863"/>
      </a:accent2>
      <a:accent3>
        <a:srgbClr val="FDB341"/>
      </a:accent3>
      <a:accent4>
        <a:srgbClr val="24479B"/>
      </a:accent4>
      <a:accent5>
        <a:srgbClr val="D0372C"/>
      </a:accent5>
      <a:accent6>
        <a:srgbClr val="F38DAA"/>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iFix</dc:creator>
</cp:coreProperties>
</file>