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5" r:id="rId4"/>
  </p:sldMasterIdLst>
  <p:notesMasterIdLst>
    <p:notesMasterId r:id="rId23"/>
  </p:notesMasterIdLst>
  <p:sldIdLst>
    <p:sldId id="257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1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D9C28-0F7A-4A67-A38A-41EA18BD571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EAF02-C3F0-4303-A524-C0C7CB540C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852" y="1206229"/>
            <a:ext cx="6462408" cy="19729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6852" y="3558263"/>
            <a:ext cx="6238672" cy="23464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280" y="1046062"/>
            <a:ext cx="6243536" cy="1201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017" y="2607063"/>
            <a:ext cx="5796063" cy="317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824" y="2227972"/>
            <a:ext cx="6243536" cy="1201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10E062-7246-4278-9BCB-95633DF380A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E91A1E-7C72-4AE6-A2D1-C4050A289A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596" y="3429000"/>
            <a:ext cx="4679004" cy="110971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Insert Lesson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38600" y="1949433"/>
            <a:ext cx="1611582" cy="296896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Unit Number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53400" y="1929217"/>
            <a:ext cx="1726660" cy="258746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Lesson Number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EBD1-3E89-400F-9AE6-9CCC17EE16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F30F-0EF4-4E7B-B218-4B1BBABF89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1D2F94-E62E-4C0F-8D08-FF5DDDB54F5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92797A-CBF4-4494-B99E-FF5A6686C1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995" y="1114157"/>
            <a:ext cx="6243536" cy="120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6464" y="2889116"/>
            <a:ext cx="5796063" cy="3171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Grinched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1749" y="3793787"/>
            <a:ext cx="6117077" cy="1145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0EEBD1-3E89-400F-9AE6-9CCC17EE16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FAF30F-0EF4-4E7B-B218-4B1BBABF89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2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1320" y="3331841"/>
            <a:ext cx="6462407" cy="1100822"/>
          </a:xfrm>
        </p:spPr>
        <p:txBody>
          <a:bodyPr>
            <a:normAutofit/>
          </a:bodyPr>
          <a:lstStyle/>
          <a:p>
            <a:r>
              <a:rPr lang="en-US" sz="6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Over Time</a:t>
            </a:r>
            <a:endParaRPr lang="en-US" sz="6000" b="1" i="0" u="none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39"/>
            <a:ext cx="10515600" cy="64759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Gunpowder Empires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04" y="881729"/>
            <a:ext cx="11747090" cy="53224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Gunpowder Empires, starting in the 1400s CE and lasting into the 1700s, included the Ottoman, Safavid, and Mughal Empires.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dynasty is a series of rulers from the same family.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Named for their use of gunpowder weapons like rifles and cannons.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shaped their regions and the world, leaving a legacy of buildings, cultural traditions, and technological advances.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2142" y="4139379"/>
            <a:ext cx="3855781" cy="261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48" y="399948"/>
            <a:ext cx="11629103" cy="54305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the Gunpowder Empires affect the Gulf Area? Explain to a classmate.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Gunpowder Empires left beautiful buildings, cultural traditions, and technological advances.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716423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Mughal Empire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72460" y="4569663"/>
            <a:ext cx="4028159" cy="22883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13" y="4220196"/>
            <a:ext cx="2796707" cy="2637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097" y="1100857"/>
            <a:ext cx="11607955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Mughal Empire ruled India and parts of Central Asia and the Middle East in the 16th and 17th centuries.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Mughal emperors built the Taj Mahal and supported arts and sciences.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Aurangzeb, the last Mughal ruler, ruled until 1857, with violent conquests and destruction.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Revolts against Aurangzeb weakened the dynasty.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706591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Ottoman Empire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86" y="1253331"/>
            <a:ext cx="11461955" cy="51179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Ottoman Empire was the longest-lasting Gunpowder Empire, from 1299 to 1922.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controlled much of southeastern Europe, western Asia, and northern Africa.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Ottomans made significant contributions to art, architecture, and science.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 Sinan designed many beautiful buildings, including mosques and palaces that still exist today.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3085" y="3346464"/>
            <a:ext cx="5878285" cy="3354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5585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British Empire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36" y="694915"/>
            <a:ext cx="8547920" cy="33545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British Empire, starting in 1815, ruled over five continents and became one of the largest and wealthiest empires.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1922, it controlled about one-fourth of the world's land and nearly 458 million people.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5585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British Empire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36" y="694914"/>
            <a:ext cx="11339718" cy="34329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empire modernized colonies, building infrastructure and boosting trade, but also had lasting negative effects on local cultures.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Former colonies like the US, India, and others in Africa and Asia gained independence, yet British influence remains in their cultures and languages.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4228" y="3556633"/>
            <a:ext cx="5495110" cy="313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09"/>
            <a:ext cx="10515600" cy="6279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 of the Empires in the Middle East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41" y="1012723"/>
            <a:ext cx="11412794" cy="47588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Empires like Mesopotamian, British, Persian, and Ottoman have lasting impacts today.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Conquering lands caused violence, slavery, and resource loss.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Empires changed languages, traditions, and political systems but also advanced art, agriculture, technology, and trade.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Studying these empires helps understand the historical growth and changes in the Middle East and its people.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8552" y="4100051"/>
            <a:ext cx="3437962" cy="2639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5920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Checkpoint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54" y="1253331"/>
            <a:ext cx="11609439" cy="5029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helped the British Empire become powerful and wealthy?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takeover of new lands to control new economies and resources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strong leader who had not yet conquered many lands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laws in their territories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independence of the territories they ruled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27587" y="1632155"/>
            <a:ext cx="868188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86" y="1098036"/>
            <a:ext cx="11737259" cy="513561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reason for the rise and fall of many empires in the Gulf area.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Empires wanted wealth and power and would fight for it. The people the empires conquered would fight back for control of their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24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</a:t>
            </a:r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name of an empire. </a:t>
            </a:r>
            <a:r>
              <a:rPr lang="en-US" sz="24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 classmate why you think that</a:t>
            </a:r>
            <a:r>
              <a:rPr lang="en-US" sz="2400" b="0" i="0" u="none" strike="noStrik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empire was better than the others.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British Empire — It introduced new technology; Babylonian</a:t>
            </a:r>
            <a:r>
              <a:rPr lang="en-US" sz="2400" b="0" i="0" u="none" strike="noStrik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Empire — It created the first written set of laws.</a:t>
            </a:r>
            <a:endParaRPr lang="en-US" sz="24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5920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Checkpoint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943" y="3429000"/>
            <a:ext cx="5704114" cy="1109716"/>
          </a:xfrm>
        </p:spPr>
        <p:txBody>
          <a:bodyPr>
            <a:noAutofit/>
          </a:bodyPr>
          <a:lstStyle/>
          <a:p>
            <a:pPr algn="ctr"/>
            <a:r>
              <a:rPr lang="en-US" sz="44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Empires in the Gulf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1" y="2058590"/>
            <a:ext cx="1611582" cy="2968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8163232" y="2096724"/>
            <a:ext cx="1727200" cy="2587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122" y="145997"/>
            <a:ext cx="11454580" cy="644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Question: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4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are we connected to the early empires that ruled in the Gulf area?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704020202020204" pitchFamily="34" charset="0"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Objectives: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algn="l">
              <a:buFont typeface="Arial" panose="020B0704020202020204" pitchFamily="34" charset="0"/>
              <a:buChar char="•"/>
            </a:pPr>
            <a:r>
              <a:rPr lang="en-US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can name the empires that ruled in the Gulf area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 the effect of empires on the modern world.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Theme Vocabulary</a:t>
            </a:r>
            <a:b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232" y="1594148"/>
            <a:ext cx="609600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8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Conquer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Dynasty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319"/>
            <a:ext cx="10515600" cy="706592"/>
          </a:xfrm>
        </p:spPr>
        <p:txBody>
          <a:bodyPr>
            <a:normAutofit/>
          </a:bodyPr>
          <a:lstStyle/>
          <a:p>
            <a:pPr algn="ctr"/>
            <a:r>
              <a:rPr lang="en-US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Gulf Empires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73" y="989882"/>
            <a:ext cx="8728587" cy="49488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Empires, which are countries that control lands and people outside their borders, were ruled by one person or family.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would conquer (take by force) and impose their rules on diverse cultures, using powerful armies for resources, wealth, or power.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Gulf empires in the Middle East were known for their wealth, cultural achievements, and contributions to arts and sciences.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Studying empires reveals how different cultures lived, what they valued, and their governance.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 descr="View of the ancient roman empire colosseu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993" y="1307691"/>
            <a:ext cx="2693730" cy="26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29" y="576927"/>
            <a:ext cx="11363632" cy="56960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lang="en-US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way history can help you understand your country better.</a:t>
            </a:r>
            <a:endParaRPr lang="en-US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 can help us understand how culture and language changed over time.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984"/>
            <a:ext cx="10515600" cy="745920"/>
          </a:xfrm>
        </p:spPr>
        <p:txBody>
          <a:bodyPr>
            <a:normAutofit/>
          </a:bodyPr>
          <a:lstStyle/>
          <a:p>
            <a:pPr algn="ctr"/>
            <a:r>
              <a:rPr lang="en-US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Empires of Mesopotamia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89" y="989882"/>
            <a:ext cx="11599607" cy="527326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Mesopotamia's early empires were between the Tigris and Euphrates Rivers.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Sumerian Empire (4000-2300 BCE) developed a writing system and excelled in math and astronomy.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Babylonian Empire (1894-1595 BCE) created the first written laws, Hammurabi’s Code, and had remarkable architecture.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7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Assyrian Empire (911-609 BCE) was known for its powerful army and organized government.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3240" y="4832438"/>
            <a:ext cx="5896798" cy="1676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480"/>
            <a:ext cx="10515600" cy="696759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Lines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12" y="865239"/>
            <a:ext cx="11422627" cy="56437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lines are tools people use to organize information. They tell the order of events that happen.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860" y="2083035"/>
            <a:ext cx="10469597" cy="2342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860" y="5071646"/>
            <a:ext cx="10704872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 the world’s first set of laws.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Hammurabi’s Code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5417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Persian Empire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429" y="1375028"/>
            <a:ext cx="11520948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Persian Empire, founded by Cyrus the Great in 550 BCE, stretched from the Mediterranean to India.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lasted until 330 BCE and was ruled by notable kings like Darius the Great (522-486 BCE).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Persian Empire was renowned for cultural achievements in art, architecture, government, and literature.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belas SS Student G4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4678</Words>
  <Application>WPS Writer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SimSun</vt:lpstr>
      <vt:lpstr>Wingdings</vt:lpstr>
      <vt:lpstr>Grinched</vt:lpstr>
      <vt:lpstr>苹方-简</vt:lpstr>
      <vt:lpstr>Calibri</vt:lpstr>
      <vt:lpstr>Helvetica Neue</vt:lpstr>
      <vt:lpstr>Calibri</vt:lpstr>
      <vt:lpstr>Microsoft YaHei</vt:lpstr>
      <vt:lpstr>汉仪旗黑</vt:lpstr>
      <vt:lpstr>Arial Unicode MS</vt:lpstr>
      <vt:lpstr>Aptos</vt:lpstr>
      <vt:lpstr>Aptos Display</vt:lpstr>
      <vt:lpstr>汉仪书宋二KW</vt:lpstr>
      <vt:lpstr>Office Theme</vt:lpstr>
      <vt:lpstr>Obelas SS Student G4 Theme</vt:lpstr>
      <vt:lpstr>6_Custom Design</vt:lpstr>
      <vt:lpstr>Unit 2</vt:lpstr>
      <vt:lpstr>The Empires in the Gulf</vt:lpstr>
      <vt:lpstr>PowerPoint 演示文稿</vt:lpstr>
      <vt:lpstr>PowerPoint 演示文稿</vt:lpstr>
      <vt:lpstr>The Gulf Empires</vt:lpstr>
      <vt:lpstr>PowerPoint 演示文稿</vt:lpstr>
      <vt:lpstr>The Empires of Mesopotamia</vt:lpstr>
      <vt:lpstr>Time Lines</vt:lpstr>
      <vt:lpstr>The Persian Empire</vt:lpstr>
      <vt:lpstr>The Gunpowder Empires</vt:lpstr>
      <vt:lpstr>PowerPoint 演示文稿</vt:lpstr>
      <vt:lpstr>The Mughal Empire</vt:lpstr>
      <vt:lpstr>The Ottoman Empire</vt:lpstr>
      <vt:lpstr>The British Empire</vt:lpstr>
      <vt:lpstr>The British Empire</vt:lpstr>
      <vt:lpstr>Effects of the Empires in the Middle East</vt:lpstr>
      <vt:lpstr>Checkpoint</vt:lpstr>
      <vt:lpstr>Checkpoint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Arige Hallal</dc:creator>
  <cp:lastModifiedBy>Mohamad Mansour</cp:lastModifiedBy>
  <cp:revision>15</cp:revision>
  <dcterms:created xsi:type="dcterms:W3CDTF">2025-12-07T12:55:10Z</dcterms:created>
  <dcterms:modified xsi:type="dcterms:W3CDTF">2025-12-07T12:55:10Z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CF82B89703F82B292E7935696E70BF3C_42</vt:lpwstr>
  </property>
  <property fmtid="{D5CDD505-2E9C-101B-9397-08002B2CF9AE}" pid="3" name="KSOProductBuildVer">
    <vt:lpwstr>1033-12.1.22553.22553</vt:lpwstr>
  </property>
</Properties>
</file>