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5A23-AF47-4AE7-82F0-8C4EFEC25E47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ADA9-7B80-482A-855B-A4FD9E44C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6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7ADA9-7B80-482A-855B-A4FD9E44C8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6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0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6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8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804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18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4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53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71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6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1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1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4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1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1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B6DE77-9C83-4F07-A3C1-7F9AE92E7DE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F6EB-E6C9-405E-B6B7-5C5C597B9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355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1BF39-A026-9691-4E2C-10F51B3D9E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Preposition and Prepositional Phrase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56D8775-4D31-AD10-C356-2D595824FE2F}"/>
              </a:ext>
            </a:extLst>
          </p:cNvPr>
          <p:cNvSpPr/>
          <p:nvPr/>
        </p:nvSpPr>
        <p:spPr>
          <a:xfrm>
            <a:off x="4066162" y="3934838"/>
            <a:ext cx="3463046" cy="169261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5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F559-BD52-D0A1-054E-421351875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*in : </a:t>
            </a:r>
          </a:p>
        </p:txBody>
      </p:sp>
      <p:pic>
        <p:nvPicPr>
          <p:cNvPr id="1026" name="Picture 2" descr="Why Do Cats Love Boxes? Experts Explain Why Cats Sit in Boxes">
            <a:extLst>
              <a:ext uri="{FF2B5EF4-FFF2-40B4-BE49-F238E27FC236}">
                <a16:creationId xmlns:a16="http://schemas.microsoft.com/office/drawing/2014/main" id="{C7A9D993-6EDE-1B56-7B59-C119234CDF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6890" y="961812"/>
            <a:ext cx="503161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7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A7DC2-1B5B-3C61-33C0-2884435F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*Beside :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6F1FC4-DB42-E1DB-F32E-FEE9C51AE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9886" y="961812"/>
            <a:ext cx="4585626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7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15A1-4B21-4190-DFE1-003E5B68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*Across : </a:t>
            </a:r>
          </a:p>
        </p:txBody>
      </p:sp>
      <p:pic>
        <p:nvPicPr>
          <p:cNvPr id="2050" name="Picture 2" descr="Exploring the UK's wetlands | KS2 Geography | Year 5 and Year 6 - BBC ...">
            <a:extLst>
              <a:ext uri="{FF2B5EF4-FFF2-40B4-BE49-F238E27FC236}">
                <a16:creationId xmlns:a16="http://schemas.microsoft.com/office/drawing/2014/main" id="{28D79A2F-35AB-6DA2-2A2E-FCEF2A8A4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05625"/>
            <a:ext cx="7188199" cy="40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11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BC150-2667-C2E0-6F9C-9888CD78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*Under : </a:t>
            </a:r>
          </a:p>
        </p:txBody>
      </p:sp>
      <p:pic>
        <p:nvPicPr>
          <p:cNvPr id="3074" name="Picture 2" descr="in\on\under | Baamboozle - Baamboozle | The Most Fun Classroom Games!">
            <a:extLst>
              <a:ext uri="{FF2B5EF4-FFF2-40B4-BE49-F238E27FC236}">
                <a16:creationId xmlns:a16="http://schemas.microsoft.com/office/drawing/2014/main" id="{4B126339-62E3-33EE-439F-E642E96301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6363" y="961812"/>
            <a:ext cx="6372672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0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9CEB-BA56-EF42-9395-B9DC24BB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*between 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E6C1C0-EAF5-49E5-FE10-AEBAE5697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7206" y="961812"/>
            <a:ext cx="493098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0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7478-1CC0-1D60-A983-A809FBCB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*Behind : </a:t>
            </a:r>
          </a:p>
        </p:txBody>
      </p:sp>
      <p:pic>
        <p:nvPicPr>
          <p:cNvPr id="4098" name="Picture 2" descr="Man holding bag with Christmas present behind back Stock Photo - Alamy">
            <a:extLst>
              <a:ext uri="{FF2B5EF4-FFF2-40B4-BE49-F238E27FC236}">
                <a16:creationId xmlns:a16="http://schemas.microsoft.com/office/drawing/2014/main" id="{90C687DF-DBC3-AA21-C41F-D26693A7AC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0690" y="961812"/>
            <a:ext cx="3464018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6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5884-60D0-824A-5C1D-9FB09D85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*Before : </a:t>
            </a:r>
          </a:p>
        </p:txBody>
      </p:sp>
      <p:pic>
        <p:nvPicPr>
          <p:cNvPr id="5122" name="Picture 2" descr="Healthy Breakfast For Kids Before School">
            <a:extLst>
              <a:ext uri="{FF2B5EF4-FFF2-40B4-BE49-F238E27FC236}">
                <a16:creationId xmlns:a16="http://schemas.microsoft.com/office/drawing/2014/main" id="{1E97104B-EAE4-73B1-C21C-6C5955A9EA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" b="16834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ED3F3-F65A-135F-2146-8F14782D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*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Prepositional phrase </a:t>
            </a:r>
            <a:r>
              <a:rPr lang="en-US" dirty="0"/>
              <a:t>: includes the preposition and the object of the preposition ,which is a noun or pronoun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1A10F-0677-FD08-3834-BD950375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395"/>
            <a:ext cx="10515600" cy="4016567"/>
          </a:xfrm>
        </p:spPr>
        <p:txBody>
          <a:bodyPr>
            <a:normAutofit fontScale="55000" lnSpcReduction="20000"/>
          </a:bodyPr>
          <a:lstStyle/>
          <a:p>
            <a:r>
              <a:rPr lang="en-US" sz="6300" dirty="0"/>
              <a:t>For example : 1-The book is </a:t>
            </a:r>
            <a:r>
              <a:rPr lang="en-US" sz="6300" dirty="0">
                <a:solidFill>
                  <a:srgbClr val="FF0000"/>
                </a:solidFill>
                <a:highlight>
                  <a:srgbClr val="FFFF00"/>
                </a:highlight>
              </a:rPr>
              <a:t>on the table </a:t>
            </a:r>
            <a:r>
              <a:rPr lang="en-US" sz="6300" dirty="0"/>
              <a:t>.</a:t>
            </a:r>
          </a:p>
          <a:p>
            <a:pPr marL="0" indent="0">
              <a:buNone/>
            </a:pPr>
            <a:r>
              <a:rPr lang="en-US" sz="6300" dirty="0">
                <a:solidFill>
                  <a:srgbClr val="FF0000"/>
                </a:solidFill>
                <a:highlight>
                  <a:srgbClr val="FFFF00"/>
                </a:highlight>
              </a:rPr>
              <a:t>On the table </a:t>
            </a:r>
            <a:r>
              <a:rPr lang="en-US" sz="6300" dirty="0"/>
              <a:t>: is a prepositional phrase .</a:t>
            </a:r>
          </a:p>
          <a:p>
            <a:pPr marL="0" indent="0">
              <a:buNone/>
            </a:pPr>
            <a:endParaRPr lang="en-US" sz="6300" dirty="0"/>
          </a:p>
          <a:p>
            <a:pPr marL="0" indent="0">
              <a:buNone/>
            </a:pPr>
            <a:r>
              <a:rPr lang="en-US" sz="6300" dirty="0"/>
              <a:t>2- The ball rolled </a:t>
            </a:r>
            <a:r>
              <a:rPr lang="en-US" sz="6300" dirty="0">
                <a:solidFill>
                  <a:srgbClr val="FF0000"/>
                </a:solidFill>
                <a:highlight>
                  <a:srgbClr val="FFFF00"/>
                </a:highlight>
              </a:rPr>
              <a:t>across the street .</a:t>
            </a:r>
          </a:p>
          <a:p>
            <a:pPr marL="0" indent="0">
              <a:buNone/>
            </a:pPr>
            <a:r>
              <a:rPr lang="en-US" sz="6300" dirty="0">
                <a:solidFill>
                  <a:srgbClr val="FF0000"/>
                </a:solidFill>
                <a:highlight>
                  <a:srgbClr val="FFFF00"/>
                </a:highlight>
              </a:rPr>
              <a:t>Across the street : </a:t>
            </a:r>
            <a:r>
              <a:rPr lang="en-US" sz="6300" dirty="0"/>
              <a:t>is a prepositional phrase .</a:t>
            </a:r>
            <a:endParaRPr lang="en-US" sz="63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96348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84</Words>
  <Application>Microsoft Office PowerPoint</Application>
  <PresentationFormat>Widescreen</PresentationFormat>
  <Paragraphs>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Century Gothic</vt:lpstr>
      <vt:lpstr>Wingdings 3</vt:lpstr>
      <vt:lpstr>Ion</vt:lpstr>
      <vt:lpstr>Preposition and Prepositional Phrase </vt:lpstr>
      <vt:lpstr>*in : </vt:lpstr>
      <vt:lpstr>*Beside : </vt:lpstr>
      <vt:lpstr>*Across : </vt:lpstr>
      <vt:lpstr>*Under : </vt:lpstr>
      <vt:lpstr>*between :</vt:lpstr>
      <vt:lpstr>*Behind : </vt:lpstr>
      <vt:lpstr>*Before : </vt:lpstr>
      <vt:lpstr>*Prepositional phrase : includes the preposition and the object of the preposition ,which is a noun or pronoun 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Fawzieh Quraan</dc:creator>
  <cp:lastModifiedBy>Fawzieh Quraan</cp:lastModifiedBy>
  <cp:revision>1</cp:revision>
  <dcterms:created xsi:type="dcterms:W3CDTF">2026-01-27T19:45:09Z</dcterms:created>
  <dcterms:modified xsi:type="dcterms:W3CDTF">2026-01-27T20:10:11Z</dcterms:modified>
</cp:coreProperties>
</file>